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30453-A2E5-BF42-8416-F6B93CEEC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B5D698-4D63-3049-BFD2-1891EAD50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19DC88-FD31-A34A-B22A-F9A3B29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A64C3D-8E9C-6049-B828-D7D97B9D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0C26A1-0352-F246-A11E-BE0A7DC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2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F22B3-9E89-E84E-BF69-8D2C3C19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541A36F-3F7F-7B49-B5E2-598336C29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AB4012-17EF-CB44-AFF9-E9781A89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9D7C0-35C1-414F-A039-E1467C6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2593BA-8D4C-5748-A21D-20EE9E2D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2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FCAFC35-D8A1-8741-A562-80A3382C4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A15E60-39C7-8348-8343-D9A30C26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02D123-D061-BB41-BD4F-F659A247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962349-2401-C942-8D8A-B7495080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AE1DD5-64D1-8649-87AC-8D619C4B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2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C5321-554C-614F-A07C-B7E6C6E7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156934-5490-3346-968E-FDACD898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6DFFC0-76FD-0040-BC78-0BE0C7B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1B1928-58FC-6E4C-9042-35F699C5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5CD2-D1F4-BF44-A98A-2C6EE041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55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10B22A-A4E4-6F47-A354-83E30154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672DDC-BAEA-894B-A167-69773BF9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792142-90B0-7D40-BC2D-DE48467A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C652D0-0436-1047-8D15-0CBEB08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4D2076-C0B1-BD4E-B5BA-F4D84A58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4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D8BE4-F140-AB46-AD5C-37462E18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8E06E5-401F-E443-A9D6-522E1B9E0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0833DC-7B67-6A43-A75F-9DE7095F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2CE785-3466-0644-B09A-1BCD4007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034472-D0B4-5347-9BDF-2EEBF67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7C6655-4167-C848-9AD6-7C1599D0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98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B16AAE-C576-4341-AC60-12810D26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04689F3-1628-5D45-9D7B-7034D8A1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ABD606A-24B5-A54E-A4C4-1AE04AA5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DC72D50-9339-A64A-B587-C8B4F3FE8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CBE4F6-8F0A-3048-951D-3E1A0C932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B69437D-74D3-DD4E-896B-DBD2D98E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F2AD925-F095-8145-A524-41031110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BFDA2F4-A10D-D54D-BA96-BAC039B8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04A2CA-6B73-6149-BAC0-EAC3F27B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388A2A3-351C-D543-B52D-B1025694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DA1B3D-D70F-9049-A4E8-2BEEF173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EE2DD3-106F-5F4E-B7E8-248F9C8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16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6F3085-886F-D948-AC39-9B5DD7DF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E62F90-7C96-FD4E-A84B-CA29ADF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C669DE-B4F5-6D4B-B42D-DD4D1A74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5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6202D-B141-984C-BD04-711A0713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F173B4-5C28-5347-AC22-182B72EE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B90B17-78EF-8746-B09F-60849A23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19D65A-7DB2-7E40-913B-DA4E06D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1DE52C-DC6B-F54E-80D7-1891429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1823838-E2DD-3444-9AD2-FFE9E4B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9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9AC5D-8351-2245-936C-1D68904F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7A1A62-BC69-244B-AB8D-6BB0BCAD7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8DB7995-57A3-1F43-9071-659BF7D4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16626E-991F-414C-8B00-431F1000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90E610-2367-5F4D-9B16-CCCA345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546D01-7872-9C44-9A78-1DDA5E3E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6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6B1216D-9D27-C946-80DA-29ECF6BA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3ECA4C-C2D8-A04D-B001-5D65AB90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37E567-28E0-3744-BD9F-3E54CBF6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A391-32D9-8341-B6AB-3455AFA86493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0A5A05-9804-B546-98C5-A50EF0E3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329F3-AB2F-9A47-8E32-21917B66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A5AF-C898-BF47-B7D4-98F4C7546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9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8E778-A36A-864D-95C3-1BDD812E9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hu-HU" dirty="0">
                <a:latin typeface="Times" pitchFamily="2" charset="0"/>
              </a:rPr>
              <a:t>Illem, Etikett, Protokoll</a:t>
            </a:r>
            <a:endParaRPr lang="hu-HU">
              <a:latin typeface="Times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41ECF4-DADE-8B45-839C-95CB5CE7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hu-HU" sz="2000">
                <a:latin typeface="Times" pitchFamily="2" charset="0"/>
              </a:rPr>
              <a:t>Török Karola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ADCE85-6E1E-A548-95A4-BC255C91C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5" r="-1" b="110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871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6E0F5-C22B-1043-8BFB-7BE32F37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5. Illem és ízlés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950A7-C8DF-A94D-A8F4-BA037224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Ízlések és pofonok különbözők szól a közismert szólás jelezvén, hogy minden embernek más az ízlése, azaz az ízlés voltaképpen egyéni dolog. </a:t>
            </a:r>
          </a:p>
          <a:p>
            <a:r>
              <a:rPr lang="hu-HU" dirty="0">
                <a:latin typeface="Times" pitchFamily="2" charset="0"/>
              </a:rPr>
              <a:t>Mindenkinek megvan a maga ízlése, örökölt vagy ösztönös vonzódása a mindennapi élet és a művészetek különböző tárgyaihoz, területeihez</a:t>
            </a:r>
            <a:r>
              <a:rPr lang="hu-HU" dirty="0">
                <a:effectLst/>
                <a:latin typeface="Times" pitchFamily="2" charset="0"/>
              </a:rPr>
              <a:t> </a:t>
            </a:r>
          </a:p>
          <a:p>
            <a:r>
              <a:rPr lang="hu-HU" dirty="0">
                <a:latin typeface="Times" pitchFamily="2" charset="0"/>
              </a:rPr>
              <a:t>Az illemtan oldaláról közelítve és természetesen nagyon leegyszerűsítve az mondhatjuk: az ízlés az egyén képessége, neveléssel csiszolható, tanulással magas szintre fejleszthető.</a:t>
            </a:r>
            <a:r>
              <a:rPr lang="hu-HU" dirty="0">
                <a:effectLst/>
                <a:latin typeface="Times" pitchFamily="2" charset="0"/>
              </a:rPr>
              <a:t> </a:t>
            </a:r>
            <a:endParaRPr lang="hu-H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2A80F7-36F4-F144-AB9C-D7D1B8F2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B6BFD-0BD5-774E-BECA-956F5FF3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4400" dirty="0">
                <a:latin typeface="Times" pitchFamily="2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4709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F5A35E-0954-9545-8F88-5936B19A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510DCB-58D6-4F4B-9934-CDA62E62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latin typeface="Times" pitchFamily="2" charset="0"/>
              </a:rPr>
              <a:t>Bevezetés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>
                <a:latin typeface="Times" pitchFamily="2" charset="0"/>
              </a:rPr>
              <a:t>Illem, illemtan, illemtudás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    2.1 illemtan, illemtudás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3.   Etikett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4.   Protokoll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5.   Illem és ízlés</a:t>
            </a:r>
          </a:p>
        </p:txBody>
      </p:sp>
    </p:spTree>
    <p:extLst>
      <p:ext uri="{BB962C8B-B14F-4D97-AF65-F5344CB8AC3E}">
        <p14:creationId xmlns:p14="http://schemas.microsoft.com/office/powerpoint/2010/main" val="243736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85C1A1-5F1A-EB49-B495-6F1863FE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1. 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C419D6-B2DE-F84F-9559-D51EA5C6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Három fogalmat különböztetünk meg, amelyeket a szótárok pontosan definiálnak, viszont vannak elemeik amelyek szorosan összefüggenek.</a:t>
            </a:r>
          </a:p>
          <a:p>
            <a:pPr marL="0" indent="0">
              <a:buNone/>
            </a:pPr>
            <a:endParaRPr lang="hu-HU" dirty="0">
              <a:latin typeface="Times" pitchFamily="2" charset="0"/>
            </a:endParaRP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Mindhárom fogalomra érvényes, hogy befolyásolja jelentését különböző korok és társadalmi viszonyok.</a:t>
            </a:r>
          </a:p>
        </p:txBody>
      </p:sp>
    </p:spTree>
    <p:extLst>
      <p:ext uri="{BB962C8B-B14F-4D97-AF65-F5344CB8AC3E}">
        <p14:creationId xmlns:p14="http://schemas.microsoft.com/office/powerpoint/2010/main" val="93911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7EB667-FBAD-8642-9A12-0AA4A603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2. Illem, illemtan, illemtudás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C33AE-67E8-AF44-A232-02EDBF5A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>
                <a:latin typeface="Times" pitchFamily="2" charset="0"/>
              </a:rPr>
              <a:t>Az illem:</a:t>
            </a:r>
          </a:p>
          <a:p>
            <a:pPr>
              <a:buFontTx/>
              <a:buChar char="-"/>
            </a:pPr>
            <a:r>
              <a:rPr lang="hu-HU" dirty="0">
                <a:latin typeface="Times" pitchFamily="2" charset="0"/>
              </a:rPr>
              <a:t>Legegyszerűbb és legérthetőbb fogalom</a:t>
            </a:r>
          </a:p>
          <a:p>
            <a:pPr>
              <a:buFontTx/>
              <a:buChar char="-"/>
            </a:pPr>
            <a:r>
              <a:rPr lang="hu-HU" dirty="0">
                <a:latin typeface="Times" pitchFamily="2" charset="0"/>
              </a:rPr>
              <a:t>Jó modort, figyelmességet és az udvariasságot foglalja magába</a:t>
            </a:r>
          </a:p>
          <a:p>
            <a:pPr>
              <a:buFontTx/>
              <a:buChar char="-"/>
            </a:pPr>
            <a:r>
              <a:rPr lang="hu-HU" dirty="0">
                <a:latin typeface="Times" pitchFamily="2" charset="0"/>
              </a:rPr>
              <a:t>Követelményeit a társadalmi viszonyok formálják</a:t>
            </a:r>
          </a:p>
          <a:p>
            <a:pPr>
              <a:buFontTx/>
              <a:buChar char="-"/>
            </a:pPr>
            <a:r>
              <a:rPr lang="hu-HU" dirty="0">
                <a:latin typeface="Times" pitchFamily="2" charset="0"/>
              </a:rPr>
              <a:t>Az illem mindennek az alapja pl. Jognak, erkölcsnek stb.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87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592F7-5B0E-E24C-BD5D-20B996B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2.1 Illemtan, illemtudás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E9B59-F8A6-5E4D-84B7-917C4945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Illemtan a jó modor, a kulturált magatartás szabályainak gyűjteménye, célja, hogy kellemesebbé tegye az életet. </a:t>
            </a:r>
          </a:p>
          <a:p>
            <a:pPr marL="0" indent="0">
              <a:buNone/>
            </a:pPr>
            <a:endParaRPr lang="hu-HU" dirty="0">
              <a:latin typeface="Times" pitchFamily="2" charset="0"/>
            </a:endParaRP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Az illemtudás a társas élet hétköznapi és hivatalos, protokolláris érintkezés alapvető feltétele. 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Illemtudás egyik szabálya, hogy egyes személyeket udvariasságból, illemből előnyben részesítenek. (férfiak a nőket, fiatalok a nőket, beosztottak a felsővezetőket stb.)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58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332BC-AB85-794D-BAF2-7E52DE11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3. Etikett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38BEA7-D5DD-FE43-96A9-C98642B0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Francia eredetű szó, történelmi értelmezésben az udvari szertartások és illemszabályok összessége.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Mai jelentése: ,,a társadalmi érintkezés formáinak megszabott rendszere’’</a:t>
            </a:r>
            <a:r>
              <a:rPr lang="hu-HU" dirty="0">
                <a:effectLst/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Az etikett a protokollon belül az egyéni rangsorolásnak megfelelő eljárási szabályok rendszerét jelenti, azt szabályozza, hogy a ceremónia egyes résztvevői miként illeszkednek a szertartásrendbe.</a:t>
            </a:r>
          </a:p>
          <a:p>
            <a:pPr marL="0" indent="0">
              <a:buNone/>
            </a:pPr>
            <a:endParaRPr lang="hu-H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2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0984A-89A5-0E46-9272-A9995591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4. Protokoll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3812A-EE88-1D47-9A11-6997F3E7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Görög eredetű, mai értelmezés szerint a diplomácia érintkezés formáira vonatkozó szabályok összessége.</a:t>
            </a:r>
          </a:p>
          <a:p>
            <a:pPr marL="0" indent="0">
              <a:buNone/>
            </a:pPr>
            <a:r>
              <a:rPr lang="hu-HU" dirty="0">
                <a:latin typeface="Times" pitchFamily="2" charset="0"/>
              </a:rPr>
              <a:t>Két fogalmat különbözetünk meg:</a:t>
            </a:r>
          </a:p>
          <a:p>
            <a:pPr marL="514350" indent="-514350">
              <a:buAutoNum type="arabicPeriod"/>
            </a:pPr>
            <a:r>
              <a:rPr lang="hu-HU" dirty="0">
                <a:latin typeface="Times" pitchFamily="2" charset="0"/>
              </a:rPr>
              <a:t>nemzetközi tárgyalásokról felvett jegyzőkönyvet: olyan szabályok amelyek megszabják a diplomáciai képviselők egymással való hivatalos érintkezésnek a módját</a:t>
            </a:r>
          </a:p>
          <a:p>
            <a:pPr marL="514350" indent="-514350">
              <a:buAutoNum type="arabicPeriod"/>
            </a:pPr>
            <a:r>
              <a:rPr lang="hu-HU" dirty="0">
                <a:latin typeface="Times" pitchFamily="2" charset="0"/>
              </a:rPr>
              <a:t>Valamint a politikai-diplomáciai és hétköznapi életre vonatkozó íratlan szabályok összessége</a:t>
            </a:r>
          </a:p>
        </p:txBody>
      </p:sp>
    </p:spTree>
    <p:extLst>
      <p:ext uri="{BB962C8B-B14F-4D97-AF65-F5344CB8AC3E}">
        <p14:creationId xmlns:p14="http://schemas.microsoft.com/office/powerpoint/2010/main" val="313766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80F68-EA93-B748-894C-18DB0B61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4. Protokoll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B7AB39-0693-E148-9A32-AA1D1218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A diplomáciai protokoll célja és feladata, hogy simává, zökkenőmentessé tegye a hivatalos és személyes kapcsolatokat, és az államokat képviselő személyek közvetlen és írásbeli érintkezését.</a:t>
            </a:r>
          </a:p>
          <a:p>
            <a:r>
              <a:rPr lang="hu-HU" dirty="0">
                <a:latin typeface="Times" pitchFamily="2" charset="0"/>
              </a:rPr>
              <a:t>A hétköznapi protokoll az otthonról hozott viselkedési szabályokra, kulturált magatartásra, illemtani ismeretekre épül.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753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67D3BD-19D4-1E4C-A163-F910059F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5. Illem és ízlés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B571B-84BA-A142-B227-AE8D8DDB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" pitchFamily="2" charset="0"/>
              </a:rPr>
              <a:t>Az etikett számos íratlan szabálynak alkalmazása olykor ,,csupán’’ a jó ízlésre van bízva. Ez azonban feltételezi azt, hogy az illedelmes emberek tisztában vannak az ízlés fogalmával. </a:t>
            </a:r>
          </a:p>
          <a:p>
            <a:r>
              <a:rPr lang="hu-HU" dirty="0">
                <a:latin typeface="Times" pitchFamily="2" charset="0"/>
              </a:rPr>
              <a:t>De valójában mit jelent az ízlés? Nyelvünk értelmező szótára szerint az ízlés nem más, mint a szép és helyes iránti  érzék, illetve ennek koronként, helyenként kialakult, elfogadott mértéke vagy egyéni jellege, változata.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700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431</Words>
  <Application>Microsoft Macintosh PowerPoint</Application>
  <PresentationFormat>Szélesvásznú</PresentationFormat>
  <Paragraphs>44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Office-téma</vt:lpstr>
      <vt:lpstr>Illem, Etikett, Protokoll</vt:lpstr>
      <vt:lpstr>Tartalom</vt:lpstr>
      <vt:lpstr>1. Bevezetés</vt:lpstr>
      <vt:lpstr>2. Illem, illemtan, illemtudás</vt:lpstr>
      <vt:lpstr>2.1 Illemtan, illemtudás</vt:lpstr>
      <vt:lpstr>3. Etikett</vt:lpstr>
      <vt:lpstr>4. Protokoll</vt:lpstr>
      <vt:lpstr>4. Protokoll</vt:lpstr>
      <vt:lpstr>5. Illem és ízlés</vt:lpstr>
      <vt:lpstr>5. Illem és ízlés</vt:lpstr>
      <vt:lpstr>PowerPoint-bemutató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Illem, Etikett, Protokoll</dc:title>
  <dc:creator>TorokKarola@sulid.hu</dc:creator>
  <cp:lastModifiedBy>TorokKarola@sulid.hu</cp:lastModifiedBy>
  <cp:revision>6</cp:revision>
  <dcterms:created xsi:type="dcterms:W3CDTF">2019-02-13T19:09:55Z</dcterms:created>
  <dcterms:modified xsi:type="dcterms:W3CDTF">2019-02-14T15:01:04Z</dcterms:modified>
</cp:coreProperties>
</file>