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D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6ABD1B4-E3FD-4399-BC72-42E99F0C0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1528778"/>
          </a:xfrm>
        </p:spPr>
        <p:txBody>
          <a:bodyPr>
            <a:normAutofit/>
          </a:bodyPr>
          <a:lstStyle/>
          <a:p>
            <a:r>
              <a:rPr lang="hu-HU" sz="8000" dirty="0"/>
              <a:t>Interjú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EB9B449E-7759-4FCE-929A-3150C424E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2601532"/>
            <a:ext cx="8637072" cy="2100163"/>
          </a:xfrm>
        </p:spPr>
        <p:txBody>
          <a:bodyPr>
            <a:normAutofit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Morva Virág</a:t>
            </a:r>
          </a:p>
          <a:p>
            <a:r>
              <a:rPr lang="hu-HU" dirty="0"/>
              <a:t>Buzády Csanád</a:t>
            </a:r>
          </a:p>
        </p:txBody>
      </p:sp>
    </p:spTree>
    <p:extLst>
      <p:ext uri="{BB962C8B-B14F-4D97-AF65-F5344CB8AC3E}">
        <p14:creationId xmlns:p14="http://schemas.microsoft.com/office/powerpoint/2010/main" xmlns="" val="30405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5D9AA46-7B68-4A35-8C94-5394E4CB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hu-HU" dirty="0"/>
              <a:t>Tartalma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0DED5EC8-6E54-41E8-871F-AA6162BE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Célja</a:t>
            </a:r>
          </a:p>
          <a:p>
            <a:r>
              <a:rPr lang="hu-HU" dirty="0"/>
              <a:t>Típusai</a:t>
            </a:r>
          </a:p>
          <a:p>
            <a:r>
              <a:rPr lang="hu-HU" dirty="0"/>
              <a:t>Kérdései</a:t>
            </a:r>
          </a:p>
          <a:p>
            <a:r>
              <a:rPr lang="hu-HU" dirty="0"/>
              <a:t>Interjúkészítés közben</a:t>
            </a:r>
          </a:p>
          <a:p>
            <a:r>
              <a:rPr lang="hu-HU" dirty="0"/>
              <a:t>Egy vállalati vezető meginterjúvolása</a:t>
            </a:r>
          </a:p>
        </p:txBody>
      </p:sp>
      <p:pic>
        <p:nvPicPr>
          <p:cNvPr id="1026" name="Picture 2" descr="https://dataproresearch.com/images/content/interview.png">
            <a:extLst>
              <a:ext uri="{FF2B5EF4-FFF2-40B4-BE49-F238E27FC236}">
                <a16:creationId xmlns:a16="http://schemas.microsoft.com/office/drawing/2014/main" xmlns="" id="{D9715D18-CBE7-418D-A98C-17F52350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6659" y="1507433"/>
            <a:ext cx="3958912" cy="39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64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7BBE845-1AED-4E65-BE4D-9790A632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interjú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6EE181DC-AF92-4312-A4F2-BF61F52C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2112939"/>
          </a:xfrm>
        </p:spPr>
        <p:txBody>
          <a:bodyPr>
            <a:normAutofit/>
          </a:bodyPr>
          <a:lstStyle/>
          <a:p>
            <a:r>
              <a:rPr lang="hu-HU" dirty="0"/>
              <a:t>Különböző célok: Újságíró, Cég, Személyes kérdőív</a:t>
            </a:r>
          </a:p>
          <a:p>
            <a:r>
              <a:rPr lang="hu-HU" dirty="0"/>
              <a:t>Adatok gyűjtése</a:t>
            </a:r>
          </a:p>
          <a:p>
            <a:pPr lvl="1"/>
            <a:r>
              <a:rPr lang="hu-HU" sz="2000" dirty="0"/>
              <a:t>Kvalitatív</a:t>
            </a:r>
          </a:p>
          <a:p>
            <a:pPr lvl="1"/>
            <a:r>
              <a:rPr lang="hu-HU" sz="2000" dirty="0"/>
              <a:t>Kvantitatív	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6BCE7195-ACEF-421F-B7B9-25E042F8F69A}"/>
              </a:ext>
            </a:extLst>
          </p:cNvPr>
          <p:cNvSpPr txBox="1"/>
          <p:nvPr/>
        </p:nvSpPr>
        <p:spPr>
          <a:xfrm>
            <a:off x="2712922" y="4128671"/>
            <a:ext cx="67661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50" dirty="0"/>
              <a:t>„Mivel nem tudunk megfigyelni mindent, amit csak akarunk, ezért interjúkat készítünk emberekkel, hogy megértsük, milyen is az élet mások szemszögéből”</a:t>
            </a:r>
          </a:p>
          <a:p>
            <a:pPr algn="ctr"/>
            <a:endParaRPr lang="hu-HU" sz="185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B7560EAF-3DEE-4564-9CDB-C1225F1D5CFA}"/>
              </a:ext>
            </a:extLst>
          </p:cNvPr>
          <p:cNvSpPr txBox="1"/>
          <p:nvPr/>
        </p:nvSpPr>
        <p:spPr>
          <a:xfrm>
            <a:off x="8483337" y="4990445"/>
            <a:ext cx="19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Michael Patton</a:t>
            </a:r>
          </a:p>
        </p:txBody>
      </p:sp>
      <p:pic>
        <p:nvPicPr>
          <p:cNvPr id="1026" name="Picture 2" descr="https://ccltutorials.online/images/test-marking-img.png">
            <a:extLst>
              <a:ext uri="{FF2B5EF4-FFF2-40B4-BE49-F238E27FC236}">
                <a16:creationId xmlns:a16="http://schemas.microsoft.com/office/drawing/2014/main" xmlns="" id="{0ACD2B9A-CFEB-4055-9B71-AA64ECB2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6240" y="1076056"/>
            <a:ext cx="3013973" cy="278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cdn.teacherspayteachers.com/thumbitem/NERVOUS-SYSTEM-ACTIVITY-DRAW-THE-BRAIN-ANATOMY-1500875515/original-302642-1.jpg">
            <a:extLst>
              <a:ext uri="{FF2B5EF4-FFF2-40B4-BE49-F238E27FC236}">
                <a16:creationId xmlns:a16="http://schemas.microsoft.com/office/drawing/2014/main" xmlns="" id="{90EC8ABE-2434-4488-B47A-FAC102E8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5484" y="2786918"/>
            <a:ext cx="1263337" cy="1075641"/>
          </a:xfrm>
          <a:prstGeom prst="rect">
            <a:avLst/>
          </a:prstGeom>
          <a:noFill/>
          <a:ln w="12700">
            <a:solidFill>
              <a:srgbClr val="D47D2F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Ã©ptalÃ¡lat a kÃ¶vetkezÅre: âstatisticâ">
            <a:extLst>
              <a:ext uri="{FF2B5EF4-FFF2-40B4-BE49-F238E27FC236}">
                <a16:creationId xmlns:a16="http://schemas.microsoft.com/office/drawing/2014/main" xmlns="" id="{CC5BD3F6-419D-4519-9564-1DC6571E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4632" y="2786918"/>
            <a:ext cx="1434187" cy="1075641"/>
          </a:xfrm>
          <a:prstGeom prst="rect">
            <a:avLst/>
          </a:prstGeom>
          <a:noFill/>
          <a:ln w="12700">
            <a:solidFill>
              <a:srgbClr val="D47D2F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816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F9CF648-D103-46D1-836A-56D08A6E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interjú 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48A4424-E260-4DB2-81DC-9D47AAD0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73" y="1853754"/>
            <a:ext cx="5412860" cy="3450613"/>
          </a:xfrm>
        </p:spPr>
        <p:txBody>
          <a:bodyPr/>
          <a:lstStyle/>
          <a:p>
            <a:r>
              <a:rPr lang="hu-HU" dirty="0"/>
              <a:t>Spontán interjú</a:t>
            </a:r>
          </a:p>
          <a:p>
            <a:pPr lvl="1"/>
            <a:r>
              <a:rPr lang="hu-HU" dirty="0"/>
              <a:t>Szinte hétköznapi beszéd</a:t>
            </a:r>
          </a:p>
          <a:p>
            <a:pPr lvl="1"/>
            <a:r>
              <a:rPr lang="hu-HU" dirty="0"/>
              <a:t>Tudatosan beszél partnerével</a:t>
            </a:r>
          </a:p>
          <a:p>
            <a:pPr lvl="1"/>
            <a:r>
              <a:rPr lang="hu-HU" dirty="0"/>
              <a:t>Nem rögzítik a beszélgetést</a:t>
            </a:r>
          </a:p>
          <a:p>
            <a:pPr lvl="1"/>
            <a:r>
              <a:rPr lang="hu-HU" dirty="0"/>
              <a:t>Általában hosszabb terepmunka közben</a:t>
            </a:r>
          </a:p>
          <a:p>
            <a:pPr lvl="1"/>
            <a:r>
              <a:rPr lang="hu-HU" dirty="0"/>
              <a:t>Lejegyzeteli amint lehetőség adódik rá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347EFBFE-1379-46D2-AE33-75C5A7A9D1CE}"/>
              </a:ext>
            </a:extLst>
          </p:cNvPr>
          <p:cNvSpPr txBox="1">
            <a:spLocks/>
          </p:cNvSpPr>
          <p:nvPr/>
        </p:nvSpPr>
        <p:spPr>
          <a:xfrm>
            <a:off x="6096000" y="1853753"/>
            <a:ext cx="541286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Strukturált interjú</a:t>
            </a:r>
          </a:p>
          <a:p>
            <a:pPr lvl="1"/>
            <a:r>
              <a:rPr lang="hu-HU" dirty="0"/>
              <a:t>Kérdőíves adatfelvételhez hasonlít</a:t>
            </a:r>
          </a:p>
          <a:p>
            <a:pPr lvl="1"/>
            <a:r>
              <a:rPr lang="hu-HU" dirty="0"/>
              <a:t>Személyesen, telefonon</a:t>
            </a:r>
          </a:p>
          <a:p>
            <a:pPr lvl="1"/>
            <a:r>
              <a:rPr lang="hu-HU" dirty="0"/>
              <a:t>Általánosságban rögzíti</a:t>
            </a:r>
          </a:p>
          <a:p>
            <a:pPr lvl="1"/>
            <a:r>
              <a:rPr lang="hu-HU" dirty="0"/>
              <a:t>Nincs, vagy csak minimális eltérés a vázlattól</a:t>
            </a:r>
          </a:p>
        </p:txBody>
      </p:sp>
    </p:spTree>
    <p:extLst>
      <p:ext uri="{BB962C8B-B14F-4D97-AF65-F5344CB8AC3E}">
        <p14:creationId xmlns:p14="http://schemas.microsoft.com/office/powerpoint/2010/main" xmlns="" val="332055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F9CF648-D103-46D1-836A-56D08A6E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interjú 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48A4424-E260-4DB2-81DC-9D47AAD0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73" y="1853754"/>
            <a:ext cx="5412860" cy="3450613"/>
          </a:xfrm>
        </p:spPr>
        <p:txBody>
          <a:bodyPr/>
          <a:lstStyle/>
          <a:p>
            <a:r>
              <a:rPr lang="hu-HU" dirty="0"/>
              <a:t>Kevert típusú interjú</a:t>
            </a:r>
          </a:p>
          <a:p>
            <a:pPr lvl="1"/>
            <a:r>
              <a:rPr lang="hu-HU" dirty="0"/>
              <a:t>Legideálisabb interjú</a:t>
            </a:r>
          </a:p>
          <a:p>
            <a:pPr lvl="1"/>
            <a:r>
              <a:rPr lang="hu-HU" dirty="0"/>
              <a:t>Eleinte strukturált,  majd egyre nyitottabb kérdések</a:t>
            </a:r>
          </a:p>
          <a:p>
            <a:pPr lvl="1"/>
            <a:r>
              <a:rPr lang="hu-HU" dirty="0" err="1"/>
              <a:t>Interjúernek</a:t>
            </a:r>
            <a:r>
              <a:rPr lang="hu-HU" dirty="0"/>
              <a:t> nagyon kell figyelnie</a:t>
            </a:r>
          </a:p>
          <a:p>
            <a:pPr lvl="1"/>
            <a:r>
              <a:rPr lang="hu-HU" dirty="0"/>
              <a:t>Második felében a válaszokra támaszkodik</a:t>
            </a:r>
          </a:p>
          <a:p>
            <a:pPr lvl="1"/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347EFBFE-1379-46D2-AE33-75C5A7A9D1CE}"/>
              </a:ext>
            </a:extLst>
          </p:cNvPr>
          <p:cNvSpPr txBox="1">
            <a:spLocks/>
          </p:cNvSpPr>
          <p:nvPr/>
        </p:nvSpPr>
        <p:spPr>
          <a:xfrm>
            <a:off x="6096000" y="1853753"/>
            <a:ext cx="541286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Életút interjú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3E4C0E0A-B1AE-4BCF-8B51-9E749276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54" y="1774662"/>
            <a:ext cx="4719200" cy="322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294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F9CF648-D103-46D1-836A-56D08A6E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interjú 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48A4424-E260-4DB2-81DC-9D47AAD0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73" y="1853754"/>
            <a:ext cx="5412860" cy="34506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Rockwell" pitchFamily="18" charset="0"/>
              <a:buChar char="•"/>
            </a:pPr>
            <a:r>
              <a:rPr lang="hu-HU" dirty="0" smtClean="0"/>
              <a:t>Mélyinterjú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sz="2100" dirty="0" smtClean="0"/>
              <a:t>Egyfajta beszélgetés</a:t>
            </a:r>
            <a:br>
              <a:rPr lang="hu-HU" sz="2100" dirty="0" smtClean="0"/>
            </a:br>
            <a:r>
              <a:rPr lang="hu-HU" sz="2100" dirty="0" smtClean="0"/>
              <a:t>Egyes kutatók szerint cserekapcsolat</a:t>
            </a:r>
            <a:br>
              <a:rPr lang="hu-HU" sz="2100" dirty="0" smtClean="0"/>
            </a:br>
            <a:r>
              <a:rPr lang="hu-HU" sz="2100" dirty="0" smtClean="0"/>
              <a:t>Kutatás tárgyára kell fókuszálni</a:t>
            </a:r>
            <a:br>
              <a:rPr lang="hu-HU" sz="2100" dirty="0" smtClean="0"/>
            </a:br>
            <a:r>
              <a:rPr lang="hu-HU" sz="2100" dirty="0" smtClean="0"/>
              <a:t>Finom hangolású vizsgálati eszköz</a:t>
            </a:r>
            <a:br>
              <a:rPr lang="hu-HU" sz="2100" dirty="0" smtClean="0"/>
            </a:br>
            <a:r>
              <a:rPr lang="hu-HU" sz="2100" dirty="0" smtClean="0"/>
              <a:t>Személyiség mélyrétegébe hatol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347EFBFE-1379-46D2-AE33-75C5A7A9D1CE}"/>
              </a:ext>
            </a:extLst>
          </p:cNvPr>
          <p:cNvSpPr txBox="1">
            <a:spLocks/>
          </p:cNvSpPr>
          <p:nvPr/>
        </p:nvSpPr>
        <p:spPr>
          <a:xfrm>
            <a:off x="6096000" y="1853754"/>
            <a:ext cx="5412860" cy="17265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Fókuszcsoport</a:t>
            </a:r>
          </a:p>
          <a:p>
            <a:r>
              <a:rPr lang="hu-HU" dirty="0"/>
              <a:t>Speciális forma</a:t>
            </a:r>
          </a:p>
          <a:p>
            <a:pPr lvl="1"/>
            <a:r>
              <a:rPr lang="hu-HU" dirty="0"/>
              <a:t>Divatos</a:t>
            </a:r>
          </a:p>
          <a:p>
            <a:pPr lvl="1"/>
            <a:r>
              <a:rPr lang="hu-HU" dirty="0"/>
              <a:t>Több interjúalany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xmlns="" id="{9E61F170-D091-44C0-AE90-E7000840D1B3}"/>
              </a:ext>
            </a:extLst>
          </p:cNvPr>
          <p:cNvSpPr txBox="1">
            <a:spLocks/>
          </p:cNvSpPr>
          <p:nvPr/>
        </p:nvSpPr>
        <p:spPr>
          <a:xfrm>
            <a:off x="6096000" y="3575259"/>
            <a:ext cx="5412860" cy="1726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Első interjú a szociális munkában</a:t>
            </a:r>
          </a:p>
          <a:p>
            <a:pPr lvl="1"/>
            <a:r>
              <a:rPr lang="hu-HU" dirty="0"/>
              <a:t>Szociológiai adatfelvétel</a:t>
            </a:r>
          </a:p>
          <a:p>
            <a:pPr lvl="1"/>
            <a:r>
              <a:rPr lang="hu-HU" dirty="0"/>
              <a:t>Megalapozza a munkakapcsolatot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1754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C6D76CD-0591-4CE9-84F0-C207875D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interjú  Kérdései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2278A31-4467-4EBA-9DEF-A0FE6282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947186"/>
          </a:xfrm>
        </p:spPr>
        <p:txBody>
          <a:bodyPr>
            <a:normAutofit/>
          </a:bodyPr>
          <a:lstStyle/>
          <a:p>
            <a:r>
              <a:rPr lang="hu-HU" dirty="0"/>
              <a:t>Kerüljük az eldöntendő kérdéseket</a:t>
            </a:r>
          </a:p>
          <a:p>
            <a:r>
              <a:rPr lang="hu-HU" dirty="0"/>
              <a:t>Próbáljunk semlegesek maradni</a:t>
            </a:r>
          </a:p>
          <a:p>
            <a:r>
              <a:rPr lang="hu-HU" dirty="0"/>
              <a:t>Egyszerre csak egy kérdést tegyünk fel</a:t>
            </a:r>
          </a:p>
          <a:p>
            <a:r>
              <a:rPr lang="hu-HU" dirty="0"/>
              <a:t>Ne oktassuk ki, ne veszekedjünk interjúalanyunkkal</a:t>
            </a:r>
          </a:p>
          <a:p>
            <a:r>
              <a:rPr lang="hu-HU" dirty="0"/>
              <a:t>Ne erőltessük a válaszadást</a:t>
            </a:r>
          </a:p>
          <a:p>
            <a:r>
              <a:rPr lang="hu-HU" dirty="0"/>
              <a:t>Legyünk felkészültek</a:t>
            </a:r>
          </a:p>
          <a:p>
            <a:r>
              <a:rPr lang="hu-HU" dirty="0"/>
              <a:t>Tegyünk fel tisztázó kérdéseket</a:t>
            </a:r>
          </a:p>
          <a:p>
            <a:r>
              <a:rPr lang="hu-HU" dirty="0"/>
              <a:t>Szabjuk kérdéseinket az interjúalanyhoz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https://www.gansra.org/images/rules-1.png">
            <a:extLst>
              <a:ext uri="{FF2B5EF4-FFF2-40B4-BE49-F238E27FC236}">
                <a16:creationId xmlns:a16="http://schemas.microsoft.com/office/drawing/2014/main" xmlns="" id="{4625C457-F5F3-40CD-ACA9-EA7696AE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4299" y="3478030"/>
            <a:ext cx="3210327" cy="275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llenfinkelstein.com/pptblog/home8/ellenfin/public_html/pptblog/wordpress/wp-content/uploads/2013/11/powerpoint-tips-slide-rules-1.png">
            <a:extLst>
              <a:ext uri="{FF2B5EF4-FFF2-40B4-BE49-F238E27FC236}">
                <a16:creationId xmlns:a16="http://schemas.microsoft.com/office/drawing/2014/main" xmlns="" id="{5D495327-7DD3-4F83-8984-58CB8F66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258595">
            <a:off x="1862668" y="167566"/>
            <a:ext cx="1140893" cy="17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ellenfinkelstein.com/pptblog/home8/ellenfin/public_html/pptblog/wordpress/wp-content/uploads/2013/11/powerpoint-tips-slide-rules-1.png">
            <a:extLst>
              <a:ext uri="{FF2B5EF4-FFF2-40B4-BE49-F238E27FC236}">
                <a16:creationId xmlns:a16="http://schemas.microsoft.com/office/drawing/2014/main" xmlns="" id="{DFDCEB0C-4655-43D4-BB4D-0B2DF249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21829">
            <a:off x="9192805" y="1001712"/>
            <a:ext cx="1372900" cy="206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07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9A987C3-8025-4569-BF03-ADD41064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Interjúkészítés közben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1E26EF1-FA43-4581-9EAD-94E6103B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Hallgatni és hallgatni előítéletek nélkül</a:t>
            </a:r>
          </a:p>
          <a:p>
            <a:r>
              <a:rPr lang="hu-HU" dirty="0"/>
              <a:t>Nonverbális információk</a:t>
            </a:r>
          </a:p>
          <a:p>
            <a:r>
              <a:rPr lang="hu-HU" dirty="0"/>
              <a:t>Beszéd sebessége, hangereje, hangszíne</a:t>
            </a:r>
          </a:p>
          <a:p>
            <a:r>
              <a:rPr lang="hu-HU" dirty="0"/>
              <a:t>Az interjút le kell írni !</a:t>
            </a:r>
          </a:p>
          <a:p>
            <a:r>
              <a:rPr lang="hu-HU" dirty="0"/>
              <a:t>Az interjú lezárása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83702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E24F6B7-9C19-49B0-9FCA-3A27F55D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vállalati vezető meginterjúvolása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55D58F17-AD59-4A46-984D-7514F843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626855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214</Words>
  <Application>Microsoft Office PowerPoint</Application>
  <PresentationFormat>Egyéni</PresentationFormat>
  <Paragraphs>61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Galéria</vt:lpstr>
      <vt:lpstr>Interjú</vt:lpstr>
      <vt:lpstr>Tartalma</vt:lpstr>
      <vt:lpstr>Az interjú célja</vt:lpstr>
      <vt:lpstr>Az interjú  Típusai</vt:lpstr>
      <vt:lpstr>Az interjú  Típusai</vt:lpstr>
      <vt:lpstr>Az interjú  Típusai</vt:lpstr>
      <vt:lpstr>Az interjú  Kérdései</vt:lpstr>
      <vt:lpstr>Interjúkészítés közben</vt:lpstr>
      <vt:lpstr>Egy vállalati vezető meginterjúvolása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Interjú</dc:title>
  <dc:creator>Csanád Buzády</dc:creator>
  <cp:lastModifiedBy>potty</cp:lastModifiedBy>
  <cp:revision>15</cp:revision>
  <dcterms:created xsi:type="dcterms:W3CDTF">2019-03-11T15:05:06Z</dcterms:created>
  <dcterms:modified xsi:type="dcterms:W3CDTF">2019-03-17T18:01:41Z</dcterms:modified>
</cp:coreProperties>
</file>