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sldIdLst>
    <p:sldId id="256" r:id="rId2"/>
    <p:sldId id="28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85" r:id="rId16"/>
    <p:sldId id="286" r:id="rId17"/>
    <p:sldId id="279" r:id="rId18"/>
    <p:sldId id="280" r:id="rId19"/>
    <p:sldId id="281" r:id="rId20"/>
    <p:sldId id="283" r:id="rId21"/>
    <p:sldId id="282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33100-1C47-4573-9160-987EA2173514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083AA-8914-43D4-9C8E-6B82E6107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74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FEADE84-40A5-4694-A88D-A4F2E34E8928}" type="datetime1">
              <a:rPr lang="hu-HU" smtClean="0"/>
              <a:t>2019. 03. 14.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713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0A8B-83BB-4364-BBB0-770807C7BB92}" type="datetime1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20-03D8-4990-954F-A32CA897EF23}" type="datetime1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4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759-DCE2-4083-AFA7-333640C93537}" type="datetime1">
              <a:rPr lang="hu-HU" smtClean="0"/>
              <a:t>2019. 03. 14.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0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CA25AFE-67F8-4C38-85DC-AE1A9E892B78}" type="datetime1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747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67F3-6F99-498E-894A-383D75A59BC4}" type="datetime1">
              <a:rPr lang="hu-HU" smtClean="0"/>
              <a:t>2019. 03. 14.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2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213E-0BE7-4D81-AAE9-7BF9F71D4178}" type="datetime1">
              <a:rPr lang="hu-HU" smtClean="0"/>
              <a:t>2019. 03. 14.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2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492-3D7F-41ED-88F2-DAB455347F54}" type="datetime1">
              <a:rPr lang="hu-HU" smtClean="0"/>
              <a:t>2019. 03. 14.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70D-9473-41F0-9800-8B1C8343BC0A}" type="datetime1">
              <a:rPr lang="hu-HU" smtClean="0"/>
              <a:t>2019. 03. 14.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23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0B90-5BBA-481C-BE2B-781357DA3903}" type="datetime1">
              <a:rPr lang="hu-HU" smtClean="0"/>
              <a:t>2019. 03. 14.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3E2EE94-92A9-4451-B8E0-216CD7DCBC52}" type="datetime1">
              <a:rPr lang="hu-HU" smtClean="0"/>
              <a:t>2019. 03. 14.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49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AD514E-8390-4098-BC18-5249A7DCBE47}" type="datetime1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0DACCB-20AE-4955-9EB9-35AD4FCF5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42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DED6D4-D774-4C55-AA8F-80915A6C3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hu-HU" sz="6800" dirty="0">
                <a:solidFill>
                  <a:schemeClr val="tx1"/>
                </a:solidFill>
              </a:rPr>
              <a:t>Motiváció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3F27AB-D3EA-4558-8B5C-D5088A23A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hu-HU" sz="2000" dirty="0"/>
              <a:t>Készítette: Horváth Ágnes, Fábián Nikolett, Kovács Hajna Kata</a:t>
            </a:r>
          </a:p>
        </p:txBody>
      </p:sp>
    </p:spTree>
    <p:extLst>
      <p:ext uri="{BB962C8B-B14F-4D97-AF65-F5344CB8AC3E}">
        <p14:creationId xmlns:p14="http://schemas.microsoft.com/office/powerpoint/2010/main" val="40478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Higiénés tényezők VS. </a:t>
            </a:r>
            <a:r>
              <a:rPr lang="hu-HU" dirty="0" err="1"/>
              <a:t>motivátorok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Belső fejlődési tényezők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 indent="0">
              <a:buNone/>
            </a:pPr>
            <a:endParaRPr lang="hu-H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60070" lvl="2" indent="-285750"/>
            <a:r>
              <a:rPr lang="hu-H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Teljesítmény</a:t>
            </a:r>
          </a:p>
          <a:p>
            <a:pPr marL="560070" lvl="2" indent="-285750"/>
            <a:r>
              <a:rPr lang="hu-H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Munka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60070" lvl="2" indent="-285750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Felelősség</a:t>
            </a:r>
          </a:p>
          <a:p>
            <a:pPr marL="560070" lvl="2" indent="-285750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Fejlődés/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előremenetel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Külső fejlődési tényezők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hu-HU" dirty="0" smtClean="0"/>
          </a:p>
          <a:p>
            <a:pPr lvl="1"/>
            <a:r>
              <a:rPr lang="hu-HU" sz="2400" dirty="0" smtClean="0"/>
              <a:t>Vállalati politika és irányítás</a:t>
            </a:r>
          </a:p>
          <a:p>
            <a:pPr lvl="1"/>
            <a:r>
              <a:rPr lang="hu-HU" sz="2400" dirty="0" smtClean="0"/>
              <a:t>Felügyelet</a:t>
            </a:r>
          </a:p>
          <a:p>
            <a:pPr lvl="1"/>
            <a:r>
              <a:rPr lang="hu-HU" sz="2400" dirty="0" smtClean="0"/>
              <a:t>Személyközi kapcsolatok</a:t>
            </a:r>
          </a:p>
          <a:p>
            <a:pPr lvl="1"/>
            <a:r>
              <a:rPr lang="hu-HU" sz="2400" dirty="0" smtClean="0"/>
              <a:t>Munkafeltétele</a:t>
            </a:r>
          </a:p>
          <a:p>
            <a:pPr lvl="1"/>
            <a:r>
              <a:rPr lang="hu-HU" sz="2400" dirty="0" smtClean="0"/>
              <a:t>Fizetés</a:t>
            </a:r>
          </a:p>
          <a:p>
            <a:pPr lvl="1"/>
            <a:r>
              <a:rPr lang="hu-HU" sz="2400" dirty="0" smtClean="0"/>
              <a:t>Státusz</a:t>
            </a:r>
            <a:endParaRPr lang="hu-HU" sz="2400" dirty="0" smtClean="0"/>
          </a:p>
          <a:p>
            <a:pPr lvl="1"/>
            <a:r>
              <a:rPr lang="hu-HU" sz="2400" dirty="0"/>
              <a:t>B</a:t>
            </a:r>
            <a:r>
              <a:rPr lang="hu-HU" sz="2400" dirty="0" smtClean="0"/>
              <a:t>iztonság</a:t>
            </a:r>
            <a:endParaRPr lang="hu-HU" sz="2400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7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Higiénés tényezők VS. </a:t>
            </a:r>
            <a:r>
              <a:rPr lang="hu-HU" dirty="0" err="1" smtClean="0"/>
              <a:t>motivátorok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hu-HU" dirty="0" smtClean="0"/>
              <a:t>Örök háromszög (szervezetelmélet, üzemgazdaságtan, viselkedéstudomány):</a:t>
            </a:r>
          </a:p>
          <a:p>
            <a:pPr lvl="1"/>
            <a:r>
              <a:rPr lang="hu-HU" sz="1800" dirty="0" smtClean="0"/>
              <a:t>Szervezetelmélet:</a:t>
            </a:r>
          </a:p>
          <a:p>
            <a:pPr lvl="2"/>
            <a:r>
              <a:rPr lang="hu-HU" sz="1800" dirty="0" smtClean="0"/>
              <a:t>Emberi szükségletek sokfélék, ezért a személyzeti menedzsmentnek pragmatikusnak (legcélszerűbb felhasználást tekintőnek) kell lennie</a:t>
            </a:r>
          </a:p>
          <a:p>
            <a:pPr lvl="2"/>
            <a:endParaRPr lang="hu-HU" sz="1800" dirty="0" smtClean="0"/>
          </a:p>
          <a:p>
            <a:pPr marL="285750" lvl="2" indent="-285750"/>
            <a:r>
              <a:rPr lang="hu-HU" sz="1800" dirty="0" smtClean="0"/>
              <a:t>Üzemgazdaságtan:</a:t>
            </a:r>
          </a:p>
          <a:p>
            <a:pPr marL="560070" lvl="3" indent="-285750"/>
            <a:r>
              <a:rPr lang="hu-HU" sz="1800" dirty="0" smtClean="0"/>
              <a:t>Emberiség mechanisztikusan (tudatosság nélkül) orientált és gazdaságilag motivált</a:t>
            </a:r>
          </a:p>
          <a:p>
            <a:pPr marL="560070" lvl="3" indent="-285750"/>
            <a:r>
              <a:rPr lang="hu-HU" sz="1800" dirty="0" smtClean="0"/>
              <a:t>Cél a leghatékonyabb termelés</a:t>
            </a:r>
          </a:p>
          <a:p>
            <a:pPr marL="274320" lvl="3" indent="0">
              <a:buNone/>
            </a:pPr>
            <a:endParaRPr lang="hu-HU" sz="1800" dirty="0"/>
          </a:p>
          <a:p>
            <a:pPr marL="285750" lvl="3" indent="-285750"/>
            <a:r>
              <a:rPr lang="hu-HU" sz="1800" dirty="0" smtClean="0"/>
              <a:t>Viselkedéstudomány:</a:t>
            </a:r>
          </a:p>
          <a:p>
            <a:pPr marL="560070" lvl="4" indent="-285750"/>
            <a:r>
              <a:rPr lang="hu-HU" sz="1800" dirty="0" smtClean="0"/>
              <a:t>Érzelmeket és az alkalmazottak hozzáállását vizsgálják</a:t>
            </a:r>
          </a:p>
          <a:p>
            <a:pPr marL="560070" lvl="4" indent="-285750"/>
            <a:r>
              <a:rPr lang="hu-HU" sz="1800" dirty="0" smtClean="0"/>
              <a:t>Szervezet társadalmi, pszichológiai atmoszféráját állítják fókuszba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95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munkakör – gazdagítás lépései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 smtClean="0"/>
              <a:t>Munkakör kiválasztása</a:t>
            </a:r>
          </a:p>
          <a:p>
            <a:r>
              <a:rPr lang="hu-HU" sz="2800" dirty="0" smtClean="0"/>
              <a:t>Munkaköröket meg lehet változtatni</a:t>
            </a:r>
          </a:p>
          <a:p>
            <a:r>
              <a:rPr lang="hu-HU" sz="2800" dirty="0" smtClean="0"/>
              <a:t>Új változtatások kigondolása és beépítése a munkakörbe</a:t>
            </a:r>
            <a:endParaRPr lang="hu-HU" sz="28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9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McClelland</a:t>
            </a:r>
            <a:r>
              <a:rPr lang="hu-HU" dirty="0" smtClean="0"/>
              <a:t> – A hatalom nagy motiváló erő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 smtClean="0"/>
              <a:t>Azok a legjobb menedzserek, akik szeretik a hatalmat és tudnak élni vele.</a:t>
            </a:r>
            <a:endParaRPr lang="hu-HU" sz="2800" dirty="0"/>
          </a:p>
          <a:p>
            <a:r>
              <a:rPr lang="hu-HU" sz="2800" dirty="0" smtClean="0"/>
              <a:t>Nem képesek a sikerhez szükséges minden feladatot ellátni =&gt; másokat menedzselnek =&gt; ők az alkalmasabb menedzserek </a:t>
            </a:r>
          </a:p>
          <a:p>
            <a:r>
              <a:rPr lang="hu-HU" sz="2800" dirty="0" smtClean="0"/>
              <a:t>Motivációt tekintve a sikeres menedzser hatalmat akar, de rendelkeznie kell más kvalitásokkal is</a:t>
            </a:r>
            <a:endParaRPr lang="hu-HU" sz="28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0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menedzseri  hatékonyság mérése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hu-HU" sz="2400" dirty="0" smtClean="0"/>
              <a:t>Tesztek</a:t>
            </a:r>
          </a:p>
          <a:p>
            <a:r>
              <a:rPr lang="hu-HU" sz="2400" dirty="0" smtClean="0"/>
              <a:t>Vannak, akik sikeresek az értékesítésben, de a menedzseri pozícióra nem</a:t>
            </a:r>
          </a:p>
          <a:p>
            <a:r>
              <a:rPr lang="hu-HU" sz="2400" dirty="0" smtClean="0"/>
              <a:t>Gyakorlati teljesítmény nehezen mérhető</a:t>
            </a:r>
          </a:p>
          <a:p>
            <a:r>
              <a:rPr lang="hu-HU" sz="2400" dirty="0" smtClean="0"/>
              <a:t>Jó menedzser: </a:t>
            </a:r>
          </a:p>
          <a:p>
            <a:pPr lvl="1"/>
            <a:r>
              <a:rPr lang="hu-HU" sz="2400" dirty="0" smtClean="0"/>
              <a:t>Segít a beosztottaknak erősnek, felelősnek lenni</a:t>
            </a:r>
          </a:p>
          <a:p>
            <a:pPr lvl="1"/>
            <a:r>
              <a:rPr lang="hu-HU" sz="2400" dirty="0" smtClean="0"/>
              <a:t>Jó teljesítményt jutalmazza</a:t>
            </a:r>
          </a:p>
          <a:p>
            <a:pPr lvl="1"/>
            <a:r>
              <a:rPr lang="hu-HU" sz="2400" dirty="0" smtClean="0"/>
              <a:t>Csapatszellem erősítése</a:t>
            </a:r>
          </a:p>
          <a:p>
            <a:pPr lvl="1"/>
            <a:r>
              <a:rPr lang="hu-HU" sz="2400" dirty="0" smtClean="0"/>
              <a:t>Mindenki tudja, hogy mi a dolga</a:t>
            </a:r>
            <a:endParaRPr lang="hu-HU" sz="24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4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15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t="17910" r="9315" b="10647"/>
          <a:stretch/>
        </p:blipFill>
        <p:spPr>
          <a:xfrm>
            <a:off x="3447652" y="372914"/>
            <a:ext cx="5254388" cy="5768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42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16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2" b="10647"/>
          <a:stretch/>
        </p:blipFill>
        <p:spPr>
          <a:xfrm>
            <a:off x="3016156" y="423956"/>
            <a:ext cx="6156562" cy="571753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312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hatalmi tényező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400" dirty="0" smtClean="0"/>
              <a:t>Hatalmi motiváció fontossága</a:t>
            </a:r>
          </a:p>
          <a:p>
            <a:r>
              <a:rPr lang="hu-HU" sz="2400" dirty="0" smtClean="0"/>
              <a:t>Jobb eredmények ez miatt</a:t>
            </a:r>
          </a:p>
          <a:p>
            <a:r>
              <a:rPr lang="hu-HU" sz="2400" dirty="0" err="1" smtClean="0"/>
              <a:t>Affilitív</a:t>
            </a:r>
            <a:r>
              <a:rPr lang="hu-HU" sz="2400" dirty="0" smtClean="0"/>
              <a:t> menedzserek: mindenkivel jóban akarnak lenni =&gt; kivételeket is tehetnek, céljuk, hogy mindenki kedvelje őket</a:t>
            </a:r>
          </a:p>
          <a:p>
            <a:r>
              <a:rPr lang="hu-HU" sz="2400" dirty="0" smtClean="0"/>
              <a:t>Szociológusok véleménye, hogy így a rendszer össze is omolhat</a:t>
            </a:r>
          </a:p>
          <a:p>
            <a:r>
              <a:rPr lang="hu-HU" sz="2400" dirty="0" smtClean="0"/>
              <a:t>Egy közkedveltségre törekvő ember nem lehet jó menedzser</a:t>
            </a:r>
          </a:p>
          <a:p>
            <a:endParaRPr lang="hu-HU" sz="24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2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menedzserek 3 típusa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 smtClean="0"/>
              <a:t>Szervezeti ember stílusú</a:t>
            </a:r>
          </a:p>
          <a:p>
            <a:r>
              <a:rPr lang="hu-HU" sz="2800" dirty="0" err="1" smtClean="0"/>
              <a:t>Affiliatív</a:t>
            </a:r>
            <a:endParaRPr lang="hu-HU" sz="2800" dirty="0" smtClean="0"/>
          </a:p>
          <a:p>
            <a:r>
              <a:rPr lang="hu-HU" sz="2800" dirty="0" smtClean="0"/>
              <a:t>Személyes hatalom orientáltak</a:t>
            </a:r>
            <a:endParaRPr lang="hu-HU" sz="28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69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öröm és az egészséges szervezet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 smtClean="0"/>
              <a:t>A munka és az öröm ellentmondó élménye:</a:t>
            </a:r>
          </a:p>
          <a:p>
            <a:pPr lvl="1"/>
            <a:r>
              <a:rPr lang="hu-HU" sz="2800" dirty="0" smtClean="0"/>
              <a:t>Látszólag ellentmondó fogalmak</a:t>
            </a:r>
          </a:p>
          <a:p>
            <a:pPr lvl="1"/>
            <a:r>
              <a:rPr lang="hu-HU" sz="2800" dirty="0" smtClean="0"/>
              <a:t>Nem zárják ki egymást</a:t>
            </a:r>
          </a:p>
          <a:p>
            <a:pPr lvl="1"/>
            <a:r>
              <a:rPr lang="hu-HU" sz="2800" dirty="0" smtClean="0"/>
              <a:t>Egészség az öröm alapfeltétele</a:t>
            </a:r>
            <a:endParaRPr lang="hu-HU" sz="28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85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2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 t="22687" r="9502" b="18408"/>
          <a:stretch/>
        </p:blipFill>
        <p:spPr>
          <a:xfrm>
            <a:off x="1462422" y="750627"/>
            <a:ext cx="9267155" cy="48722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7265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20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8" t="10746" r="4577" b="19403"/>
          <a:stretch/>
        </p:blipFill>
        <p:spPr>
          <a:xfrm>
            <a:off x="1787858" y="696035"/>
            <a:ext cx="8911988" cy="53747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2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szervezeti egészség holisztikus feltétele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dirty="0" smtClean="0"/>
              <a:t>Átfogó feltétel: a szervezeti műkőképesség jellemzőinek együttes meglétét feltételezi</a:t>
            </a:r>
          </a:p>
          <a:p>
            <a:r>
              <a:rPr lang="hu-HU" dirty="0" smtClean="0"/>
              <a:t>Egységes, ha:</a:t>
            </a:r>
          </a:p>
          <a:p>
            <a:pPr lvl="1"/>
            <a:r>
              <a:rPr lang="hu-HU" sz="1800" dirty="0" smtClean="0"/>
              <a:t>Megfelel a vevők szükségleteinek</a:t>
            </a:r>
          </a:p>
          <a:p>
            <a:pPr lvl="1"/>
            <a:r>
              <a:rPr lang="hu-HU" sz="1800" dirty="0" smtClean="0"/>
              <a:t>Eleget tesz tagjai szükségleteinek</a:t>
            </a:r>
          </a:p>
          <a:p>
            <a:pPr lvl="1"/>
            <a:r>
              <a:rPr lang="hu-HU" sz="1800" dirty="0" smtClean="0"/>
              <a:t>Teljesíti a gazdasági követelményeket</a:t>
            </a:r>
          </a:p>
          <a:p>
            <a:pPr lvl="1"/>
            <a:r>
              <a:rPr lang="hu-HU" sz="1800" dirty="0" smtClean="0"/>
              <a:t>Egyensúlyt teremt a fenti 3 alapvető célkitűzés között</a:t>
            </a:r>
          </a:p>
          <a:p>
            <a:pPr lvl="1"/>
            <a:r>
              <a:rPr lang="hu-HU" sz="1800" dirty="0" smtClean="0"/>
              <a:t>Idővel növekszik, gyarapodik, fejlődik</a:t>
            </a:r>
          </a:p>
          <a:p>
            <a:pPr lvl="1"/>
            <a:r>
              <a:rPr lang="hu-HU" sz="1800" dirty="0" smtClean="0"/>
              <a:t>Harmóniában él a környezettel</a:t>
            </a:r>
          </a:p>
          <a:p>
            <a:pPr lvl="1"/>
            <a:endParaRPr lang="hu-HU" sz="1800" dirty="0" smtClean="0"/>
          </a:p>
          <a:p>
            <a:pPr marL="285750" lvl="1" indent="-285750"/>
            <a:r>
              <a:rPr lang="hu-HU" sz="1800" dirty="0" smtClean="0"/>
              <a:t>EGYIDEJŰLEG, MAGAS SZINTEN TELJESÜLJÖN</a:t>
            </a:r>
            <a:endParaRPr lang="hu-HU" sz="18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6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E44F52-2A8A-48AB-825B-889314D03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3E00E3-C9F2-4A14-B35C-86B5813A5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Forrás: Herzberg: Még egyszer: Miként motiválja alkalmazottjait?, Harvard Business Manager, 2003. nov.-dec. 39-47.o.</a:t>
            </a:r>
          </a:p>
          <a:p>
            <a:r>
              <a:rPr lang="hu-HU" dirty="0" err="1"/>
              <a:t>McClelland</a:t>
            </a:r>
            <a:r>
              <a:rPr lang="hu-HU" dirty="0"/>
              <a:t> - </a:t>
            </a:r>
            <a:r>
              <a:rPr lang="hu-HU" dirty="0" err="1"/>
              <a:t>Burnham</a:t>
            </a:r>
            <a:r>
              <a:rPr lang="hu-HU" dirty="0"/>
              <a:t>: A hatalom motiváló erő, Harvard Business Manager, 2003. nov.-dec. 50-65.o.</a:t>
            </a:r>
          </a:p>
        </p:txBody>
      </p:sp>
    </p:spTree>
    <p:extLst>
      <p:ext uri="{BB962C8B-B14F-4D97-AF65-F5344CB8AC3E}">
        <p14:creationId xmlns:p14="http://schemas.microsoft.com/office/powerpoint/2010/main" val="14445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Herzberg - Miként </a:t>
            </a:r>
            <a:r>
              <a:rPr lang="hu-HU" dirty="0"/>
              <a:t>motiválja alkalmazottjait?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Frederick Herzberg 1950-1960-as évek forrásai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Kettősség: munkával való elégedettség, elégedetlenség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Érdekes feladatok a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motiválóak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Motiváció pszichológiája összetett, kevés bizonyított elmélet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86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KITA=</a:t>
            </a:r>
            <a:r>
              <a:rPr lang="hu-HU" dirty="0" err="1"/>
              <a:t>Kick</a:t>
            </a:r>
            <a:r>
              <a:rPr lang="hu-HU" dirty="0"/>
              <a:t> In The </a:t>
            </a:r>
            <a:r>
              <a:rPr lang="hu-HU" dirty="0" err="1"/>
              <a:t>Ass</a:t>
            </a:r>
            <a:r>
              <a:rPr lang="hu-HU" dirty="0"/>
              <a:t> (fenékbe billentés)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Negatív fizikai: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Terminus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hátulütő:</a:t>
            </a:r>
          </a:p>
          <a:p>
            <a:pPr lvl="2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Ellentmond az image-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nek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Fizikai támadás</a:t>
            </a:r>
          </a:p>
          <a:p>
            <a:pPr lvl="2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Vegetatív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idegrdsz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stimulálása =&gt; negatív visszacsatolás (rúgás)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Negatív pszichológiai: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Nem szembeötlő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Csökken a fizikai visszahatás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.-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sége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Emberi lélek kínokat él át =&gt; KITA kibővül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Támadó felülemelkedhet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Alkalmazók kielégíthetik egojukat</a:t>
            </a:r>
          </a:p>
          <a:p>
            <a:pPr marL="285750" lvl="1" indent="-285750"/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1" indent="-285750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Negatív KITA mozgáshoz vezet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0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Pozitív: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Húzni az embereket =&gt; alkalmazott és főnök is motivált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Mítoszok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Saját generátor = nincs szükség stimulációra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Munkaidő csökkenése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Fizetések folytonos emelése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Járulékos juttatások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Emberi kapcsolatok tréningje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Szenzitivitási tréning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Kommunikáció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Két irányú kommunikáció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Munkatársak bevonása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Tanácsadás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0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Higiénés tényezők VS. </a:t>
            </a:r>
            <a:r>
              <a:rPr lang="hu-HU" dirty="0" err="1"/>
              <a:t>motivátorok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Mérnökök, könyvelők életei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 kutatás különböző populációkban (kommunista országokban)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Elégedettséghez vezető tényezők különböznek az elégedetlenséghez vezetőkkel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2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Higiénés tényezők VS. </a:t>
            </a:r>
            <a:r>
              <a:rPr lang="hu-HU" dirty="0" err="1"/>
              <a:t>motivátorok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Kétféle emberi szükséglet: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Biológiai természetből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fakadóak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(éhség miatt pénzkeresés)</a:t>
            </a:r>
          </a:p>
          <a:p>
            <a:pPr lvl="1"/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Sajátos emberi tulajdonságok (teljesítmény elérése, pszichológiai fejlődés)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Horváth Ágnes, Fábián Nikolett, Kovács Hajna Kata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ACCB-20AE-4955-9EB9-35AD4FCF51A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4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appan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zappa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appa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474</TotalTime>
  <Words>815</Words>
  <Application>Microsoft Office PowerPoint</Application>
  <PresentationFormat>Szélesvásznú</PresentationFormat>
  <Paragraphs>159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Garamond</vt:lpstr>
      <vt:lpstr>Szappan</vt:lpstr>
      <vt:lpstr>Motiváció</vt:lpstr>
      <vt:lpstr>PowerPoint-bemutató</vt:lpstr>
      <vt:lpstr>Herzberg - Miként motiválja alkalmazottjait?</vt:lpstr>
      <vt:lpstr>KITA=Kick In The Ass (fenékbe billentés)</vt:lpstr>
      <vt:lpstr>KITA</vt:lpstr>
      <vt:lpstr>KITA</vt:lpstr>
      <vt:lpstr>Mítoszok</vt:lpstr>
      <vt:lpstr>Higiénés tényezők VS. motivátorok</vt:lpstr>
      <vt:lpstr>Higiénés tényezők VS. motivátorok</vt:lpstr>
      <vt:lpstr>Higiénés tényezők VS. motivátorok</vt:lpstr>
      <vt:lpstr>Higiénés tényezők VS. motivátorok</vt:lpstr>
      <vt:lpstr>A munkakör – gazdagítás lépései</vt:lpstr>
      <vt:lpstr>McClelland – A hatalom nagy motiváló erő</vt:lpstr>
      <vt:lpstr>A menedzseri  hatékonyság mérése</vt:lpstr>
      <vt:lpstr>PowerPoint-bemutató</vt:lpstr>
      <vt:lpstr>PowerPoint-bemutató</vt:lpstr>
      <vt:lpstr>A hatalmi tényező</vt:lpstr>
      <vt:lpstr>A menedzserek 3 típusa</vt:lpstr>
      <vt:lpstr>Az öröm és az egészséges szervezet</vt:lpstr>
      <vt:lpstr>PowerPoint-bemutató</vt:lpstr>
      <vt:lpstr>A szervezeti egészség holisztikus feltétele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Motiváció</dc:title>
  <dc:creator>Hajna Kovács</dc:creator>
  <cp:lastModifiedBy>Kovács Hajna</cp:lastModifiedBy>
  <cp:revision>18</cp:revision>
  <dcterms:created xsi:type="dcterms:W3CDTF">2019-03-11T15:28:17Z</dcterms:created>
  <dcterms:modified xsi:type="dcterms:W3CDTF">2019-03-14T07:19:39Z</dcterms:modified>
</cp:coreProperties>
</file>