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6E9-4B9C-9C60-F1BF-7973ADB4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32EA8-1A5B-469E-6FF2-2E90BC84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258C-5AB3-FD78-C1E3-DC212BB0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B739-DBD9-1B93-1FC8-D9EBC314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8A5D5-3B58-495C-9F49-E7427C9D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D58D-4B30-F5E9-C3CA-5DEEF5C8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29711-47F7-0D00-E530-7BF65C8E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226C-CDD5-0C00-0133-8802BC81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8835-A7D6-3B8C-F8FA-78CBDA9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B12D-C431-A189-65A7-3A78DFC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4E07-1724-BC5A-850E-A0124417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D3E15-9632-20F3-7276-5A810846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8D78D-840B-9762-D5A3-6B51E631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8C55-7DE1-A9AE-DA36-263B73C5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B649-3DBE-92F9-0F42-2F5B4781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9BA1-585E-46B3-A495-E4712B65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26CB-3807-B2B5-0E03-41C2FE2C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F476-D6BC-B08A-5AB0-EA04C1F8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5DF5-CE86-13BF-2BD2-CA063B1C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6024-0F48-B6DA-5B23-F4A7A671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3F0-8883-2FF6-64CA-763D3147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FBF8-A03B-8557-4844-FBABCC09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2213-442F-6C6D-C497-68A7C6AA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FFDD-A51A-A01D-857A-CCB83770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4553-594F-BF99-E910-80A18BC4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CCB-7D30-EAF5-1553-7F0C6B2A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6D2C-D6AE-92AB-9510-599F6DA36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43668-8B35-785B-E06B-7A5452A39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935A7-68CF-524E-7DDE-6D73028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9150-4830-5BCD-FD7B-A2C362BD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CBE-1193-F97E-8330-2FF14F89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372D-A219-0E92-ECFA-3D1E8FF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BE42E-875D-4974-903D-691FC5EC5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56FE3-CE4C-E327-13DD-240DEA16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D5911-421E-EEFA-2A82-CAFF30626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4A290-0925-BC9D-939F-107E6822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A2D94-640F-45AD-16F5-0633F20C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3BB10-9635-D2AD-A4FB-D2B4C21D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06FCB-80EC-283B-DD0D-0D0EB9A2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C0DB-DB6D-EB25-E2F6-953A84E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AAE86-BA4D-39C2-568C-B2C7BD8A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59602-A692-AB4D-B4AF-453F2448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5788F-00B0-12BD-90A0-040A8D5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0AFD3-2401-8D7F-1B52-C4B929C8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4D20C-0731-71EE-3C25-5885EFC8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6C70-35E8-3357-799D-7166CA54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5C9-C223-EA4A-C183-7C013A64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8D04-EC94-0111-2BCA-E0D0F7FA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036C-18BF-3EB4-F34B-B625CCFE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8C56-9F6E-925B-36A0-84342C7C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4943-1D21-0116-EC41-95A605B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F9FE-7409-CE2E-CC96-6DFFD243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8EC0-39E5-6DBF-D8ED-6DD2376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8A9F-FCBA-FFBD-EA40-48519DE0E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85C81-EA8E-6C7D-0ED9-BCFCB66C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64664-50A7-B989-10ED-35AB78B0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91E0-57BD-8669-55D5-1C3BBB46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7DD2-F6D2-E8A3-6856-89EBFF15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B7DBA-B632-76B3-4934-3C94C94F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E14F-D21A-6E56-E289-121AC210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2620-CB1C-A3C7-4849-5DFF16232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C84B-EEA5-489D-B011-C518D01214D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A94D-6F01-6A72-4C6D-DC6974BA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C92F-FE13-8BA5-16E0-29DC0DE93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7749-3BA1-4302-AE39-8A372D93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2301-208B-3AC5-1600-A84B0A94E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9311"/>
          </a:xfrm>
        </p:spPr>
        <p:txBody>
          <a:bodyPr/>
          <a:lstStyle/>
          <a:p>
            <a:pPr rtl="1"/>
            <a:r>
              <a:rPr lang="fa-IR" dirty="0">
                <a:latin typeface="Vazirmatn" pitchFamily="2" charset="-78"/>
                <a:cs typeface="Vazirmatn" pitchFamily="2" charset="-78"/>
              </a:rPr>
              <a:t>رمزنگاری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DF3AB-79FA-B6C6-EC89-5CB55F41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6328"/>
            <a:ext cx="9144000" cy="1471472"/>
          </a:xfrm>
        </p:spPr>
        <p:txBody>
          <a:bodyPr>
            <a:normAutofit/>
          </a:bodyPr>
          <a:lstStyle/>
          <a:p>
            <a:r>
              <a:rPr lang="fa-IR" sz="3200" dirty="0">
                <a:latin typeface="Vazirmatn" pitchFamily="2" charset="-78"/>
                <a:cs typeface="Vazirmatn" pitchFamily="2" charset="-78"/>
              </a:rPr>
              <a:t>یک مقدمه ساده به رمزنگاری پیشرفته</a:t>
            </a:r>
            <a:endParaRPr lang="en-US" sz="32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02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موارد لازم را تعریف میکنیم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8DBF-3D88-B6B2-8198-FE87C30BCC52}"/>
              </a:ext>
            </a:extLst>
          </p:cNvPr>
          <p:cNvSpPr txBox="1"/>
          <p:nvPr/>
        </p:nvSpPr>
        <p:spPr>
          <a:xfrm>
            <a:off x="514350" y="1957388"/>
            <a:ext cx="111633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19A53-550B-DC30-52C4-D861A8173558}"/>
              </a:ext>
            </a:extLst>
          </p:cNvPr>
          <p:cNvSpPr txBox="1"/>
          <p:nvPr/>
        </p:nvSpPr>
        <p:spPr>
          <a:xfrm>
            <a:off x="514350" y="3807430"/>
            <a:ext cx="111633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ICryptoTransform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decryptor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CreateDecryptor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MemoryStream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MemoryStream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GetBytes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cipherText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CryptoStream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csDecrypt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CryptoStream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decryptor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CryptoStreamMode</a:t>
            </a:r>
            <a:r>
              <a:rPr lang="en-US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رمزگشایی را انجام میدیم و خروجی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72D9-1799-10F0-4A65-FF6D779B1578}"/>
              </a:ext>
            </a:extLst>
          </p:cNvPr>
          <p:cNvSpPr txBox="1"/>
          <p:nvPr/>
        </p:nvSpPr>
        <p:spPr>
          <a:xfrm>
            <a:off x="898525" y="1690688"/>
            <a:ext cx="103949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csDecrypt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fa-I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plainText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srDecrypt</a:t>
            </a:r>
            <a:r>
              <a:rPr lang="en-US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ReadToEnd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plainText</a:t>
            </a:r>
            <a:r>
              <a:rPr 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متغیر هارو میبندیم.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72D9-1799-10F0-4A65-FF6D779B1578}"/>
              </a:ext>
            </a:extLst>
          </p:cNvPr>
          <p:cNvSpPr txBox="1"/>
          <p:nvPr/>
        </p:nvSpPr>
        <p:spPr>
          <a:xfrm>
            <a:off x="898525" y="2274838"/>
            <a:ext cx="103949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csDecrypt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1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50" y="2766218"/>
            <a:ext cx="1460500" cy="1325563"/>
          </a:xfrm>
        </p:spPr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برنامه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707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766218"/>
            <a:ext cx="4876800" cy="1325563"/>
          </a:xfrm>
        </p:spPr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سوالی دارید بپرسید؟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156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450" y="152400"/>
            <a:ext cx="8293100" cy="655320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>
                <a:latin typeface="Vazirmatn" pitchFamily="2" charset="-78"/>
                <a:cs typeface="Vazirmatn" pitchFamily="2" charset="-78"/>
              </a:rPr>
              <a:t>منابع: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هوش مصنوعی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LIAMA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en-US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دانشگاه : ملی مهارت (شماره 1 تبریز)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استاد مربوطه: رامین جواری.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واحد: امنیت شبکه.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داشنجو : یاسین ابراهیم نژادیان.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br>
              <a:rPr lang="fa-IR" dirty="0">
                <a:latin typeface="Vazirmatn" pitchFamily="2" charset="-78"/>
                <a:cs typeface="Vazirmatn" pitchFamily="2" charset="-78"/>
              </a:rPr>
            </a:br>
            <a:r>
              <a:rPr lang="fa-IR" dirty="0">
                <a:latin typeface="Vazirmatn" pitchFamily="2" charset="-78"/>
                <a:cs typeface="Vazirmatn" pitchFamily="2" charset="-78"/>
              </a:rPr>
              <a:t>با تشکر از همه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5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4967AF-A991-DD7A-4803-D66106AA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1183"/>
            <a:ext cx="9144000" cy="3455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تعریف رمزنگاری: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رمزنگاری به معنای تبدیل اطلاعات به شکلی است که فقط افراد مجاز بتوانند آن را بخوانند</a:t>
            </a:r>
            <a:br>
              <a:rPr lang="fa-IR" dirty="0">
                <a:latin typeface="Vazirmatn" pitchFamily="2" charset="-78"/>
                <a:cs typeface="Vazirmatn" pitchFamily="2" charset="-78"/>
              </a:rPr>
            </a:br>
            <a:endParaRPr lang="fa-IR" dirty="0">
              <a:latin typeface="Vazirmatn" pitchFamily="2" charset="-78"/>
              <a:cs typeface="Vazirmatn" pitchFamily="2" charset="-78"/>
            </a:endParaRPr>
          </a:p>
          <a:p>
            <a:pPr>
              <a:lnSpc>
                <a:spcPct val="150000"/>
              </a:lnSpc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اهمیت رمزنگاری: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حفاظت از اطلاعات حساس مانند داده‌های بانکی، اطلاعات شخصی و ارتباطات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55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0C1-BC2B-0D2F-45C0-7C1D3B2E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8131"/>
            <a:ext cx="9144000" cy="3741737"/>
          </a:xfrm>
        </p:spPr>
        <p:txBody>
          <a:bodyPr>
            <a:noAutofit/>
          </a:bodyPr>
          <a:lstStyle/>
          <a:p>
            <a:pPr rtl="1">
              <a:lnSpc>
                <a:spcPct val="1500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AES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 در دهه </a:t>
            </a:r>
            <a:r>
              <a:rPr lang="fa-I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1990</a:t>
            </a:r>
            <a:r>
              <a:rPr lang="fa-I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 توسط موسسه ملی استاندارد و فناوری ایالات متحده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NIST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  <a:t>توسعه یافت.</a:t>
            </a:r>
            <a:br>
              <a:rPr lang="fa-I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</a:b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azirmatn" pitchFamily="2" charset="-78"/>
                <a:cs typeface="Vazirmatn" pitchFamily="2" charset="-78"/>
              </a:rPr>
            </a:br>
            <a:r>
              <a:rPr lang="en-US" sz="3200" b="1" dirty="0">
                <a:latin typeface="Vazirmatn" pitchFamily="2" charset="-78"/>
                <a:cs typeface="Vazirmatn" pitchFamily="2" charset="-78"/>
              </a:rPr>
              <a:t>AES</a:t>
            </a:r>
            <a:r>
              <a:rPr lang="fa-IR" sz="3200" dirty="0">
                <a:latin typeface="Vazirmatn" pitchFamily="2" charset="-78"/>
                <a:cs typeface="Vazirmatn" pitchFamily="2" charset="-78"/>
              </a:rPr>
              <a:t> به عنوان جایگزینی برای</a:t>
            </a:r>
            <a:br>
              <a:rPr lang="fa-IR" sz="3200" dirty="0">
                <a:latin typeface="Vazirmatn" pitchFamily="2" charset="-78"/>
                <a:cs typeface="Vazirmatn" pitchFamily="2" charset="-78"/>
              </a:rPr>
            </a:br>
            <a:r>
              <a:rPr lang="fa-IR" sz="3200" b="1" dirty="0">
                <a:latin typeface="Vazirmatn" pitchFamily="2" charset="-78"/>
                <a:cs typeface="Vazirmatn" pitchFamily="2" charset="-78"/>
              </a:rPr>
              <a:t> </a:t>
            </a:r>
            <a:r>
              <a:rPr lang="en-US" sz="3200" b="1" dirty="0">
                <a:latin typeface="Vazirmatn" pitchFamily="2" charset="-78"/>
                <a:cs typeface="Vazirmatn" pitchFamily="2" charset="-78"/>
              </a:rPr>
              <a:t>DES (Data Encryption Standard) </a:t>
            </a:r>
            <a:r>
              <a:rPr lang="fa-IR" sz="3200" b="1" dirty="0"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3200" dirty="0">
                <a:latin typeface="Vazirmatn" pitchFamily="2" charset="-78"/>
                <a:cs typeface="Vazirmatn" pitchFamily="2" charset="-78"/>
              </a:rPr>
              <a:t>معرفی شد.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686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CED-4593-531A-2AAE-F2C2F630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fa-IR" dirty="0">
                <a:latin typeface="Vazirmatn" pitchFamily="2" charset="-78"/>
                <a:cs typeface="Vazirmatn" pitchFamily="2" charset="-78"/>
              </a:rPr>
              <a:t>مراحل اصلی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A26E-00BD-8A6F-FEAD-58DF6BA8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تبدیل به بلوک: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داده‌ها به بلوک‌های </a:t>
            </a:r>
            <a:r>
              <a:rPr lang="fa-IR" b="1" dirty="0">
                <a:latin typeface="Vazirmatn" pitchFamily="2" charset="-78"/>
                <a:cs typeface="Vazirmatn" pitchFamily="2" charset="-78"/>
              </a:rPr>
              <a:t>128 بیتی 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تقسیم می‌شوند.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اضافه کردن کلید: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کلید رمزنگاری به داده‌ها اضافه می‌شود.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تبدیل و جابجایی: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داده‌ها از طریق چندین مرحله تبدیل و جابجایی پردازش می‌شوند.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b="1" dirty="0">
                <a:latin typeface="Vazirmatn" pitchFamily="2" charset="-78"/>
                <a:cs typeface="Vazirmatn" pitchFamily="2" charset="-78"/>
              </a:rPr>
              <a:t>خروجی: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 داده‌های رمزنگاری شده تولید می‌شوند.</a:t>
            </a:r>
          </a:p>
        </p:txBody>
      </p:sp>
    </p:spTree>
    <p:extLst>
      <p:ext uri="{BB962C8B-B14F-4D97-AF65-F5344CB8AC3E}">
        <p14:creationId xmlns:p14="http://schemas.microsoft.com/office/powerpoint/2010/main" val="9339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مثال عملی در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   C#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برای </a:t>
            </a:r>
            <a:r>
              <a:rPr lang="fa-IR" b="1" dirty="0">
                <a:latin typeface="Vazirmatn" pitchFamily="2" charset="-78"/>
                <a:cs typeface="Vazirmatn" pitchFamily="2" charset="-78"/>
              </a:rPr>
              <a:t>رمزنگاری</a:t>
            </a:r>
            <a:r>
              <a:rPr lang="en-US" b="1" dirty="0">
                <a:latin typeface="Vazirmatn" pitchFamily="2" charset="-78"/>
                <a:cs typeface="Vazirmatn" pitchFamily="2" charset="-78"/>
              </a:rPr>
              <a:t> Encrypt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E6EC790-1F15-0DC8-A4FD-76007B3F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2536448"/>
            <a:ext cx="11380038" cy="178510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GetBytes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"01234567890123456789012345678901"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</a:t>
            </a:r>
            <a:r>
              <a:rPr lang="fa-IR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کلید باید 32 کاراکتر باشد</a:t>
            </a:r>
            <a:endParaRPr lang="fa-IR" sz="2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fa-I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GetBytes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"0123456789012345"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IV </a:t>
            </a:r>
            <a:r>
              <a:rPr lang="fa-IR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باید 16 کاراکتر باشد</a:t>
            </a:r>
            <a:endParaRPr lang="fa-IR" sz="2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موارد لازم را تعریف میکنیم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8DBF-3D88-B6B2-8198-FE87C30BCC52}"/>
              </a:ext>
            </a:extLst>
          </p:cNvPr>
          <p:cNvSpPr txBox="1"/>
          <p:nvPr/>
        </p:nvSpPr>
        <p:spPr>
          <a:xfrm>
            <a:off x="514350" y="1957388"/>
            <a:ext cx="111633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19A53-550B-DC30-52C4-D861A8173558}"/>
              </a:ext>
            </a:extLst>
          </p:cNvPr>
          <p:cNvSpPr txBox="1"/>
          <p:nvPr/>
        </p:nvSpPr>
        <p:spPr>
          <a:xfrm>
            <a:off x="514350" y="3807430"/>
            <a:ext cx="111633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ICryptoTransform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encryptor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CreateEncryptor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MemoryStream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MemoryStream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CryptoStream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csEncrypt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CryptoStream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encryptor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CryptoStreamMode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15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رمزنگاری را انجام میدیم و خروجی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72D9-1799-10F0-4A65-FF6D779B1578}"/>
              </a:ext>
            </a:extLst>
          </p:cNvPr>
          <p:cNvSpPr txBox="1"/>
          <p:nvPr/>
        </p:nvSpPr>
        <p:spPr>
          <a:xfrm>
            <a:off x="898525" y="1690688"/>
            <a:ext cx="1039495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StreamWriter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StreamWriter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csEncrypt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writer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plainText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a-IR" sz="24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writer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another secret text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writer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cipherText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GetString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ToArray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WriteLine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cipherText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متغیر هارو میبندیم.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72D9-1799-10F0-4A65-FF6D779B1578}"/>
              </a:ext>
            </a:extLst>
          </p:cNvPr>
          <p:cNvSpPr txBox="1"/>
          <p:nvPr/>
        </p:nvSpPr>
        <p:spPr>
          <a:xfrm>
            <a:off x="898525" y="2274838"/>
            <a:ext cx="103949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csEncrypt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aes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Dispose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9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B65-CD24-831B-7722-64E3B44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Vazirmatn" pitchFamily="2" charset="-78"/>
                <a:cs typeface="Vazirmatn" pitchFamily="2" charset="-78"/>
              </a:rPr>
              <a:t>مثال عملی در </a:t>
            </a:r>
            <a:r>
              <a:rPr lang="en-US" dirty="0">
                <a:latin typeface="Vazirmatn" pitchFamily="2" charset="-78"/>
                <a:cs typeface="Vazirmatn" pitchFamily="2" charset="-78"/>
              </a:rPr>
              <a:t>   C#</a:t>
            </a:r>
            <a:r>
              <a:rPr lang="fa-IR" dirty="0">
                <a:latin typeface="Vazirmatn" pitchFamily="2" charset="-78"/>
                <a:cs typeface="Vazirmatn" pitchFamily="2" charset="-78"/>
              </a:rPr>
              <a:t>برای </a:t>
            </a:r>
            <a:r>
              <a:rPr lang="fa-IR" b="1" dirty="0">
                <a:latin typeface="Vazirmatn" pitchFamily="2" charset="-78"/>
                <a:cs typeface="Vazirmatn" pitchFamily="2" charset="-78"/>
              </a:rPr>
              <a:t>رمزگشایی </a:t>
            </a:r>
            <a:r>
              <a:rPr lang="en-US" b="1" dirty="0">
                <a:latin typeface="Vazirmatn" pitchFamily="2" charset="-78"/>
                <a:cs typeface="Vazirmatn" pitchFamily="2" charset="-78"/>
              </a:rPr>
              <a:t>Decrypt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E6EC790-1F15-0DC8-A4FD-76007B3F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2536448"/>
            <a:ext cx="11380038" cy="178510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GetBytes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"01234567890123456789012345678901"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</a:t>
            </a:r>
            <a:r>
              <a:rPr lang="fa-IR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کلید باید 32 کاراکتر باشد</a:t>
            </a:r>
            <a:endParaRPr lang="fa-IR" sz="2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fa-IR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iv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Encoding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UTF8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GetBytes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"0123456789012345"</a:t>
            </a:r>
            <a:r>
              <a:rPr lang="en-US" sz="2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IV </a:t>
            </a:r>
            <a:r>
              <a:rPr lang="fa-IR" sz="2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باید 16 کاراکتر باشد</a:t>
            </a:r>
            <a:endParaRPr lang="fa-IR" sz="2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501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Vazirmatn</vt:lpstr>
      <vt:lpstr>Office Theme</vt:lpstr>
      <vt:lpstr>رمزنگاری AES</vt:lpstr>
      <vt:lpstr>PowerPoint Presentation</vt:lpstr>
      <vt:lpstr>AES  در دهه 1990 توسط موسسه ملی استاندارد و فناوری ایالات متحده NIST توسعه یافت.  AES به عنوان جایگزینی برای  DES (Data Encryption Standard)  معرفی شد.</vt:lpstr>
      <vt:lpstr>مراحل اصلی</vt:lpstr>
      <vt:lpstr>مثال عملی در    C#برای رمزنگاری Encrypt </vt:lpstr>
      <vt:lpstr>موارد لازم را تعریف میکنیم</vt:lpstr>
      <vt:lpstr>رمزنگاری را انجام میدیم و خروجی</vt:lpstr>
      <vt:lpstr>متغیر هارو میبندیم.</vt:lpstr>
      <vt:lpstr>مثال عملی در    C#برای رمزگشایی Decrypt</vt:lpstr>
      <vt:lpstr>موارد لازم را تعریف میکنیم</vt:lpstr>
      <vt:lpstr>رمزگشایی را انجام میدیم و خروجی</vt:lpstr>
      <vt:lpstr>متغیر هارو میبندیم.</vt:lpstr>
      <vt:lpstr>برنامه</vt:lpstr>
      <vt:lpstr>سوالی دارید بپرسید؟</vt:lpstr>
      <vt:lpstr>منابع:  هوش مصنوعی LIAMA  دانشگاه : ملی مهارت (شماره 1 تبریز)  استاد مربوطه: رامین جواری.  واحد: امنیت شبکه.  داشنجو : یاسین ابراهیم نژادیان.   با تشکر از همه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</dc:creator>
  <cp:lastModifiedBy>81</cp:lastModifiedBy>
  <cp:revision>1</cp:revision>
  <dcterms:created xsi:type="dcterms:W3CDTF">2024-11-04T09:46:49Z</dcterms:created>
  <dcterms:modified xsi:type="dcterms:W3CDTF">2024-11-04T11:57:07Z</dcterms:modified>
</cp:coreProperties>
</file>