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7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3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0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4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5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4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6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56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5C7F4C-6B87-48F7-B2BE-4FB7F24D1B4C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C7217-92EA-469A-93B3-8D3CCCE4197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0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Sniper </a:t>
            </a:r>
            <a:r>
              <a:rPr lang="zh-CN" altLang="en-US" dirty="0" smtClean="0"/>
              <a:t>汇编游戏展示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张凯  王安琪  傅展昇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74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游戏逻辑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Person STRUCT</a:t>
            </a:r>
          </a:p>
          <a:p>
            <a:r>
              <a:rPr lang="en-US" altLang="zh-CN" dirty="0" smtClean="0"/>
              <a:t>             alive            BYTE              ALIVE</a:t>
            </a:r>
            <a:endParaRPr lang="en-US" altLang="zh-CN" dirty="0"/>
          </a:p>
          <a:p>
            <a:r>
              <a:rPr lang="en-US" altLang="zh-CN" dirty="0" smtClean="0"/>
              <a:t>             position      POINT           &lt;</a:t>
            </a:r>
            <a:r>
              <a:rPr lang="en-US" altLang="zh-CN" dirty="0"/>
              <a:t>0, 0&gt;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  speed          DWORD       SPEED_NULL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  direction     SDWORD     DIRECTION_RIGHT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hasGun</a:t>
            </a:r>
            <a:r>
              <a:rPr lang="en-US" altLang="zh-CN" dirty="0" smtClean="0"/>
              <a:t>        BYTE            NO_GUN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lastTime</a:t>
            </a:r>
            <a:r>
              <a:rPr lang="en-US" altLang="zh-CN" dirty="0" smtClean="0"/>
              <a:t>      BYTE            DYING_TIME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lpProc</a:t>
            </a:r>
            <a:r>
              <a:rPr lang="en-US" altLang="zh-CN" dirty="0" smtClean="0"/>
              <a:t>          DWORD      NULL                           ;</a:t>
            </a:r>
            <a:r>
              <a:rPr lang="zh-CN" altLang="en-US" dirty="0" smtClean="0"/>
              <a:t>定时器触发调用脚本</a:t>
            </a:r>
            <a:endParaRPr lang="en-US" altLang="zh-CN" dirty="0"/>
          </a:p>
          <a:p>
            <a:r>
              <a:rPr lang="en-US" altLang="zh-CN" dirty="0"/>
              <a:t>Person ENDS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8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人物绘制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所有人物均为代码绘制，充分表现 </a:t>
            </a:r>
            <a:r>
              <a:rPr lang="en-US" altLang="zh-CN" dirty="0" smtClean="0"/>
              <a:t>Person STRUCT </a:t>
            </a:r>
            <a:r>
              <a:rPr lang="zh-CN" altLang="en-US" dirty="0" smtClean="0"/>
              <a:t>的属性</a:t>
            </a:r>
            <a:endParaRPr lang="en-US" altLang="zh-CN" dirty="0" smtClean="0"/>
          </a:p>
          <a:p>
            <a:r>
              <a:rPr lang="zh-CN" altLang="en-US" dirty="0" smtClean="0"/>
              <a:t>定时器触发产生动画效果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2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狙击镜头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自定义鼠标样式</a:t>
            </a:r>
            <a:endParaRPr lang="en-US" altLang="zh-CN" dirty="0" smtClean="0"/>
          </a:p>
          <a:p>
            <a:r>
              <a:rPr lang="zh-CN" altLang="en-US" dirty="0" smtClean="0"/>
              <a:t>延迟</a:t>
            </a:r>
            <a:r>
              <a:rPr lang="zh-CN" altLang="en-US" dirty="0" smtClean="0"/>
              <a:t>到位</a:t>
            </a:r>
            <a:endParaRPr lang="en-US" altLang="zh-CN" dirty="0" smtClean="0"/>
          </a:p>
          <a:p>
            <a:r>
              <a:rPr lang="zh-CN" altLang="en-US" dirty="0" smtClean="0"/>
              <a:t>放大狙击镜头下方画面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0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84857" y="3245477"/>
            <a:ext cx="10109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Enjoy Yourself in Sniper!</a:t>
            </a:r>
            <a:endParaRPr lang="zh-CN" altLang="en-US" sz="80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096" y="1468192"/>
            <a:ext cx="1101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60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Sniper</a:t>
            </a:r>
            <a:r>
              <a:rPr lang="zh-CN" altLang="en-US" sz="60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体验一枪爆头的快感吧！</a:t>
            </a:r>
            <a:endParaRPr lang="zh-CN" altLang="en-US" sz="60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83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0563" y="2421229"/>
            <a:ext cx="9942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for </a:t>
            </a:r>
            <a:r>
              <a:rPr lang="en-US" altLang="zh-CN" sz="8000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watching.</a:t>
            </a:r>
            <a:endParaRPr lang="zh-CN" altLang="en-US" sz="80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713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107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Calibri</vt:lpstr>
      <vt:lpstr>Calibri Light</vt:lpstr>
      <vt:lpstr>回顾</vt:lpstr>
      <vt:lpstr>Sniper 汇编游戏展示</vt:lpstr>
      <vt:lpstr>游戏逻辑</vt:lpstr>
      <vt:lpstr>人物绘制</vt:lpstr>
      <vt:lpstr>狙击镜头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Sniper汇编游戏展示</dc:title>
  <dc:creator>张凯</dc:creator>
  <cp:lastModifiedBy>张凯</cp:lastModifiedBy>
  <cp:revision>31</cp:revision>
  <dcterms:created xsi:type="dcterms:W3CDTF">2015-04-14T10:40:21Z</dcterms:created>
  <dcterms:modified xsi:type="dcterms:W3CDTF">2015-04-14T11:15:04Z</dcterms:modified>
</cp:coreProperties>
</file>