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4572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122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047539"/>
            <a:ext cx="3886200" cy="2228427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3361902"/>
            <a:ext cx="3429000" cy="1545378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9B51-6F29-4AE7-9888-F61E0C9CF10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E03A-EF68-4B99-B354-7D0D1226C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7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9B51-6F29-4AE7-9888-F61E0C9CF10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E03A-EF68-4B99-B354-7D0D1226C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0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340783"/>
            <a:ext cx="985838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340783"/>
            <a:ext cx="2900363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9B51-6F29-4AE7-9888-F61E0C9CF10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E03A-EF68-4B99-B354-7D0D1226C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7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9B51-6F29-4AE7-9888-F61E0C9CF10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E03A-EF68-4B99-B354-7D0D1226C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595757"/>
            <a:ext cx="3943350" cy="266255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4283500"/>
            <a:ext cx="3943350" cy="140017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9B51-6F29-4AE7-9888-F61E0C9CF10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E03A-EF68-4B99-B354-7D0D1226C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2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703917"/>
            <a:ext cx="19431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703917"/>
            <a:ext cx="19431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9B51-6F29-4AE7-9888-F61E0C9CF10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E03A-EF68-4B99-B354-7D0D1226C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3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40785"/>
            <a:ext cx="394335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569085"/>
            <a:ext cx="1934170" cy="76898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2338070"/>
            <a:ext cx="193417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569085"/>
            <a:ext cx="1943696" cy="76898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2338070"/>
            <a:ext cx="1943696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9B51-6F29-4AE7-9888-F61E0C9CF10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E03A-EF68-4B99-B354-7D0D1226C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5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9B51-6F29-4AE7-9888-F61E0C9CF10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E03A-EF68-4B99-B354-7D0D1226C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5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9B51-6F29-4AE7-9888-F61E0C9CF10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E03A-EF68-4B99-B354-7D0D1226C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26720"/>
            <a:ext cx="1474589" cy="149352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921598"/>
            <a:ext cx="2314575" cy="454871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920240"/>
            <a:ext cx="1474589" cy="3557482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9B51-6F29-4AE7-9888-F61E0C9CF10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E03A-EF68-4B99-B354-7D0D1226C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2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26720"/>
            <a:ext cx="1474589" cy="149352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921598"/>
            <a:ext cx="2314575" cy="4548717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920240"/>
            <a:ext cx="1474589" cy="3557482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9B51-6F29-4AE7-9888-F61E0C9CF10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E03A-EF68-4B99-B354-7D0D1226C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0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340785"/>
            <a:ext cx="394335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703917"/>
            <a:ext cx="394335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5932595"/>
            <a:ext cx="10287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C9B51-6F29-4AE7-9888-F61E0C9CF10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5932595"/>
            <a:ext cx="154305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5932595"/>
            <a:ext cx="10287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BE03A-EF68-4B99-B354-7D0D1226C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5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FF3F1A-6CE2-43A7-8721-A71FBBA940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-400051" y="-49881"/>
            <a:ext cx="5503273" cy="685957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DF72433-CA9A-437A-9249-CE88489C3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Papahinga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lang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pero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>
                <a:solidFill>
                  <a:srgbClr val="FF7C8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wag </a:t>
            </a:r>
            <a:r>
              <a:rPr lang="en-US" sz="1600" dirty="0" err="1">
                <a:solidFill>
                  <a:srgbClr val="FF7C8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susuko</a:t>
            </a:r>
            <a:r>
              <a:rPr lang="en-US" sz="1600" dirty="0">
                <a:solidFill>
                  <a:srgbClr val="FF7C8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hinihintay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ka ng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mga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programmers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2374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91F31C-BFB4-499F-B180-BA5726B852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-1255025" y="-340625"/>
            <a:ext cx="7082049" cy="70820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12AB30-E3F0-4690-A0D5-AC4078D83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971973"/>
            <a:ext cx="3886200" cy="222842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{</a:t>
            </a:r>
            <a:r>
              <a:rPr lang="en-US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Collaboration</a:t>
            </a:r>
            <a:r>
              <a:rPr lang="en-US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not </a:t>
            </a:r>
            <a:r>
              <a:rPr lang="en-US" sz="2400" dirty="0">
                <a:solidFill>
                  <a:srgbClr val="FF7C8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competition</a:t>
            </a:r>
            <a:r>
              <a:rPr lang="en-US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84637-4764-4175-978B-6EBB176CA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84898" y="5724663"/>
            <a:ext cx="4941794" cy="1545378"/>
          </a:xfrm>
        </p:spPr>
        <p:txBody>
          <a:bodyPr>
            <a:normAutofit/>
          </a:bodyPr>
          <a:lstStyle/>
          <a:p>
            <a:r>
              <a:rPr lang="en-US" sz="1050" dirty="0">
                <a:solidFill>
                  <a:schemeClr val="accent4">
                    <a:lumMod val="60000"/>
                    <a:lumOff val="40000"/>
                  </a:schemeClr>
                </a:solidFill>
                <a:latin typeface="OCRB" panose="020B0609020202020204" pitchFamily="49" charset="0"/>
              </a:rPr>
              <a:t>&lt;fb&gt; </a:t>
            </a:r>
            <a:r>
              <a:rPr lang="en-US" sz="1050" dirty="0" err="1">
                <a:solidFill>
                  <a:schemeClr val="bg1"/>
                </a:solidFill>
                <a:latin typeface="OCRB" panose="020B0609020202020204" pitchFamily="49" charset="0"/>
              </a:rPr>
              <a:t>ProgrammerLang</a:t>
            </a:r>
            <a:r>
              <a:rPr lang="en-US" sz="1050" dirty="0">
                <a:solidFill>
                  <a:schemeClr val="bg1"/>
                </a:solidFill>
                <a:latin typeface="OCRB" panose="020B0609020202020204" pitchFamily="49" charset="0"/>
              </a:rPr>
              <a:t> </a:t>
            </a:r>
            <a:r>
              <a:rPr lang="en-US" sz="1050" dirty="0">
                <a:solidFill>
                  <a:schemeClr val="accent4">
                    <a:lumMod val="60000"/>
                    <a:lumOff val="40000"/>
                  </a:schemeClr>
                </a:solidFill>
                <a:latin typeface="OCRB" panose="020B0609020202020204" pitchFamily="49" charset="0"/>
              </a:rPr>
              <a:t>&lt;/fb&gt;</a:t>
            </a:r>
          </a:p>
        </p:txBody>
      </p:sp>
    </p:spTree>
    <p:extLst>
      <p:ext uri="{BB962C8B-B14F-4D97-AF65-F5344CB8AC3E}">
        <p14:creationId xmlns:p14="http://schemas.microsoft.com/office/powerpoint/2010/main" val="413952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69EED9-2D38-4048-A205-53B8AD8C36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34846" r="24950"/>
          <a:stretch/>
        </p:blipFill>
        <p:spPr>
          <a:xfrm>
            <a:off x="0" y="0"/>
            <a:ext cx="4572000" cy="6400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EE5AA-F6B6-4AD1-9B3B-A61BF4F80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555" y="2613891"/>
            <a:ext cx="3886200" cy="1173018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One day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darating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din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yung</a:t>
            </a:r>
            <a:b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nakalaan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tao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para 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sa’yo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sasabihing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ikaw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ang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sz="1400" dirty="0">
                <a:solidFill>
                  <a:srgbClr val="FF7C8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“Semicolon”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  <a:br>
              <a:rPr lang="en-US" sz="1400" dirty="0">
                <a:solidFill>
                  <a:srgbClr val="FF7C8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400" dirty="0">
                <a:solidFill>
                  <a:srgbClr val="FF7C8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ko 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9A93829-2E92-415F-970B-CF357F336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84898" y="5724663"/>
            <a:ext cx="4941794" cy="1545378"/>
          </a:xfrm>
        </p:spPr>
        <p:txBody>
          <a:bodyPr>
            <a:normAutofit/>
          </a:bodyPr>
          <a:lstStyle/>
          <a:p>
            <a:r>
              <a:rPr lang="en-US" sz="1050" dirty="0">
                <a:solidFill>
                  <a:schemeClr val="accent4">
                    <a:lumMod val="60000"/>
                    <a:lumOff val="40000"/>
                  </a:schemeClr>
                </a:solidFill>
                <a:latin typeface="OCRB" panose="020B0609020202020204" pitchFamily="49" charset="0"/>
              </a:rPr>
              <a:t>&lt;fb&gt; </a:t>
            </a:r>
            <a:r>
              <a:rPr lang="en-US" sz="1050" dirty="0">
                <a:solidFill>
                  <a:schemeClr val="bg1"/>
                </a:solidFill>
                <a:latin typeface="OCRB" panose="020B0609020202020204" pitchFamily="49" charset="0"/>
              </a:rPr>
              <a:t>Programmer Ako -_- </a:t>
            </a:r>
            <a:r>
              <a:rPr lang="en-US" sz="1050" dirty="0">
                <a:solidFill>
                  <a:schemeClr val="accent4">
                    <a:lumMod val="60000"/>
                    <a:lumOff val="40000"/>
                  </a:schemeClr>
                </a:solidFill>
                <a:latin typeface="OCRB" panose="020B0609020202020204" pitchFamily="49" charset="0"/>
              </a:rPr>
              <a:t>&lt;/fb&gt;</a:t>
            </a:r>
          </a:p>
        </p:txBody>
      </p:sp>
    </p:spTree>
    <p:extLst>
      <p:ext uri="{BB962C8B-B14F-4D97-AF65-F5344CB8AC3E}">
        <p14:creationId xmlns:p14="http://schemas.microsoft.com/office/powerpoint/2010/main" val="82425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7DAC68-0C28-43DD-B87F-C8370EE9E7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16898" y="-278676"/>
            <a:ext cx="4805794" cy="71996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EE5AA-F6B6-4AD1-9B3B-A61BF4F80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847537"/>
            <a:ext cx="3886200" cy="1173018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What </a:t>
            </a:r>
            <a:r>
              <a:rPr lang="en-US" sz="1400" dirty="0">
                <a:solidFill>
                  <a:srgbClr val="FF7C8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you do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8pm 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matters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9A93829-2E92-415F-970B-CF357F336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84898" y="5724663"/>
            <a:ext cx="4941794" cy="1545378"/>
          </a:xfrm>
        </p:spPr>
        <p:txBody>
          <a:bodyPr>
            <a:normAutofit/>
          </a:bodyPr>
          <a:lstStyle/>
          <a:p>
            <a:r>
              <a:rPr lang="en-US" sz="1050" dirty="0">
                <a:solidFill>
                  <a:schemeClr val="accent4">
                    <a:lumMod val="60000"/>
                    <a:lumOff val="40000"/>
                  </a:schemeClr>
                </a:solidFill>
                <a:latin typeface="OCRB" panose="020B0609020202020204" pitchFamily="49" charset="0"/>
              </a:rPr>
              <a:t>&lt;fb&gt; </a:t>
            </a:r>
            <a:r>
              <a:rPr lang="en-US" sz="1050" dirty="0">
                <a:solidFill>
                  <a:schemeClr val="bg1"/>
                </a:solidFill>
                <a:latin typeface="OCRB" panose="020B0609020202020204" pitchFamily="49" charset="0"/>
              </a:rPr>
              <a:t>Programmer Ako -_- </a:t>
            </a:r>
            <a:r>
              <a:rPr lang="en-US" sz="1050" dirty="0">
                <a:solidFill>
                  <a:schemeClr val="accent4">
                    <a:lumMod val="60000"/>
                    <a:lumOff val="40000"/>
                  </a:schemeClr>
                </a:solidFill>
                <a:latin typeface="OCRB" panose="020B0609020202020204" pitchFamily="49" charset="0"/>
              </a:rPr>
              <a:t>&lt;/fb&gt;</a:t>
            </a:r>
          </a:p>
        </p:txBody>
      </p:sp>
    </p:spTree>
    <p:extLst>
      <p:ext uri="{BB962C8B-B14F-4D97-AF65-F5344CB8AC3E}">
        <p14:creationId xmlns:p14="http://schemas.microsoft.com/office/powerpoint/2010/main" val="321051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E5AA-F6B6-4AD1-9B3B-A61BF4F80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847537"/>
            <a:ext cx="3886200" cy="1173018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REVIEW YOUR CODE </a:t>
            </a:r>
            <a:b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REWRITE THE CODE</a:t>
            </a:r>
            <a:b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TEST THE CODE </a:t>
            </a:r>
            <a:b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SAVE IT 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9A93829-2E92-415F-970B-CF357F336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84898" y="5724663"/>
            <a:ext cx="4941794" cy="1545378"/>
          </a:xfrm>
        </p:spPr>
        <p:txBody>
          <a:bodyPr>
            <a:normAutofit/>
          </a:bodyPr>
          <a:lstStyle/>
          <a:p>
            <a:r>
              <a:rPr lang="en-US" sz="1050" dirty="0">
                <a:solidFill>
                  <a:schemeClr val="accent4">
                    <a:lumMod val="60000"/>
                    <a:lumOff val="40000"/>
                  </a:schemeClr>
                </a:solidFill>
                <a:latin typeface="OCRB" panose="020B0609020202020204" pitchFamily="49" charset="0"/>
              </a:rPr>
              <a:t>&lt;fb&gt; </a:t>
            </a:r>
            <a:r>
              <a:rPr lang="en-US" sz="1050" dirty="0">
                <a:solidFill>
                  <a:schemeClr val="bg1"/>
                </a:solidFill>
                <a:latin typeface="OCRB" panose="020B0609020202020204" pitchFamily="49" charset="0"/>
              </a:rPr>
              <a:t>Programmer Ako -_- </a:t>
            </a:r>
            <a:r>
              <a:rPr lang="en-US" sz="1050" dirty="0">
                <a:solidFill>
                  <a:schemeClr val="accent4">
                    <a:lumMod val="60000"/>
                    <a:lumOff val="40000"/>
                  </a:schemeClr>
                </a:solidFill>
                <a:latin typeface="OCRB" panose="020B0609020202020204" pitchFamily="49" charset="0"/>
              </a:rPr>
              <a:t>&lt;/fb&gt;</a:t>
            </a:r>
          </a:p>
        </p:txBody>
      </p:sp>
    </p:spTree>
    <p:extLst>
      <p:ext uri="{BB962C8B-B14F-4D97-AF65-F5344CB8AC3E}">
        <p14:creationId xmlns:p14="http://schemas.microsoft.com/office/powerpoint/2010/main" val="163748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67</Words>
  <Application>Microsoft Office PowerPoint</Application>
  <PresentationFormat>Custom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OCRB</vt:lpstr>
      <vt:lpstr>Office Theme</vt:lpstr>
      <vt:lpstr>Papahinga lang pero wag susuko , hinihintay ka ng mga programmers </vt:lpstr>
      <vt:lpstr>{ Collaboration not competition  }</vt:lpstr>
      <vt:lpstr>One day darating din yung  nakalaan na tao para sa’yo  at sasabihing ikaw ang  (“Semicolon”);  ko </vt:lpstr>
      <vt:lpstr> What you do at 8pm matters</vt:lpstr>
      <vt:lpstr>1. REVIEW YOUR CODE  2. REWRITE THE CODE 3. TEST THE CODE  4. SAVE 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Papahinga lang pero wag susuko , hinihintay ka ng mga programmers </dc:title>
  <dc:creator>MY-PC</dc:creator>
  <cp:lastModifiedBy>MY-PC</cp:lastModifiedBy>
  <cp:revision>12</cp:revision>
  <dcterms:created xsi:type="dcterms:W3CDTF">2019-09-30T09:29:28Z</dcterms:created>
  <dcterms:modified xsi:type="dcterms:W3CDTF">2019-10-03T14:18:47Z</dcterms:modified>
</cp:coreProperties>
</file>