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8248-1719-4F65-AF17-1D723A8D31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3696-3AB9-4FF6-9308-69ADD1A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8D46DE-C9A3-43DC-B692-E388645F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06" y="-945262"/>
            <a:ext cx="7462684" cy="11144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67D079-CA55-44DA-8BEC-CDCE3100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497" y="759504"/>
            <a:ext cx="5374148" cy="2387600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latin typeface="Raleway" panose="020B0503030101060003" pitchFamily="34" charset="0"/>
              </a:rPr>
              <a:t>USAPANG TSHIRT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544BD-7403-48CF-860F-10B40466FDA8}"/>
              </a:ext>
            </a:extLst>
          </p:cNvPr>
          <p:cNvSpPr txBox="1"/>
          <p:nvPr/>
        </p:nvSpPr>
        <p:spPr>
          <a:xfrm>
            <a:off x="845004" y="3605183"/>
            <a:ext cx="35269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aleway" panose="020B0503030101060003" pitchFamily="34" charset="0"/>
              </a:rPr>
              <a:t>Ano</a:t>
            </a:r>
            <a:r>
              <a:rPr lang="en-US" sz="2000" dirty="0">
                <a:latin typeface="Raleway" panose="020B0503030101060003" pitchFamily="34" charset="0"/>
              </a:rPr>
              <a:t> po ang </a:t>
            </a:r>
            <a:r>
              <a:rPr lang="en-US" sz="2000" dirty="0" err="1">
                <a:latin typeface="Raleway" panose="020B0503030101060003" pitchFamily="34" charset="0"/>
              </a:rPr>
              <a:t>mga</a:t>
            </a:r>
            <a:r>
              <a:rPr lang="en-US" sz="2000" dirty="0">
                <a:latin typeface="Raleway" panose="020B0503030101060003" pitchFamily="34" charset="0"/>
              </a:rPr>
              <a:t> sizes?</a:t>
            </a:r>
          </a:p>
          <a:p>
            <a:r>
              <a:rPr lang="en-US" sz="2000" dirty="0">
                <a:latin typeface="Raleway" panose="020B0503030101060003" pitchFamily="34" charset="0"/>
              </a:rPr>
              <a:t>How to order po? </a:t>
            </a:r>
          </a:p>
          <a:p>
            <a:r>
              <a:rPr lang="en-US" sz="2000" dirty="0">
                <a:latin typeface="Raleway" panose="020B0503030101060003" pitchFamily="34" charset="0"/>
              </a:rPr>
              <a:t>Payment methods?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941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52AC-BBFC-4A3F-874B-E2558E0F9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227013"/>
            <a:ext cx="7772400" cy="2387600"/>
          </a:xfrm>
        </p:spPr>
        <p:txBody>
          <a:bodyPr/>
          <a:lstStyle/>
          <a:p>
            <a:r>
              <a:rPr lang="en-US" b="1" dirty="0">
                <a:latin typeface="Raleway" panose="020B0503030101060003" pitchFamily="34" charset="0"/>
              </a:rPr>
              <a:t>SIZE and PRICE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9097E7-BD55-4BB2-AC12-B94BFD681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40671"/>
              </p:ext>
            </p:extLst>
          </p:nvPr>
        </p:nvGraphicFramePr>
        <p:xfrm>
          <a:off x="1390650" y="2945448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8189">
                  <a:extLst>
                    <a:ext uri="{9D8B030D-6E8A-4147-A177-3AD203B41FA5}">
                      <a16:colId xmlns:a16="http://schemas.microsoft.com/office/drawing/2014/main" val="2290736769"/>
                    </a:ext>
                  </a:extLst>
                </a:gridCol>
                <a:gridCol w="2577811">
                  <a:extLst>
                    <a:ext uri="{9D8B030D-6E8A-4147-A177-3AD203B41FA5}">
                      <a16:colId xmlns:a16="http://schemas.microsoft.com/office/drawing/2014/main" val="26328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6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350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79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350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85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350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06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370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XXL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370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28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XXXL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anose="020B0503030101060003" pitchFamily="34" charset="0"/>
                        </a:rPr>
                        <a:t>380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64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14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B8E9-799D-4FB0-90EE-A1CD4EA46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1293"/>
            <a:ext cx="7772400" cy="1655763"/>
          </a:xfrm>
        </p:spPr>
        <p:txBody>
          <a:bodyPr/>
          <a:lstStyle/>
          <a:p>
            <a:r>
              <a:rPr lang="en-US" b="1" dirty="0">
                <a:latin typeface="Raleway" panose="020B0503030101060003" pitchFamily="34" charset="0"/>
              </a:rPr>
              <a:t>PAYMENT METHOD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259D1-3786-4121-84D0-D39508F905B2}"/>
              </a:ext>
            </a:extLst>
          </p:cNvPr>
          <p:cNvSpPr txBox="1"/>
          <p:nvPr/>
        </p:nvSpPr>
        <p:spPr>
          <a:xfrm>
            <a:off x="1537855" y="2660073"/>
            <a:ext cx="392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BDO Account Number: </a:t>
            </a:r>
            <a:br>
              <a:rPr lang="en-US" dirty="0"/>
            </a:br>
            <a:r>
              <a:rPr lang="en-US" dirty="0" err="1"/>
              <a:t>xxxxx-xxxx-xxxxx</a:t>
            </a:r>
            <a:br>
              <a:rPr lang="en-US" dirty="0"/>
            </a:br>
            <a:r>
              <a:rPr lang="en-US" dirty="0"/>
              <a:t>RICKY BOY D. SANGALANG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4C7D9-4682-459A-AB6D-38A63E03FDFC}"/>
              </a:ext>
            </a:extLst>
          </p:cNvPr>
          <p:cNvSpPr txBox="1"/>
          <p:nvPr/>
        </p:nvSpPr>
        <p:spPr>
          <a:xfrm>
            <a:off x="1537855" y="4106420"/>
            <a:ext cx="392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GCASH NUMBER: </a:t>
            </a:r>
            <a:br>
              <a:rPr lang="en-US" dirty="0"/>
            </a:br>
            <a:r>
              <a:rPr lang="en-US" dirty="0"/>
              <a:t>0918-754-2121</a:t>
            </a:r>
            <a:br>
              <a:rPr lang="en-US" dirty="0"/>
            </a:br>
            <a:r>
              <a:rPr lang="en-US" dirty="0"/>
              <a:t>RICKY BOY D. SANGALANG </a:t>
            </a:r>
          </a:p>
        </p:txBody>
      </p:sp>
    </p:spTree>
    <p:extLst>
      <p:ext uri="{BB962C8B-B14F-4D97-AF65-F5344CB8AC3E}">
        <p14:creationId xmlns:p14="http://schemas.microsoft.com/office/powerpoint/2010/main" val="130560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Office Theme</vt:lpstr>
      <vt:lpstr>USAPANG TSHIRT </vt:lpstr>
      <vt:lpstr>SIZE and PRICE</vt:lpstr>
      <vt:lpstr>PAYMENT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USAPANG TSHIRT</dc:title>
  <dc:creator>MY-PC</dc:creator>
  <cp:lastModifiedBy>MY-PC</cp:lastModifiedBy>
  <cp:revision>5</cp:revision>
  <dcterms:created xsi:type="dcterms:W3CDTF">2019-10-09T14:27:41Z</dcterms:created>
  <dcterms:modified xsi:type="dcterms:W3CDTF">2019-10-09T15:25:06Z</dcterms:modified>
</cp:coreProperties>
</file>