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77247"/>
  </p:normalViewPr>
  <p:slideViewPr>
    <p:cSldViewPr snapToGrid="0" snapToObjects="1">
      <p:cViewPr varScale="1">
        <p:scale>
          <a:sx n="94" d="100"/>
          <a:sy n="94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2364B-AB17-8C4F-8142-89D504F0CE75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AAC0F-B0F0-DE4C-A915-2151E254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Singleton: We have a priority queue which pops jobs out of it with respect to their sizes.(Shortest Job First)</a:t>
            </a:r>
          </a:p>
          <a:p>
            <a:r>
              <a:rPr lang="en-US" dirty="0"/>
              <a:t>Strategy: We have two main Job types: </a:t>
            </a:r>
            <a:r>
              <a:rPr lang="en-US" dirty="0" err="1"/>
              <a:t>FindMaxJob</a:t>
            </a:r>
            <a:r>
              <a:rPr lang="en-US" dirty="0"/>
              <a:t> and </a:t>
            </a:r>
            <a:r>
              <a:rPr lang="en-US" dirty="0" err="1"/>
              <a:t>SortingJob</a:t>
            </a:r>
            <a:r>
              <a:rPr lang="en-US" dirty="0"/>
              <a:t>. Because of strategy pattern, we can solve different jobs with different strategies like </a:t>
            </a:r>
            <a:r>
              <a:rPr lang="en-US" dirty="0" err="1"/>
              <a:t>bubblesort</a:t>
            </a:r>
            <a:r>
              <a:rPr lang="en-US" dirty="0"/>
              <a:t>/selection sort, recursive find max, </a:t>
            </a:r>
          </a:p>
          <a:p>
            <a:r>
              <a:rPr lang="en-US" dirty="0"/>
              <a:t>Observer with producer/consumer  threads for the scheduler to assign a job on node </a:t>
            </a:r>
            <a:r>
              <a:rPr lang="en-US"/>
              <a:t>status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AC0F-B0F0-DE4C-A915-2151E2540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1418-A50E-E447-AE33-17C5AB00C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CS434/534 Advanced Object Oriented Programming Term Project:</a:t>
            </a:r>
            <a:br>
              <a:rPr lang="en-US" dirty="0"/>
            </a:br>
            <a:r>
              <a:rPr lang="en-US" dirty="0"/>
              <a:t>RARTIMEJS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D168-3B31-E74A-985F-94494B5A3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Nezih</a:t>
            </a:r>
            <a:r>
              <a:rPr lang="en-US" dirty="0"/>
              <a:t> Sunman</a:t>
            </a:r>
          </a:p>
          <a:p>
            <a:pPr algn="r"/>
            <a:r>
              <a:rPr lang="en-US" dirty="0"/>
              <a:t>Deniz Gokcin</a:t>
            </a:r>
          </a:p>
        </p:txBody>
      </p:sp>
    </p:spTree>
    <p:extLst>
      <p:ext uri="{BB962C8B-B14F-4D97-AF65-F5344CB8AC3E}">
        <p14:creationId xmlns:p14="http://schemas.microsoft.com/office/powerpoint/2010/main" val="185516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96B-3131-BC4E-B995-D35AA97E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3A61F-79F3-F849-90CA-4E6E9A950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54" y="1699332"/>
            <a:ext cx="5344014" cy="3253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11417-051D-F64D-A128-3A0FD5EEA0F8}"/>
              </a:ext>
            </a:extLst>
          </p:cNvPr>
          <p:cNvSpPr txBox="1"/>
          <p:nvPr/>
        </p:nvSpPr>
        <p:spPr>
          <a:xfrm>
            <a:off x="2732847" y="5158668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F12C0-AC98-CF4B-A849-7B51236F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56" y="744734"/>
            <a:ext cx="5787144" cy="5368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06D89-EDA1-6442-9CED-C610ADC87065}"/>
              </a:ext>
            </a:extLst>
          </p:cNvPr>
          <p:cNvSpPr txBox="1"/>
          <p:nvPr/>
        </p:nvSpPr>
        <p:spPr>
          <a:xfrm>
            <a:off x="8465842" y="6049223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Design</a:t>
            </a:r>
          </a:p>
        </p:txBody>
      </p:sp>
    </p:spTree>
    <p:extLst>
      <p:ext uri="{BB962C8B-B14F-4D97-AF65-F5344CB8AC3E}">
        <p14:creationId xmlns:p14="http://schemas.microsoft.com/office/powerpoint/2010/main" val="35230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45C9-6742-3B4B-83BB-FB5E1694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560" y="148268"/>
            <a:ext cx="8911687" cy="128089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2BB49-70C7-784C-A915-4B2D254D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2" y="1249044"/>
            <a:ext cx="5896026" cy="2613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02768-C1A3-3A46-9790-3B3DD46B5E7A}"/>
              </a:ext>
            </a:extLst>
          </p:cNvPr>
          <p:cNvSpPr txBox="1"/>
          <p:nvPr/>
        </p:nvSpPr>
        <p:spPr>
          <a:xfrm>
            <a:off x="1152697" y="3904797"/>
            <a:ext cx="45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Code Management: Bitbucket with </a:t>
            </a:r>
            <a:r>
              <a:rPr lang="en-US" dirty="0" err="1"/>
              <a:t>GitFlow</a:t>
            </a:r>
            <a:r>
              <a:rPr lang="en-US" dirty="0"/>
              <a:t> convention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06590-D552-4845-9F6B-F99187FA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33" y="2492029"/>
            <a:ext cx="5009965" cy="2740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CDA99-0DF1-4644-B2B9-2AA7FD6DEBBE}"/>
              </a:ext>
            </a:extLst>
          </p:cNvPr>
          <p:cNvSpPr txBox="1"/>
          <p:nvPr/>
        </p:nvSpPr>
        <p:spPr>
          <a:xfrm>
            <a:off x="6606952" y="5251513"/>
            <a:ext cx="455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 Planning: Trello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53CA6B-C6B8-594A-9070-D960D9EA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72" y="4528564"/>
            <a:ext cx="4889500" cy="187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B0A097-6EF0-BA46-AEF3-D77AC3FE4F2E}"/>
              </a:ext>
            </a:extLst>
          </p:cNvPr>
          <p:cNvSpPr txBox="1"/>
          <p:nvPr/>
        </p:nvSpPr>
        <p:spPr>
          <a:xfrm>
            <a:off x="1967346" y="6408164"/>
            <a:ext cx="205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Tests: </a:t>
            </a:r>
            <a:r>
              <a:rPr lang="en-US" dirty="0" err="1"/>
              <a:t>junit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9E12-1481-CE47-AE83-BCE1FED5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77139"/>
            <a:ext cx="8911687" cy="1280890"/>
          </a:xfrm>
        </p:spPr>
        <p:txBody>
          <a:bodyPr/>
          <a:lstStyle/>
          <a:p>
            <a:r>
              <a:rPr lang="en-US" dirty="0"/>
              <a:t>Used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8D0A-8527-AE4B-9F6F-281AFA6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3817584"/>
            <a:ext cx="8915400" cy="2175164"/>
          </a:xfrm>
        </p:spPr>
        <p:txBody>
          <a:bodyPr/>
          <a:lstStyle/>
          <a:p>
            <a:r>
              <a:rPr lang="en-US" dirty="0"/>
              <a:t>Singleton: to have a single, globally accessible job queue.</a:t>
            </a:r>
          </a:p>
          <a:p>
            <a:r>
              <a:rPr lang="en-US" dirty="0"/>
              <a:t>Strategy Pattern: For solving different kinds of jobs with different strategies.</a:t>
            </a:r>
          </a:p>
          <a:p>
            <a:r>
              <a:rPr lang="en-US" dirty="0"/>
              <a:t>Observer Pattern: For notifying the scheduler on state changes of Nodes.</a:t>
            </a:r>
          </a:p>
          <a:p>
            <a:r>
              <a:rPr lang="en-US" dirty="0"/>
              <a:t>Factory: For creating different jobs</a:t>
            </a:r>
          </a:p>
          <a:p>
            <a:r>
              <a:rPr lang="en-US" dirty="0"/>
              <a:t>Command: For converting the client requests into objects.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5DBE99-294A-D649-B2AF-7C622433D024}"/>
              </a:ext>
            </a:extLst>
          </p:cNvPr>
          <p:cNvSpPr txBox="1">
            <a:spLocks/>
          </p:cNvSpPr>
          <p:nvPr/>
        </p:nvSpPr>
        <p:spPr>
          <a:xfrm>
            <a:off x="1640156" y="11190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Goal: Designing a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A</a:t>
            </a:r>
            <a:r>
              <a:rPr lang="en-US" dirty="0"/>
              <a:t>ware </a:t>
            </a:r>
            <a:r>
              <a:rPr lang="en-US" b="1" dirty="0"/>
              <a:t>R</a:t>
            </a:r>
            <a:r>
              <a:rPr lang="en-US" dirty="0"/>
              <a:t>eal </a:t>
            </a:r>
            <a:r>
              <a:rPr lang="en-US" b="1" dirty="0"/>
              <a:t>Time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ob </a:t>
            </a:r>
            <a:r>
              <a:rPr lang="en-US" b="1" dirty="0"/>
              <a:t>S</a:t>
            </a:r>
            <a:r>
              <a:rPr lang="en-US" dirty="0"/>
              <a:t>cheduling for non-uniform HPC Loads, using an object oriented approach.</a:t>
            </a:r>
          </a:p>
        </p:txBody>
      </p:sp>
    </p:spTree>
    <p:extLst>
      <p:ext uri="{BB962C8B-B14F-4D97-AF65-F5344CB8AC3E}">
        <p14:creationId xmlns:p14="http://schemas.microsoft.com/office/powerpoint/2010/main" val="38855248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190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CS434/534 Advanced Object Oriented Programming Term Project: RARTIMEJS</vt:lpstr>
      <vt:lpstr>UML Diagrams</vt:lpstr>
      <vt:lpstr>Technology Stack</vt:lpstr>
      <vt:lpstr>Used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CS434/534 Advanced Object Oriented Programming Term Project: RARTIMEJS</dc:title>
  <dc:creator>Deniz Gokcin</dc:creator>
  <cp:lastModifiedBy>Deniz Gokcin</cp:lastModifiedBy>
  <cp:revision>24</cp:revision>
  <dcterms:created xsi:type="dcterms:W3CDTF">2019-12-17T18:51:28Z</dcterms:created>
  <dcterms:modified xsi:type="dcterms:W3CDTF">2019-12-18T04:36:54Z</dcterms:modified>
</cp:coreProperties>
</file>