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9" r:id="rId3"/>
    <p:sldId id="260" r:id="rId4"/>
    <p:sldId id="261" r:id="rId5"/>
    <p:sldId id="262" r:id="rId6"/>
    <p:sldId id="317" r:id="rId7"/>
    <p:sldId id="312" r:id="rId8"/>
    <p:sldId id="266" r:id="rId9"/>
    <p:sldId id="302" r:id="rId10"/>
    <p:sldId id="316" r:id="rId11"/>
    <p:sldId id="267" r:id="rId12"/>
    <p:sldId id="269" r:id="rId13"/>
    <p:sldId id="270" r:id="rId14"/>
    <p:sldId id="271" r:id="rId15"/>
    <p:sldId id="272" r:id="rId16"/>
    <p:sldId id="313" r:id="rId17"/>
    <p:sldId id="273" r:id="rId18"/>
    <p:sldId id="303" r:id="rId19"/>
    <p:sldId id="323" r:id="rId20"/>
    <p:sldId id="274" r:id="rId21"/>
    <p:sldId id="275" r:id="rId22"/>
    <p:sldId id="276" r:id="rId23"/>
    <p:sldId id="277" r:id="rId24"/>
    <p:sldId id="301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21" r:id="rId34"/>
    <p:sldId id="287" r:id="rId35"/>
    <p:sldId id="322" r:id="rId36"/>
    <p:sldId id="288" r:id="rId37"/>
    <p:sldId id="319" r:id="rId38"/>
    <p:sldId id="304" r:id="rId39"/>
    <p:sldId id="324" r:id="rId40"/>
    <p:sldId id="289" r:id="rId41"/>
    <p:sldId id="290" r:id="rId42"/>
    <p:sldId id="307" r:id="rId43"/>
    <p:sldId id="298" r:id="rId44"/>
    <p:sldId id="300" r:id="rId45"/>
    <p:sldId id="320" r:id="rId46"/>
    <p:sldId id="314" r:id="rId47"/>
    <p:sldId id="315" r:id="rId4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24"/>
    <a:srgbClr val="F05B26"/>
    <a:srgbClr val="A3A2A2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77763" autoAdjust="0"/>
  </p:normalViewPr>
  <p:slideViewPr>
    <p:cSldViewPr snapToGrid="0">
      <p:cViewPr varScale="1">
        <p:scale>
          <a:sx n="76" d="100"/>
          <a:sy n="76" d="100"/>
        </p:scale>
        <p:origin x="42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22F7EA5-CD5C-4A55-9D45-5F46260264D9}"/>
    <pc:docChg chg="modSld">
      <pc:chgData name="" userId="" providerId="" clId="Web-{522F7EA5-CD5C-4A55-9D45-5F46260264D9}" dt="2019-08-21T08:39:36.975" v="1" actId="20577"/>
      <pc:docMkLst>
        <pc:docMk/>
      </pc:docMkLst>
      <pc:sldChg chg="modSp">
        <pc:chgData name="" userId="" providerId="" clId="Web-{522F7EA5-CD5C-4A55-9D45-5F46260264D9}" dt="2019-08-21T08:39:36.975" v="1" actId="20577"/>
        <pc:sldMkLst>
          <pc:docMk/>
          <pc:sldMk cId="1475901908" sldId="312"/>
        </pc:sldMkLst>
        <pc:spChg chg="mod">
          <ac:chgData name="" userId="" providerId="" clId="Web-{522F7EA5-CD5C-4A55-9D45-5F46260264D9}" dt="2019-08-21T08:39:36.975" v="1" actId="20577"/>
          <ac:spMkLst>
            <pc:docMk/>
            <pc:sldMk cId="1475901908" sldId="312"/>
            <ac:spMk id="2" creationId="{473337D4-861B-4891-BE23-A7699364AEA6}"/>
          </ac:spMkLst>
        </pc:spChg>
      </pc:sldChg>
    </pc:docChg>
  </pc:docChgLst>
  <pc:docChgLst>
    <pc:chgData clId="Web-{4F9B48CE-7BB1-45E9-A185-4EA699965818}"/>
    <pc:docChg chg="modSld">
      <pc:chgData name="" userId="" providerId="" clId="Web-{4F9B48CE-7BB1-45E9-A185-4EA699965818}" dt="2019-08-28T13:56:40.012" v="11" actId="20577"/>
      <pc:docMkLst>
        <pc:docMk/>
      </pc:docMkLst>
      <pc:sldChg chg="modSp">
        <pc:chgData name="" userId="" providerId="" clId="Web-{4F9B48CE-7BB1-45E9-A185-4EA699965818}" dt="2019-08-28T13:56:40.012" v="10" actId="20577"/>
        <pc:sldMkLst>
          <pc:docMk/>
          <pc:sldMk cId="966716395" sldId="271"/>
        </pc:sldMkLst>
        <pc:spChg chg="mod">
          <ac:chgData name="" userId="" providerId="" clId="Web-{4F9B48CE-7BB1-45E9-A185-4EA699965818}" dt="2019-08-28T13:56:40.012" v="10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1F33DF1F-02C2-4CE1-9605-3D6DB7F96B98}"/>
    <pc:docChg chg="addSld modSld sldOrd">
      <pc:chgData name="" userId="" providerId="" clId="Web-{1F33DF1F-02C2-4CE1-9605-3D6DB7F96B98}" dt="2019-08-22T11:24:46.155" v="356" actId="1076"/>
      <pc:docMkLst>
        <pc:docMk/>
      </pc:docMkLst>
      <pc:sldChg chg="modSp">
        <pc:chgData name="" userId="" providerId="" clId="Web-{1F33DF1F-02C2-4CE1-9605-3D6DB7F96B98}" dt="2019-08-22T10:53:16.447" v="68" actId="20577"/>
        <pc:sldMkLst>
          <pc:docMk/>
          <pc:sldMk cId="3234635994" sldId="266"/>
        </pc:sldMkLst>
        <pc:spChg chg="mod">
          <ac:chgData name="" userId="" providerId="" clId="Web-{1F33DF1F-02C2-4CE1-9605-3D6DB7F96B98}" dt="2019-08-22T10:53:16.447" v="68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1F33DF1F-02C2-4CE1-9605-3D6DB7F96B98}" dt="2019-08-22T10:45:56.223" v="52" actId="20577"/>
        <pc:sldMkLst>
          <pc:docMk/>
          <pc:sldMk cId="966716395" sldId="271"/>
        </pc:sldMkLst>
        <pc:spChg chg="mod">
          <ac:chgData name="" userId="" providerId="" clId="Web-{1F33DF1F-02C2-4CE1-9605-3D6DB7F96B98}" dt="2019-08-22T10:45:56.223" v="52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addSp delSp modSp new ord addCm delCm">
        <pc:chgData name="" userId="" providerId="" clId="Web-{1F33DF1F-02C2-4CE1-9605-3D6DB7F96B98}" dt="2019-08-22T11:24:46.155" v="356" actId="1076"/>
        <pc:sldMkLst>
          <pc:docMk/>
          <pc:sldMk cId="1838952640" sldId="316"/>
        </pc:sldMkLst>
        <pc:spChg chg="mod">
          <ac:chgData name="" userId="" providerId="" clId="Web-{1F33DF1F-02C2-4CE1-9605-3D6DB7F96B98}" dt="2019-08-22T10:59:23.772" v="75" actId="20577"/>
          <ac:spMkLst>
            <pc:docMk/>
            <pc:sldMk cId="1838952640" sldId="316"/>
            <ac:spMk id="2" creationId="{9F87F0E9-B781-4373-98D4-81A9DB8E3300}"/>
          </ac:spMkLst>
        </pc:spChg>
        <pc:spChg chg="del">
          <ac:chgData name="" userId="" providerId="" clId="Web-{1F33DF1F-02C2-4CE1-9605-3D6DB7F96B98}" dt="2019-08-22T10:59:56.027" v="76"/>
          <ac:spMkLst>
            <pc:docMk/>
            <pc:sldMk cId="1838952640" sldId="316"/>
            <ac:spMk id="3" creationId="{B730D6D3-6DFD-42FA-8D34-ED853CF97753}"/>
          </ac:spMkLst>
        </pc:spChg>
        <pc:spChg chg="add mod">
          <ac:chgData name="" userId="" providerId="" clId="Web-{1F33DF1F-02C2-4CE1-9605-3D6DB7F96B98}" dt="2019-08-22T11:24:09.123" v="352" actId="1076"/>
          <ac:spMkLst>
            <pc:docMk/>
            <pc:sldMk cId="1838952640" sldId="316"/>
            <ac:spMk id="12" creationId="{7833296D-7095-44D3-933F-2E57FF032AA2}"/>
          </ac:spMkLst>
        </pc:spChg>
        <pc:spChg chg="add mod">
          <ac:chgData name="" userId="" providerId="" clId="Web-{1F33DF1F-02C2-4CE1-9605-3D6DB7F96B98}" dt="2019-08-22T11:24:29.561" v="354" actId="1076"/>
          <ac:spMkLst>
            <pc:docMk/>
            <pc:sldMk cId="1838952640" sldId="316"/>
            <ac:spMk id="13" creationId="{FD0A13B8-520C-4B82-BA74-20CB66405A76}"/>
          </ac:spMkLst>
        </pc:spChg>
        <pc:spChg chg="add mod">
          <ac:chgData name="" userId="" providerId="" clId="Web-{1F33DF1F-02C2-4CE1-9605-3D6DB7F96B98}" dt="2019-08-22T11:24:37.842" v="355" actId="1076"/>
          <ac:spMkLst>
            <pc:docMk/>
            <pc:sldMk cId="1838952640" sldId="316"/>
            <ac:spMk id="18" creationId="{13D850EF-90BA-4024-B9FE-EB1EA3DD5BF1}"/>
          </ac:spMkLst>
        </pc:spChg>
        <pc:spChg chg="add mod">
          <ac:chgData name="" userId="" providerId="" clId="Web-{1F33DF1F-02C2-4CE1-9605-3D6DB7F96B98}" dt="2019-08-22T11:24:46.155" v="356" actId="1076"/>
          <ac:spMkLst>
            <pc:docMk/>
            <pc:sldMk cId="1838952640" sldId="316"/>
            <ac:spMk id="19" creationId="{D194AF9F-B19C-42F8-BE64-53E45E39A082}"/>
          </ac:spMkLst>
        </pc:spChg>
        <pc:spChg chg="add mod">
          <ac:chgData name="" userId="" providerId="" clId="Web-{1F33DF1F-02C2-4CE1-9605-3D6DB7F96B98}" dt="2019-08-22T11:20:36.167" v="314" actId="1076"/>
          <ac:spMkLst>
            <pc:docMk/>
            <pc:sldMk cId="1838952640" sldId="316"/>
            <ac:spMk id="20" creationId="{225A791F-7354-4FDF-B68F-EA473114B50E}"/>
          </ac:spMkLst>
        </pc:spChg>
        <pc:spChg chg="add mod">
          <ac:chgData name="" userId="" providerId="" clId="Web-{1F33DF1F-02C2-4CE1-9605-3D6DB7F96B98}" dt="2019-08-22T11:23:40.967" v="339" actId="1076"/>
          <ac:spMkLst>
            <pc:docMk/>
            <pc:sldMk cId="1838952640" sldId="316"/>
            <ac:spMk id="21" creationId="{F15BE417-642B-4BD3-9932-77DE9FEB6A07}"/>
          </ac:spMkLst>
        </pc:spChg>
        <pc:spChg chg="add mod">
          <ac:chgData name="" userId="" providerId="" clId="Web-{1F33DF1F-02C2-4CE1-9605-3D6DB7F96B98}" dt="2019-08-22T11:20:27.324" v="305" actId="1076"/>
          <ac:spMkLst>
            <pc:docMk/>
            <pc:sldMk cId="1838952640" sldId="316"/>
            <ac:spMk id="24" creationId="{4298D746-95F7-40F0-A866-F217C5B21772}"/>
          </ac:spMkLst>
        </pc:spChg>
        <pc:spChg chg="add mod ord">
          <ac:chgData name="" userId="" providerId="" clId="Web-{1F33DF1F-02C2-4CE1-9605-3D6DB7F96B98}" dt="2019-08-22T11:20:27.308" v="303" actId="1076"/>
          <ac:spMkLst>
            <pc:docMk/>
            <pc:sldMk cId="1838952640" sldId="316"/>
            <ac:spMk id="25" creationId="{8F4C63AA-0A29-4F7A-96D2-1231B676AFE2}"/>
          </ac:spMkLst>
        </pc:spChg>
        <pc:spChg chg="add del mod">
          <ac:chgData name="" userId="" providerId="" clId="Web-{1F33DF1F-02C2-4CE1-9605-3D6DB7F96B98}" dt="2019-08-22T11:23:32.873" v="338"/>
          <ac:spMkLst>
            <pc:docMk/>
            <pc:sldMk cId="1838952640" sldId="316"/>
            <ac:spMk id="31" creationId="{F9320373-FD54-44EA-B12B-2262FAF76ABF}"/>
          </ac:spMkLst>
        </pc:spChg>
        <pc:graphicFrameChg chg="add del modGraphic">
          <ac:chgData name="" userId="" providerId="" clId="Web-{1F33DF1F-02C2-4CE1-9605-3D6DB7F96B98}" dt="2019-08-22T11:03:35.472" v="126"/>
          <ac:graphicFrameMkLst>
            <pc:docMk/>
            <pc:sldMk cId="1838952640" sldId="316"/>
            <ac:graphicFrameMk id="14" creationId="{F9FF5AC7-14A4-4B98-85C3-2A3636873CC8}"/>
          </ac:graphicFrameMkLst>
        </pc:graphicFrameChg>
        <pc:picChg chg="add mod ord">
          <ac:chgData name="" userId="" providerId="" clId="Web-{1F33DF1F-02C2-4CE1-9605-3D6DB7F96B98}" dt="2019-08-22T11:20:36.089" v="306" actId="1076"/>
          <ac:picMkLst>
            <pc:docMk/>
            <pc:sldMk cId="1838952640" sldId="316"/>
            <ac:picMk id="5" creationId="{88400B42-C49B-4719-92CB-A66B6368B815}"/>
          </ac:picMkLst>
        </pc:picChg>
        <pc:picChg chg="add mod">
          <ac:chgData name="" userId="" providerId="" clId="Web-{1F33DF1F-02C2-4CE1-9605-3D6DB7F96B98}" dt="2019-08-22T11:20:36.105" v="307" actId="1076"/>
          <ac:picMkLst>
            <pc:docMk/>
            <pc:sldMk cId="1838952640" sldId="316"/>
            <ac:picMk id="8" creationId="{DAD79ACD-8CC1-4512-84CA-A0CEF50D6A16}"/>
          </ac:picMkLst>
        </pc:picChg>
        <pc:picChg chg="add mod">
          <ac:chgData name="" userId="" providerId="" clId="Web-{1F33DF1F-02C2-4CE1-9605-3D6DB7F96B98}" dt="2019-08-22T11:20:36.121" v="308" actId="1076"/>
          <ac:picMkLst>
            <pc:docMk/>
            <pc:sldMk cId="1838952640" sldId="316"/>
            <ac:picMk id="10" creationId="{E07B398C-FBAE-476D-9518-410DE04C5A6C}"/>
          </ac:picMkLst>
        </pc:picChg>
        <pc:picChg chg="add mod">
          <ac:chgData name="" userId="" providerId="" clId="Web-{1F33DF1F-02C2-4CE1-9605-3D6DB7F96B98}" dt="2019-08-22T11:20:36.121" v="309" actId="1076"/>
          <ac:picMkLst>
            <pc:docMk/>
            <pc:sldMk cId="1838952640" sldId="316"/>
            <ac:picMk id="11" creationId="{CD981891-6F07-4B0B-BBFD-9020869EB112}"/>
          </ac:picMkLst>
        </pc:picChg>
        <pc:picChg chg="add del">
          <ac:chgData name="" userId="" providerId="" clId="Web-{1F33DF1F-02C2-4CE1-9605-3D6DB7F96B98}" dt="2019-08-22T11:03:37.925" v="127"/>
          <ac:picMkLst>
            <pc:docMk/>
            <pc:sldMk cId="1838952640" sldId="316"/>
            <ac:picMk id="17" creationId="{7F322FB4-A9B4-458B-B1F6-8D19A8485443}"/>
          </ac:picMkLst>
        </pc:picChg>
        <pc:picChg chg="add mod">
          <ac:chgData name="" userId="" providerId="" clId="Web-{1F33DF1F-02C2-4CE1-9605-3D6DB7F96B98}" dt="2019-08-22T11:20:27.308" v="304" actId="1076"/>
          <ac:picMkLst>
            <pc:docMk/>
            <pc:sldMk cId="1838952640" sldId="316"/>
            <ac:picMk id="22" creationId="{13CF3A24-4034-4B4C-ADC8-A17711649278}"/>
          </ac:picMkLst>
        </pc:picChg>
        <pc:cxnChg chg="add del mod">
          <ac:chgData name="" userId="" providerId="" clId="Web-{1F33DF1F-02C2-4CE1-9605-3D6DB7F96B98}" dt="2019-08-22T11:19:43.136" v="299"/>
          <ac:cxnSpMkLst>
            <pc:docMk/>
            <pc:sldMk cId="1838952640" sldId="316"/>
            <ac:cxnSpMk id="26" creationId="{F76A074C-13F3-4CEB-A641-92AB1E505739}"/>
          </ac:cxnSpMkLst>
        </pc:cxnChg>
        <pc:cxnChg chg="add del mod">
          <ac:chgData name="" userId="" providerId="" clId="Web-{1F33DF1F-02C2-4CE1-9605-3D6DB7F96B98}" dt="2019-08-22T11:19:33.432" v="297"/>
          <ac:cxnSpMkLst>
            <pc:docMk/>
            <pc:sldMk cId="1838952640" sldId="316"/>
            <ac:cxnSpMk id="27" creationId="{8A5A7A6B-397C-4F4F-BA6E-AA9A7BC9A7ED}"/>
          </ac:cxnSpMkLst>
        </pc:cxnChg>
        <pc:cxnChg chg="add mod">
          <ac:chgData name="" userId="" providerId="" clId="Web-{1F33DF1F-02C2-4CE1-9605-3D6DB7F96B98}" dt="2019-08-22T11:21:52.013" v="323"/>
          <ac:cxnSpMkLst>
            <pc:docMk/>
            <pc:sldMk cId="1838952640" sldId="316"/>
            <ac:cxnSpMk id="28" creationId="{5D7B2E40-83A0-4D47-BD36-0F3F36C4FA73}"/>
          </ac:cxnSpMkLst>
        </pc:cxnChg>
        <pc:cxnChg chg="add mod">
          <ac:chgData name="" userId="" providerId="" clId="Web-{1F33DF1F-02C2-4CE1-9605-3D6DB7F96B98}" dt="2019-08-22T11:22:21.263" v="328"/>
          <ac:cxnSpMkLst>
            <pc:docMk/>
            <pc:sldMk cId="1838952640" sldId="316"/>
            <ac:cxnSpMk id="29" creationId="{9BB9F841-893B-43C4-B234-43599B65C2DF}"/>
          </ac:cxnSpMkLst>
        </pc:cxnChg>
        <pc:cxnChg chg="add mod">
          <ac:chgData name="" userId="" providerId="" clId="Web-{1F33DF1F-02C2-4CE1-9605-3D6DB7F96B98}" dt="2019-08-22T11:22:40.544" v="331" actId="14100"/>
          <ac:cxnSpMkLst>
            <pc:docMk/>
            <pc:sldMk cId="1838952640" sldId="316"/>
            <ac:cxnSpMk id="30" creationId="{6A65F830-058A-41CE-BFCB-3C20C0779BE3}"/>
          </ac:cxnSpMkLst>
        </pc:cxnChg>
      </pc:sldChg>
    </pc:docChg>
  </pc:docChgLst>
  <pc:docChgLst>
    <pc:chgData clId="Web-{3ED89547-50A4-4C8E-8526-F4B6D350C843}"/>
    <pc:docChg chg="modSld">
      <pc:chgData name="" userId="" providerId="" clId="Web-{3ED89547-50A4-4C8E-8526-F4B6D350C843}" dt="2019-08-21T14:18:56.600" v="15" actId="20577"/>
      <pc:docMkLst>
        <pc:docMk/>
      </pc:docMkLst>
      <pc:sldChg chg="modSp">
        <pc:chgData name="" userId="" providerId="" clId="Web-{3ED89547-50A4-4C8E-8526-F4B6D350C843}" dt="2019-08-21T14:18:56.600" v="14" actId="20577"/>
        <pc:sldMkLst>
          <pc:docMk/>
          <pc:sldMk cId="96228185" sldId="262"/>
        </pc:sldMkLst>
        <pc:spChg chg="mod">
          <ac:chgData name="" userId="" providerId="" clId="Web-{3ED89547-50A4-4C8E-8526-F4B6D350C843}" dt="2019-08-21T14:18:56.600" v="14" actId="20577"/>
          <ac:spMkLst>
            <pc:docMk/>
            <pc:sldMk cId="96228185" sldId="262"/>
            <ac:spMk id="3" creationId="{A006BD29-4002-41F9-ACEC-5CD14C05D00B}"/>
          </ac:spMkLst>
        </pc:spChg>
      </pc:sldChg>
    </pc:docChg>
  </pc:docChgLst>
  <pc:docChgLst>
    <pc:chgData clId="Web-{27517764-4E0F-456B-99BC-B77E11D93B28}"/>
    <pc:docChg chg="delSld modSld">
      <pc:chgData name="" userId="" providerId="" clId="Web-{27517764-4E0F-456B-99BC-B77E11D93B28}" dt="2019-08-26T12:12:49.054" v="587" actId="20577"/>
      <pc:docMkLst>
        <pc:docMk/>
      </pc:docMkLst>
      <pc:sldChg chg="modSp">
        <pc:chgData name="" userId="" providerId="" clId="Web-{27517764-4E0F-456B-99BC-B77E11D93B28}" dt="2019-08-26T10:55:44.125" v="76" actId="20577"/>
        <pc:sldMkLst>
          <pc:docMk/>
          <pc:sldMk cId="3874318658" sldId="259"/>
        </pc:sldMkLst>
        <pc:spChg chg="mod">
          <ac:chgData name="" userId="" providerId="" clId="Web-{27517764-4E0F-456B-99BC-B77E11D93B28}" dt="2019-08-26T10:55:44.125" v="76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27517764-4E0F-456B-99BC-B77E11D93B28}" dt="2019-08-26T11:38:09.050" v="471" actId="20577"/>
        <pc:sldMkLst>
          <pc:docMk/>
          <pc:sldMk cId="1378607874" sldId="261"/>
        </pc:sldMkLst>
        <pc:spChg chg="mod">
          <ac:chgData name="" userId="" providerId="" clId="Web-{27517764-4E0F-456B-99BC-B77E11D93B28}" dt="2019-08-26T11:38:09.050" v="471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 modNotes">
        <pc:chgData name="" userId="" providerId="" clId="Web-{27517764-4E0F-456B-99BC-B77E11D93B28}" dt="2019-08-26T11:46:38.285" v="537" actId="20577"/>
        <pc:sldMkLst>
          <pc:docMk/>
          <pc:sldMk cId="96228185" sldId="262"/>
        </pc:sldMkLst>
        <pc:spChg chg="mod">
          <ac:chgData name="" userId="" providerId="" clId="Web-{27517764-4E0F-456B-99BC-B77E11D93B28}" dt="2019-08-26T11:46:38.285" v="537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23.491" v="541"/>
        <pc:sldMkLst>
          <pc:docMk/>
          <pc:sldMk cId="27007685" sldId="263"/>
        </pc:sldMkLst>
      </pc:sldChg>
      <pc:sldChg chg="del">
        <pc:chgData name="" userId="" providerId="" clId="Web-{27517764-4E0F-456B-99BC-B77E11D93B28}" dt="2019-08-26T11:48:31.054" v="542"/>
        <pc:sldMkLst>
          <pc:docMk/>
          <pc:sldMk cId="1835465480" sldId="264"/>
        </pc:sldMkLst>
      </pc:sldChg>
      <pc:sldChg chg="modSp">
        <pc:chgData name="" userId="" providerId="" clId="Web-{27517764-4E0F-456B-99BC-B77E11D93B28}" dt="2019-08-26T11:50:21.573" v="547" actId="20577"/>
        <pc:sldMkLst>
          <pc:docMk/>
          <pc:sldMk cId="3234635994" sldId="266"/>
        </pc:sldMkLst>
        <pc:spChg chg="mod">
          <ac:chgData name="" userId="" providerId="" clId="Web-{27517764-4E0F-456B-99BC-B77E11D93B28}" dt="2019-08-26T11:50:21.573" v="547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27517764-4E0F-456B-99BC-B77E11D93B28}" dt="2019-08-26T12:12:49.054" v="586" actId="20577"/>
        <pc:sldMkLst>
          <pc:docMk/>
          <pc:sldMk cId="3604236605" sldId="267"/>
        </pc:sldMkLst>
        <pc:spChg chg="mod">
          <ac:chgData name="" userId="" providerId="" clId="Web-{27517764-4E0F-456B-99BC-B77E11D93B28}" dt="2019-08-26T12:12:49.054" v="586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27517764-4E0F-456B-99BC-B77E11D93B28}" dt="2019-08-26T11:42:06.823" v="504" actId="20577"/>
        <pc:sldMkLst>
          <pc:docMk/>
          <pc:sldMk cId="3108778045" sldId="317"/>
        </pc:sldMkLst>
        <pc:spChg chg="mod">
          <ac:chgData name="" userId="" providerId="" clId="Web-{27517764-4E0F-456B-99BC-B77E11D93B28}" dt="2019-08-26T11:41:52.385" v="477" actId="20577"/>
          <ac:spMkLst>
            <pc:docMk/>
            <pc:sldMk cId="3108778045" sldId="317"/>
            <ac:spMk id="2" creationId="{D400E92E-E8F0-4A4C-B44D-033F1C5755C4}"/>
          </ac:spMkLst>
        </pc:spChg>
        <pc:spChg chg="mod">
          <ac:chgData name="" userId="" providerId="" clId="Web-{27517764-4E0F-456B-99BC-B77E11D93B28}" dt="2019-08-26T11:42:06.823" v="504" actId="20577"/>
          <ac:spMkLst>
            <pc:docMk/>
            <pc:sldMk cId="3108778045" sldId="317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16.194" v="540"/>
        <pc:sldMkLst>
          <pc:docMk/>
          <pc:sldMk cId="190952704" sldId="318"/>
        </pc:sldMkLst>
      </pc:sldChg>
    </pc:docChg>
  </pc:docChgLst>
  <pc:docChgLst>
    <pc:chgData clId="Web-{610F10D9-7FD5-42A5-AABE-0DAB8F93D491}"/>
    <pc:docChg chg="addSld modSld">
      <pc:chgData name="" userId="" providerId="" clId="Web-{610F10D9-7FD5-42A5-AABE-0DAB8F93D491}" dt="2019-08-27T12:20:50.550" v="35" actId="20577"/>
      <pc:docMkLst>
        <pc:docMk/>
      </pc:docMkLst>
      <pc:sldChg chg="modSp">
        <pc:chgData name="" userId="" providerId="" clId="Web-{610F10D9-7FD5-42A5-AABE-0DAB8F93D491}" dt="2019-08-27T12:18:13.219" v="10" actId="20577"/>
        <pc:sldMkLst>
          <pc:docMk/>
          <pc:sldMk cId="3978066937" sldId="300"/>
        </pc:sldMkLst>
        <pc:spChg chg="mod">
          <ac:chgData name="" userId="" providerId="" clId="Web-{610F10D9-7FD5-42A5-AABE-0DAB8F93D491}" dt="2019-08-27T12:18:13.219" v="10" actId="20577"/>
          <ac:spMkLst>
            <pc:docMk/>
            <pc:sldMk cId="3978066937" sldId="300"/>
            <ac:spMk id="3" creationId="{728EBFD4-F2E5-4986-A25B-5DB6C2B3245C}"/>
          </ac:spMkLst>
        </pc:spChg>
      </pc:sldChg>
      <pc:sldChg chg="modSp">
        <pc:chgData name="" userId="" providerId="" clId="Web-{610F10D9-7FD5-42A5-AABE-0DAB8F93D491}" dt="2019-08-27T12:15:17.137" v="2" actId="20577"/>
        <pc:sldMkLst>
          <pc:docMk/>
          <pc:sldMk cId="1373132171" sldId="310"/>
        </pc:sldMkLst>
        <pc:spChg chg="mod">
          <ac:chgData name="" userId="" providerId="" clId="Web-{610F10D9-7FD5-42A5-AABE-0DAB8F93D491}" dt="2019-08-27T12:15:17.137" v="2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addSp delSp modSp new mod modClrScheme chgLayout">
        <pc:chgData name="" userId="" providerId="" clId="Web-{610F10D9-7FD5-42A5-AABE-0DAB8F93D491}" dt="2019-08-27T12:20:50.550" v="35" actId="20577"/>
        <pc:sldMkLst>
          <pc:docMk/>
          <pc:sldMk cId="3229540130" sldId="320"/>
        </pc:sldMkLst>
        <pc:spChg chg="mod ord">
          <ac:chgData name="" userId="" providerId="" clId="Web-{610F10D9-7FD5-42A5-AABE-0DAB8F93D491}" dt="2019-08-27T12:20:50.550" v="35" actId="20577"/>
          <ac:spMkLst>
            <pc:docMk/>
            <pc:sldMk cId="3229540130" sldId="320"/>
            <ac:spMk id="2" creationId="{81EBA805-9FDF-4DF4-8D61-0E6E5F7C7E13}"/>
          </ac:spMkLst>
        </pc:spChg>
        <pc:spChg chg="del mod ord">
          <ac:chgData name="" userId="" providerId="" clId="Web-{610F10D9-7FD5-42A5-AABE-0DAB8F93D491}" dt="2019-08-27T12:19:07.001" v="27"/>
          <ac:spMkLst>
            <pc:docMk/>
            <pc:sldMk cId="3229540130" sldId="320"/>
            <ac:spMk id="3" creationId="{E8782563-C20C-46DC-A2B6-2B556489CB9C}"/>
          </ac:spMkLst>
        </pc:spChg>
        <pc:spChg chg="del">
          <ac:chgData name="" userId="" providerId="" clId="Web-{610F10D9-7FD5-42A5-AABE-0DAB8F93D491}" dt="2019-08-27T12:18:33.688" v="13"/>
          <ac:spMkLst>
            <pc:docMk/>
            <pc:sldMk cId="3229540130" sldId="320"/>
            <ac:spMk id="4" creationId="{A176ABB5-2394-45D4-A317-9EADFA142DD3}"/>
          </ac:spMkLst>
        </pc:spChg>
        <pc:spChg chg="add del mod ord">
          <ac:chgData name="" userId="" providerId="" clId="Web-{610F10D9-7FD5-42A5-AABE-0DAB8F93D491}" dt="2019-08-27T12:18:56.188" v="14"/>
          <ac:spMkLst>
            <pc:docMk/>
            <pc:sldMk cId="3229540130" sldId="320"/>
            <ac:spMk id="5" creationId="{C58EF393-BF56-4EA7-8AA6-8217A27B4243}"/>
          </ac:spMkLst>
        </pc:spChg>
      </pc:sldChg>
    </pc:docChg>
  </pc:docChgLst>
  <pc:docChgLst>
    <pc:chgData clId="Web-{6CA45141-8142-4C89-ABF2-B7A7F0B41786}"/>
    <pc:docChg chg="addSld modSld">
      <pc:chgData name="" userId="" providerId="" clId="Web-{6CA45141-8142-4C89-ABF2-B7A7F0B41786}" dt="2019-08-16T07:00:59.829" v="362" actId="20577"/>
      <pc:docMkLst>
        <pc:docMk/>
      </pc:docMkLst>
      <pc:sldChg chg="modSp">
        <pc:chgData name="" userId="" providerId="" clId="Web-{6CA45141-8142-4C89-ABF2-B7A7F0B41786}" dt="2019-08-16T07:00:59.829" v="361" actId="20577"/>
        <pc:sldMkLst>
          <pc:docMk/>
          <pc:sldMk cId="2474134289" sldId="292"/>
        </pc:sldMkLst>
        <pc:spChg chg="mod">
          <ac:chgData name="" userId="" providerId="" clId="Web-{6CA45141-8142-4C89-ABF2-B7A7F0B41786}" dt="2019-08-16T07:00:59.829" v="361" actId="20577"/>
          <ac:spMkLst>
            <pc:docMk/>
            <pc:sldMk cId="2474134289" sldId="292"/>
            <ac:spMk id="3" creationId="{48CD3CA2-4BA5-4026-972D-FC907156D6F4}"/>
          </ac:spMkLst>
        </pc:spChg>
      </pc:sldChg>
      <pc:sldChg chg="modSp">
        <pc:chgData name="" userId="" providerId="" clId="Web-{6CA45141-8142-4C89-ABF2-B7A7F0B41786}" dt="2019-08-16T06:48:26.877" v="20" actId="20577"/>
        <pc:sldMkLst>
          <pc:docMk/>
          <pc:sldMk cId="399787957" sldId="293"/>
        </pc:sldMkLst>
        <pc:spChg chg="mod">
          <ac:chgData name="" userId="" providerId="" clId="Web-{6CA45141-8142-4C89-ABF2-B7A7F0B41786}" dt="2019-08-16T06:48:26.877" v="20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 add replId">
        <pc:chgData name="" userId="" providerId="" clId="Web-{6CA45141-8142-4C89-ABF2-B7A7F0B41786}" dt="2019-08-16T07:00:34.360" v="329" actId="20577"/>
        <pc:sldMkLst>
          <pc:docMk/>
          <pc:sldMk cId="3749470640" sldId="309"/>
        </pc:sldMkLst>
        <pc:spChg chg="mod">
          <ac:chgData name="" userId="" providerId="" clId="Web-{6CA45141-8142-4C89-ABF2-B7A7F0B41786}" dt="2019-08-16T07:00:34.360" v="329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02BDA07C-30E5-4B06-BBCE-B676B8EC38FC}"/>
    <pc:docChg chg="modSld">
      <pc:chgData name="" userId="" providerId="" clId="Web-{02BDA07C-30E5-4B06-BBCE-B676B8EC38FC}" dt="2019-08-21T12:22:54.904" v="218" actId="20577"/>
      <pc:docMkLst>
        <pc:docMk/>
      </pc:docMkLst>
      <pc:sldChg chg="addSp delSp modSp">
        <pc:chgData name="" userId="" providerId="" clId="Web-{02BDA07C-30E5-4B06-BBCE-B676B8EC38FC}" dt="2019-08-21T12:11:08.515" v="216" actId="20577"/>
        <pc:sldMkLst>
          <pc:docMk/>
          <pc:sldMk cId="532084759" sldId="315"/>
        </pc:sldMkLst>
        <pc:spChg chg="mod">
          <ac:chgData name="" userId="" providerId="" clId="Web-{02BDA07C-30E5-4B06-BBCE-B676B8EC38FC}" dt="2019-08-21T12:11:08.515" v="216" actId="20577"/>
          <ac:spMkLst>
            <pc:docMk/>
            <pc:sldMk cId="532084759" sldId="315"/>
            <ac:spMk id="3" creationId="{F66845FC-E103-48DE-9A9F-3292745AF233}"/>
          </ac:spMkLst>
        </pc:spChg>
        <pc:picChg chg="add mod">
          <ac:chgData name="" userId="" providerId="" clId="Web-{02BDA07C-30E5-4B06-BBCE-B676B8EC38FC}" dt="2019-08-21T11:53:28.776" v="137" actId="14100"/>
          <ac:picMkLst>
            <pc:docMk/>
            <pc:sldMk cId="532084759" sldId="315"/>
            <ac:picMk id="4" creationId="{2C6F1FF2-2B8F-49D1-BC02-3E1B9D76B5F8}"/>
          </ac:picMkLst>
        </pc:picChg>
        <pc:picChg chg="add mod">
          <ac:chgData name="" userId="" providerId="" clId="Web-{02BDA07C-30E5-4B06-BBCE-B676B8EC38FC}" dt="2019-08-21T12:05:36.931" v="195" actId="1076"/>
          <ac:picMkLst>
            <pc:docMk/>
            <pc:sldMk cId="532084759" sldId="315"/>
            <ac:picMk id="6" creationId="{C3569123-B87B-4EBB-8947-519FBBACC331}"/>
          </ac:picMkLst>
        </pc:picChg>
        <pc:picChg chg="add del mod">
          <ac:chgData name="" userId="" providerId="" clId="Web-{02BDA07C-30E5-4B06-BBCE-B676B8EC38FC}" dt="2019-08-21T12:07:12.542" v="200"/>
          <ac:picMkLst>
            <pc:docMk/>
            <pc:sldMk cId="532084759" sldId="315"/>
            <ac:picMk id="8" creationId="{1F66282A-0A33-473F-969E-8A62261160CF}"/>
          </ac:picMkLst>
        </pc:picChg>
        <pc:picChg chg="add del mod">
          <ac:chgData name="" userId="" providerId="" clId="Web-{02BDA07C-30E5-4B06-BBCE-B676B8EC38FC}" dt="2019-08-21T12:07:08.433" v="199"/>
          <ac:picMkLst>
            <pc:docMk/>
            <pc:sldMk cId="532084759" sldId="315"/>
            <ac:picMk id="10" creationId="{44AA657B-AA60-4AE6-B344-71FEA77309EC}"/>
          </ac:picMkLst>
        </pc:picChg>
        <pc:picChg chg="add mod">
          <ac:chgData name="" userId="" providerId="" clId="Web-{02BDA07C-30E5-4B06-BBCE-B676B8EC38FC}" dt="2019-08-21T12:07:15.480" v="201" actId="1076"/>
          <ac:picMkLst>
            <pc:docMk/>
            <pc:sldMk cId="532084759" sldId="315"/>
            <ac:picMk id="12" creationId="{ACB96CE1-0376-4794-8360-71B534BF42CC}"/>
          </ac:picMkLst>
        </pc:picChg>
      </pc:sldChg>
    </pc:docChg>
  </pc:docChgLst>
  <pc:docChgLst>
    <pc:chgData clId="Web-{0F21CEA2-9FB9-4C5E-9BF9-57F55B3C2973}"/>
    <pc:docChg chg="modSld">
      <pc:chgData name="" userId="" providerId="" clId="Web-{0F21CEA2-9FB9-4C5E-9BF9-57F55B3C2973}" dt="2019-08-22T09:39:17.615" v="76" actId="20577"/>
      <pc:docMkLst>
        <pc:docMk/>
      </pc:docMkLst>
      <pc:sldChg chg="modSp">
        <pc:chgData name="" userId="" providerId="" clId="Web-{0F21CEA2-9FB9-4C5E-9BF9-57F55B3C2973}" dt="2019-08-22T09:39:17.615" v="75" actId="20577"/>
        <pc:sldMkLst>
          <pc:docMk/>
          <pc:sldMk cId="3874318658" sldId="259"/>
        </pc:sldMkLst>
        <pc:spChg chg="mod">
          <ac:chgData name="" userId="" providerId="" clId="Web-{0F21CEA2-9FB9-4C5E-9BF9-57F55B3C2973}" dt="2019-08-22T09:39:17.615" v="75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0F21CEA2-9FB9-4C5E-9BF9-57F55B3C2973}" dt="2019-08-22T09:39:01.255" v="62" actId="20577"/>
        <pc:sldMkLst>
          <pc:docMk/>
          <pc:sldMk cId="3604236605" sldId="267"/>
        </pc:sldMkLst>
        <pc:spChg chg="mod">
          <ac:chgData name="" userId="" providerId="" clId="Web-{0F21CEA2-9FB9-4C5E-9BF9-57F55B3C2973}" dt="2019-08-22T09:39:01.255" v="62" actId="20577"/>
          <ac:spMkLst>
            <pc:docMk/>
            <pc:sldMk cId="3604236605" sldId="267"/>
            <ac:spMk id="2" creationId="{87181B6F-95E3-4317-A223-ECC06FCEE759}"/>
          </ac:spMkLst>
        </pc:spChg>
        <pc:spChg chg="mod">
          <ac:chgData name="" userId="" providerId="" clId="Web-{0F21CEA2-9FB9-4C5E-9BF9-57F55B3C2973}" dt="2019-08-22T09:35:15.173" v="22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0F21CEA2-9FB9-4C5E-9BF9-57F55B3C2973}" dt="2019-08-22T09:37:41.332" v="58" actId="20577"/>
        <pc:sldMkLst>
          <pc:docMk/>
          <pc:sldMk cId="3121416065" sldId="298"/>
        </pc:sldMkLst>
        <pc:spChg chg="mod">
          <ac:chgData name="" userId="" providerId="" clId="Web-{0F21CEA2-9FB9-4C5E-9BF9-57F55B3C2973}" dt="2019-08-22T09:37:41.332" v="58" actId="20577"/>
          <ac:spMkLst>
            <pc:docMk/>
            <pc:sldMk cId="3121416065" sldId="298"/>
            <ac:spMk id="3" creationId="{9F376D57-7E23-4CED-A222-AA9C8F994D2E}"/>
          </ac:spMkLst>
        </pc:spChg>
      </pc:sldChg>
    </pc:docChg>
  </pc:docChgLst>
  <pc:docChgLst>
    <pc:chgData clId="Web-{737E9103-524B-4E08-85E9-1F1F785479AB}"/>
    <pc:docChg chg="modSld">
      <pc:chgData name="" userId="" providerId="" clId="Web-{737E9103-524B-4E08-85E9-1F1F785479AB}" dt="2019-08-27T11:57:52.289" v="29" actId="20577"/>
      <pc:docMkLst>
        <pc:docMk/>
      </pc:docMkLst>
      <pc:sldChg chg="modSp">
        <pc:chgData name="" userId="" providerId="" clId="Web-{737E9103-524B-4E08-85E9-1F1F785479AB}" dt="2019-08-27T11:57:52.289" v="28" actId="20577"/>
        <pc:sldMkLst>
          <pc:docMk/>
          <pc:sldMk cId="3749470640" sldId="309"/>
        </pc:sldMkLst>
        <pc:spChg chg="mod">
          <ac:chgData name="" userId="" providerId="" clId="Web-{737E9103-524B-4E08-85E9-1F1F785479AB}" dt="2019-08-27T11:57:52.289" v="28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28795428-CC39-4F63-8DAF-C16F45710D49}"/>
    <pc:docChg chg="modSld">
      <pc:chgData name="" userId="" providerId="" clId="Web-{28795428-CC39-4F63-8DAF-C16F45710D49}" dt="2019-08-21T11:11:36.509" v="387" actId="20577"/>
      <pc:docMkLst>
        <pc:docMk/>
      </pc:docMkLst>
      <pc:sldChg chg="modSp">
        <pc:chgData name="" userId="" providerId="" clId="Web-{28795428-CC39-4F63-8DAF-C16F45710D49}" dt="2019-08-21T11:11:36.509" v="386" actId="20577"/>
        <pc:sldMkLst>
          <pc:docMk/>
          <pc:sldMk cId="532084759" sldId="315"/>
        </pc:sldMkLst>
        <pc:spChg chg="mod">
          <ac:chgData name="" userId="" providerId="" clId="Web-{28795428-CC39-4F63-8DAF-C16F45710D49}" dt="2019-08-21T11:11:36.509" v="386" actId="20577"/>
          <ac:spMkLst>
            <pc:docMk/>
            <pc:sldMk cId="532084759" sldId="315"/>
            <ac:spMk id="3" creationId="{F66845FC-E103-48DE-9A9F-3292745AF233}"/>
          </ac:spMkLst>
        </pc:spChg>
      </pc:sldChg>
    </pc:docChg>
  </pc:docChgLst>
  <pc:docChgLst>
    <pc:chgData clId="Web-{9CB31BBE-7643-4598-AB74-C8DECDA9F88D}"/>
    <pc:docChg chg="modSld">
      <pc:chgData name="" userId="" providerId="" clId="Web-{9CB31BBE-7643-4598-AB74-C8DECDA9F88D}" dt="2019-08-21T14:17:25.348" v="189" actId="20577"/>
      <pc:docMkLst>
        <pc:docMk/>
      </pc:docMkLst>
      <pc:sldChg chg="modSp">
        <pc:chgData name="" userId="" providerId="" clId="Web-{9CB31BBE-7643-4598-AB74-C8DECDA9F88D}" dt="2019-08-21T13:56:41.496" v="30" actId="20577"/>
        <pc:sldMkLst>
          <pc:docMk/>
          <pc:sldMk cId="3874318658" sldId="259"/>
        </pc:sldMkLst>
        <pc:spChg chg="mod">
          <ac:chgData name="" userId="" providerId="" clId="Web-{9CB31BBE-7643-4598-AB74-C8DECDA9F88D}" dt="2019-08-21T13:56:41.496" v="30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9CB31BBE-7643-4598-AB74-C8DECDA9F88D}" dt="2019-08-21T14:10:47.528" v="137" actId="20577"/>
        <pc:sldMkLst>
          <pc:docMk/>
          <pc:sldMk cId="3479937383" sldId="260"/>
        </pc:sldMkLst>
        <pc:spChg chg="mod">
          <ac:chgData name="" userId="" providerId="" clId="Web-{9CB31BBE-7643-4598-AB74-C8DECDA9F88D}" dt="2019-08-21T14:10:47.528" v="13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4:02.563" v="184" actId="20577"/>
        <pc:sldMkLst>
          <pc:docMk/>
          <pc:sldMk cId="1378607874" sldId="261"/>
        </pc:sldMkLst>
        <pc:spChg chg="mod">
          <ac:chgData name="" userId="" providerId="" clId="Web-{9CB31BBE-7643-4598-AB74-C8DECDA9F88D}" dt="2019-08-21T14:14:02.563" v="184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7:25.348" v="188" actId="20577"/>
        <pc:sldMkLst>
          <pc:docMk/>
          <pc:sldMk cId="96228185" sldId="262"/>
        </pc:sldMkLst>
        <pc:spChg chg="mod">
          <ac:chgData name="" userId="" providerId="" clId="Web-{9CB31BBE-7643-4598-AB74-C8DECDA9F88D}" dt="2019-08-21T14:17:25.348" v="188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3:56:48.512" v="33" actId="20577"/>
        <pc:sldMkLst>
          <pc:docMk/>
          <pc:sldMk cId="1885167440" sldId="289"/>
        </pc:sldMkLst>
        <pc:spChg chg="mod">
          <ac:chgData name="" userId="" providerId="" clId="Web-{9CB31BBE-7643-4598-AB74-C8DECDA9F88D}" dt="2019-08-21T13:56:48.512" v="33" actId="20577"/>
          <ac:spMkLst>
            <pc:docMk/>
            <pc:sldMk cId="1885167440" sldId="289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6:51.606" v="34" actId="20577"/>
        <pc:sldMkLst>
          <pc:docMk/>
          <pc:sldMk cId="472758218" sldId="290"/>
        </pc:sldMkLst>
        <pc:spChg chg="mod">
          <ac:chgData name="" userId="" providerId="" clId="Web-{9CB31BBE-7643-4598-AB74-C8DECDA9F88D}" dt="2019-08-21T13:56:51.606" v="34" actId="20577"/>
          <ac:spMkLst>
            <pc:docMk/>
            <pc:sldMk cId="472758218" sldId="290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5:06.323" v="22" actId="20577"/>
        <pc:sldMkLst>
          <pc:docMk/>
          <pc:sldMk cId="3978066937" sldId="300"/>
        </pc:sldMkLst>
        <pc:spChg chg="mod">
          <ac:chgData name="" userId="" providerId="" clId="Web-{9CB31BBE-7643-4598-AB74-C8DECDA9F88D}" dt="2019-08-21T13:55:06.323" v="22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DC28F5D4-777E-4F56-9B7B-C903C0CF1842}"/>
    <pc:docChg chg="modSld">
      <pc:chgData name="" userId="" providerId="" clId="Web-{DC28F5D4-777E-4F56-9B7B-C903C0CF1842}" dt="2019-08-19T07:22:02.972" v="64" actId="20577"/>
      <pc:docMkLst>
        <pc:docMk/>
      </pc:docMkLst>
      <pc:sldChg chg="modSp">
        <pc:chgData name="" userId="" providerId="" clId="Web-{DC28F5D4-777E-4F56-9B7B-C903C0CF1842}" dt="2019-08-19T07:22:02.971" v="63" actId="20577"/>
        <pc:sldMkLst>
          <pc:docMk/>
          <pc:sldMk cId="3874318658" sldId="259"/>
        </pc:sldMkLst>
        <pc:spChg chg="mod">
          <ac:chgData name="" userId="" providerId="" clId="Web-{DC28F5D4-777E-4F56-9B7B-C903C0CF1842}" dt="2019-08-19T07:22:02.971" v="63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DC28F5D4-777E-4F56-9B7B-C903C0CF1842}" dt="2019-08-19T07:21:07.975" v="51" actId="20577"/>
        <pc:sldMkLst>
          <pc:docMk/>
          <pc:sldMk cId="472758218" sldId="290"/>
        </pc:sldMkLst>
        <pc:spChg chg="mod">
          <ac:chgData name="" userId="" providerId="" clId="Web-{DC28F5D4-777E-4F56-9B7B-C903C0CF1842}" dt="2019-08-19T07:21:07.975" v="51" actId="20577"/>
          <ac:spMkLst>
            <pc:docMk/>
            <pc:sldMk cId="472758218" sldId="290"/>
            <ac:spMk id="3" creationId="{797A8D8B-6BAF-462D-815C-BF243EAB51D0}"/>
          </ac:spMkLst>
        </pc:spChg>
      </pc:sldChg>
    </pc:docChg>
  </pc:docChgLst>
  <pc:docChgLst>
    <pc:chgData clId="Web-{B7B69C26-D791-464C-A38E-18237271614B}"/>
    <pc:docChg chg="modSld">
      <pc:chgData name="" userId="" providerId="" clId="Web-{B7B69C26-D791-464C-A38E-18237271614B}" dt="2019-08-28T12:57:40.477" v="329" actId="20577"/>
      <pc:docMkLst>
        <pc:docMk/>
      </pc:docMkLst>
      <pc:sldChg chg="modSp">
        <pc:chgData name="" userId="" providerId="" clId="Web-{B7B69C26-D791-464C-A38E-18237271614B}" dt="2019-08-28T12:57:29.883" v="322" actId="20577"/>
        <pc:sldMkLst>
          <pc:docMk/>
          <pc:sldMk cId="3874318658" sldId="259"/>
        </pc:sldMkLst>
        <pc:spChg chg="mod">
          <ac:chgData name="" userId="" providerId="" clId="Web-{B7B69C26-D791-464C-A38E-18237271614B}" dt="2019-08-28T12:57:29.883" v="322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B7B69C26-D791-464C-A38E-18237271614B}" dt="2019-08-28T12:57:40.477" v="328" actId="20577"/>
        <pc:sldMkLst>
          <pc:docMk/>
          <pc:sldMk cId="3479937383" sldId="260"/>
        </pc:sldMkLst>
        <pc:spChg chg="mod">
          <ac:chgData name="" userId="" providerId="" clId="Web-{B7B69C26-D791-464C-A38E-18237271614B}" dt="2019-08-28T12:57:40.477" v="328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B7B69C26-D791-464C-A38E-18237271614B}" dt="2019-08-28T12:48:46.662" v="224" actId="20577"/>
        <pc:sldMkLst>
          <pc:docMk/>
          <pc:sldMk cId="399787957" sldId="293"/>
        </pc:sldMkLst>
        <pc:spChg chg="mod">
          <ac:chgData name="" userId="" providerId="" clId="Web-{B7B69C26-D791-464C-A38E-18237271614B}" dt="2019-08-28T12:48:46.662" v="224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6:29.710" v="298" actId="20577"/>
        <pc:sldMkLst>
          <pc:docMk/>
          <pc:sldMk cId="1503452516" sldId="295"/>
        </pc:sldMkLst>
        <pc:spChg chg="mod">
          <ac:chgData name="" userId="" providerId="" clId="Web-{B7B69C26-D791-464C-A38E-18237271614B}" dt="2019-08-28T12:56:29.710" v="298" actId="20577"/>
          <ac:spMkLst>
            <pc:docMk/>
            <pc:sldMk cId="1503452516" sldId="295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46:37.635" v="220" actId="20577"/>
        <pc:sldMkLst>
          <pc:docMk/>
          <pc:sldMk cId="1373132171" sldId="310"/>
        </pc:sldMkLst>
        <pc:spChg chg="mod">
          <ac:chgData name="" userId="" providerId="" clId="Web-{B7B69C26-D791-464C-A38E-18237271614B}" dt="2019-08-28T12:46:37.635" v="220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4:08.037" v="254" actId="20577"/>
        <pc:sldMkLst>
          <pc:docMk/>
          <pc:sldMk cId="1549772417" sldId="311"/>
        </pc:sldMkLst>
        <pc:spChg chg="mod">
          <ac:chgData name="" userId="" providerId="" clId="Web-{B7B69C26-D791-464C-A38E-18237271614B}" dt="2019-08-28T12:54:08.037" v="254" actId="20577"/>
          <ac:spMkLst>
            <pc:docMk/>
            <pc:sldMk cId="1549772417" sldId="311"/>
            <ac:spMk id="3" creationId="{48CD3CA2-4BA5-4026-972D-FC907156D6F4}"/>
          </ac:spMkLst>
        </pc:spChg>
      </pc:sldChg>
    </pc:docChg>
  </pc:docChgLst>
  <pc:docChgLst>
    <pc:chgData clId="Web-{DC4AA95C-7B93-4BE8-95B6-0CFE319605A9}"/>
    <pc:docChg chg="modSld">
      <pc:chgData name="" userId="" providerId="" clId="Web-{DC4AA95C-7B93-4BE8-95B6-0CFE319605A9}" dt="2019-08-19T07:33:32.829" v="1" actId="14100"/>
      <pc:docMkLst>
        <pc:docMk/>
      </pc:docMkLst>
      <pc:sldChg chg="modSp">
        <pc:chgData name="" userId="" providerId="" clId="Web-{DC4AA95C-7B93-4BE8-95B6-0CFE319605A9}" dt="2019-08-19T07:33:32.829" v="1" actId="14100"/>
        <pc:sldMkLst>
          <pc:docMk/>
          <pc:sldMk cId="119092984" sldId="302"/>
        </pc:sldMkLst>
        <pc:graphicFrameChg chg="mod">
          <ac:chgData name="" userId="" providerId="" clId="Web-{DC4AA95C-7B93-4BE8-95B6-0CFE319605A9}" dt="2019-08-19T07:33:32.829" v="1" actId="14100"/>
          <ac:graphicFrameMkLst>
            <pc:docMk/>
            <pc:sldMk cId="119092984" sldId="302"/>
            <ac:graphicFrameMk id="5" creationId="{00000000-0000-0000-0000-000000000000}"/>
          </ac:graphicFrameMkLst>
        </pc:graphicFrameChg>
      </pc:sldChg>
    </pc:docChg>
  </pc:docChgLst>
  <pc:docChgLst>
    <pc:chgData clId="Web-{88B57755-15E1-4E48-B2F9-954B51594687}"/>
    <pc:docChg chg="addSld modSld">
      <pc:chgData name="" userId="" providerId="" clId="Web-{88B57755-15E1-4E48-B2F9-954B51594687}" dt="2019-08-20T05:58:16.685" v="2" actId="1076"/>
      <pc:docMkLst>
        <pc:docMk/>
      </pc:docMkLst>
      <pc:sldChg chg="addSp modSp new">
        <pc:chgData name="" userId="" providerId="" clId="Web-{88B57755-15E1-4E48-B2F9-954B51594687}" dt="2019-08-20T05:58:16.685" v="2" actId="1076"/>
        <pc:sldMkLst>
          <pc:docMk/>
          <pc:sldMk cId="4039594616" sldId="315"/>
        </pc:sldMkLst>
        <pc:spChg chg="add mod">
          <ac:chgData name="" userId="" providerId="" clId="Web-{88B57755-15E1-4E48-B2F9-954B51594687}" dt="2019-08-20T05:58:16.685" v="2" actId="1076"/>
          <ac:spMkLst>
            <pc:docMk/>
            <pc:sldMk cId="4039594616" sldId="315"/>
            <ac:spMk id="5" creationId="{A67833DD-C346-4047-89AD-FD561592183C}"/>
          </ac:spMkLst>
        </pc:spChg>
      </pc:sldChg>
    </pc:docChg>
  </pc:docChgLst>
  <pc:docChgLst>
    <pc:chgData clId="Web-{EB1AC5F5-222D-4709-B6DA-A14B54B2B7AF}"/>
    <pc:docChg chg="addSld delSld modSld sldOrd">
      <pc:chgData name="" userId="" providerId="" clId="Web-{EB1AC5F5-222D-4709-B6DA-A14B54B2B7AF}" dt="2019-08-26T13:42:22.960" v="827"/>
      <pc:docMkLst>
        <pc:docMk/>
      </pc:docMkLst>
      <pc:sldChg chg="modSp">
        <pc:chgData name="" userId="" providerId="" clId="Web-{EB1AC5F5-222D-4709-B6DA-A14B54B2B7AF}" dt="2019-08-26T13:41:25.287" v="812" actId="20577"/>
        <pc:sldMkLst>
          <pc:docMk/>
          <pc:sldMk cId="2035881997" sldId="265"/>
        </pc:sldMkLst>
        <pc:spChg chg="mod">
          <ac:chgData name="" userId="" providerId="" clId="Web-{EB1AC5F5-222D-4709-B6DA-A14B54B2B7AF}" dt="2019-08-26T13:41:25.287" v="812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modSp">
        <pc:chgData name="" userId="" providerId="" clId="Web-{EB1AC5F5-222D-4709-B6DA-A14B54B2B7AF}" dt="2019-08-26T12:45:03.241" v="242" actId="1076"/>
        <pc:sldMkLst>
          <pc:docMk/>
          <pc:sldMk cId="3328933052" sldId="270"/>
        </pc:sldMkLst>
        <pc:spChg chg="mod">
          <ac:chgData name="" userId="" providerId="" clId="Web-{EB1AC5F5-222D-4709-B6DA-A14B54B2B7AF}" dt="2019-08-26T12:36:40.959" v="108" actId="20577"/>
          <ac:spMkLst>
            <pc:docMk/>
            <pc:sldMk cId="3328933052" sldId="270"/>
            <ac:spMk id="3" creationId="{E0CD0271-3469-4097-8AEA-CCD26647543D}"/>
          </ac:spMkLst>
        </pc:spChg>
        <pc:picChg chg="mod">
          <ac:chgData name="" userId="" providerId="" clId="Web-{EB1AC5F5-222D-4709-B6DA-A14B54B2B7AF}" dt="2019-08-26T12:45:03.241" v="242" actId="1076"/>
          <ac:picMkLst>
            <pc:docMk/>
            <pc:sldMk cId="3328933052" sldId="270"/>
            <ac:picMk id="8" creationId="{87F651EF-A4BF-4C7D-83FC-D13275264B6B}"/>
          </ac:picMkLst>
        </pc:picChg>
      </pc:sldChg>
      <pc:sldChg chg="modSp">
        <pc:chgData name="" userId="" providerId="" clId="Web-{EB1AC5F5-222D-4709-B6DA-A14B54B2B7AF}" dt="2019-08-26T12:36:30.131" v="102" actId="20577"/>
        <pc:sldMkLst>
          <pc:docMk/>
          <pc:sldMk cId="3070959357" sldId="272"/>
        </pc:sldMkLst>
        <pc:spChg chg="mod">
          <ac:chgData name="" userId="" providerId="" clId="Web-{EB1AC5F5-222D-4709-B6DA-A14B54B2B7AF}" dt="2019-08-26T12:36:30.131" v="102" actId="20577"/>
          <ac:spMkLst>
            <pc:docMk/>
            <pc:sldMk cId="3070959357" sldId="272"/>
            <ac:spMk id="3" creationId="{6C6F7F10-0B9F-4179-A277-EADC18422038}"/>
          </ac:spMkLst>
        </pc:spChg>
        <pc:picChg chg="mod">
          <ac:chgData name="" userId="" providerId="" clId="Web-{EB1AC5F5-222D-4709-B6DA-A14B54B2B7AF}" dt="2019-08-26T12:36:14.677" v="97" actId="1076"/>
          <ac:picMkLst>
            <pc:docMk/>
            <pc:sldMk cId="3070959357" sldId="272"/>
            <ac:picMk id="5" creationId="{8F587FA8-F26E-409B-9520-54BE28459E0D}"/>
          </ac:picMkLst>
        </pc:picChg>
      </pc:sldChg>
      <pc:sldChg chg="modSp addAnim delAnim modAnim">
        <pc:chgData name="" userId="" providerId="" clId="Web-{EB1AC5F5-222D-4709-B6DA-A14B54B2B7AF}" dt="2019-08-26T12:48:09.997" v="305" actId="20577"/>
        <pc:sldMkLst>
          <pc:docMk/>
          <pc:sldMk cId="187791988" sldId="273"/>
        </pc:sldMkLst>
        <pc:spChg chg="mod">
          <ac:chgData name="" userId="" providerId="" clId="Web-{EB1AC5F5-222D-4709-B6DA-A14B54B2B7AF}" dt="2019-08-26T12:48:09.997" v="305" actId="20577"/>
          <ac:spMkLst>
            <pc:docMk/>
            <pc:sldMk cId="187791988" sldId="273"/>
            <ac:spMk id="3" creationId="{20EEFEFC-40F2-4E14-83A1-B664E911CB99}"/>
          </ac:spMkLst>
        </pc:spChg>
        <pc:picChg chg="mod">
          <ac:chgData name="" userId="" providerId="" clId="Web-{EB1AC5F5-222D-4709-B6DA-A14B54B2B7AF}" dt="2019-08-26T12:44:56.459" v="241" actId="1076"/>
          <ac:picMkLst>
            <pc:docMk/>
            <pc:sldMk cId="187791988" sldId="273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2:49.685" v="445" actId="20577"/>
        <pc:sldMkLst>
          <pc:docMk/>
          <pc:sldMk cId="998402309" sldId="275"/>
        </pc:sldMkLst>
        <pc:spChg chg="mod">
          <ac:chgData name="" userId="" providerId="" clId="Web-{EB1AC5F5-222D-4709-B6DA-A14B54B2B7AF}" dt="2019-08-26T13:12:49.685" v="445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EB1AC5F5-222D-4709-B6DA-A14B54B2B7AF}" dt="2019-08-26T13:13:36.280" v="454" actId="1076"/>
        <pc:sldMkLst>
          <pc:docMk/>
          <pc:sldMk cId="1169010977" sldId="277"/>
        </pc:sldMkLst>
        <pc:spChg chg="mod">
          <ac:chgData name="" userId="" providerId="" clId="Web-{EB1AC5F5-222D-4709-B6DA-A14B54B2B7AF}" dt="2019-08-26T13:11:38.073" v="441" actId="20577"/>
          <ac:spMkLst>
            <pc:docMk/>
            <pc:sldMk cId="1169010977" sldId="277"/>
            <ac:spMk id="3" creationId="{48A20DC2-7F9B-4A6A-820D-94145CE780D4}"/>
          </ac:spMkLst>
        </pc:spChg>
        <pc:picChg chg="mod">
          <ac:chgData name="" userId="" providerId="" clId="Web-{EB1AC5F5-222D-4709-B6DA-A14B54B2B7AF}" dt="2019-08-26T13:13:29.655" v="453" actId="1076"/>
          <ac:picMkLst>
            <pc:docMk/>
            <pc:sldMk cId="1169010977" sldId="277"/>
            <ac:picMk id="4" creationId="{12F06931-BE46-4079-9B8E-A0AFF6ADE7A4}"/>
          </ac:picMkLst>
        </pc:picChg>
        <pc:picChg chg="mod">
          <ac:chgData name="" userId="" providerId="" clId="Web-{EB1AC5F5-222D-4709-B6DA-A14B54B2B7AF}" dt="2019-08-26T13:13:36.280" v="454" actId="1076"/>
          <ac:picMkLst>
            <pc:docMk/>
            <pc:sldMk cId="1169010977" sldId="277"/>
            <ac:picMk id="5" creationId="{84758901-5B45-48B3-8DA3-BFB48B32E2EE}"/>
          </ac:picMkLst>
        </pc:picChg>
      </pc:sldChg>
      <pc:sldChg chg="modSp">
        <pc:chgData name="" userId="" providerId="" clId="Web-{EB1AC5F5-222D-4709-B6DA-A14B54B2B7AF}" dt="2019-08-26T13:19:58.949" v="547" actId="20577"/>
        <pc:sldMkLst>
          <pc:docMk/>
          <pc:sldMk cId="833840719" sldId="279"/>
        </pc:sldMkLst>
        <pc:spChg chg="mod">
          <ac:chgData name="" userId="" providerId="" clId="Web-{EB1AC5F5-222D-4709-B6DA-A14B54B2B7AF}" dt="2019-08-26T13:19:58.949" v="547" actId="20577"/>
          <ac:spMkLst>
            <pc:docMk/>
            <pc:sldMk cId="833840719" sldId="279"/>
            <ac:spMk id="3" creationId="{1DF8CC30-F456-42F2-BA6C-AF7568AED795}"/>
          </ac:spMkLst>
        </pc:spChg>
        <pc:picChg chg="mod">
          <ac:chgData name="" userId="" providerId="" clId="Web-{EB1AC5F5-222D-4709-B6DA-A14B54B2B7AF}" dt="2019-08-26T13:13:21.795" v="452" actId="1076"/>
          <ac:picMkLst>
            <pc:docMk/>
            <pc:sldMk cId="833840719" sldId="279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9:10.119" v="531" actId="20577"/>
        <pc:sldMkLst>
          <pc:docMk/>
          <pc:sldMk cId="1349797421" sldId="280"/>
        </pc:sldMkLst>
        <pc:spChg chg="mod">
          <ac:chgData name="" userId="" providerId="" clId="Web-{EB1AC5F5-222D-4709-B6DA-A14B54B2B7AF}" dt="2019-08-26T13:19:10.119" v="531" actId="20577"/>
          <ac:spMkLst>
            <pc:docMk/>
            <pc:sldMk cId="1349797421" sldId="280"/>
            <ac:spMk id="3" creationId="{C149E1D9-0167-4CC4-A969-6A11A6A02303}"/>
          </ac:spMkLst>
        </pc:spChg>
      </pc:sldChg>
      <pc:sldChg chg="modSp">
        <pc:chgData name="" userId="" providerId="" clId="Web-{EB1AC5F5-222D-4709-B6DA-A14B54B2B7AF}" dt="2019-08-26T13:23:55.534" v="590" actId="1076"/>
        <pc:sldMkLst>
          <pc:docMk/>
          <pc:sldMk cId="378540045" sldId="281"/>
        </pc:sldMkLst>
        <pc:spChg chg="mod">
          <ac:chgData name="" userId="" providerId="" clId="Web-{EB1AC5F5-222D-4709-B6DA-A14B54B2B7AF}" dt="2019-08-26T13:22:03.249" v="555" actId="20577"/>
          <ac:spMkLst>
            <pc:docMk/>
            <pc:sldMk cId="378540045" sldId="281"/>
            <ac:spMk id="3" creationId="{C0C7CCA2-21D3-414F-8991-FF7195AB442C}"/>
          </ac:spMkLst>
        </pc:spChg>
        <pc:picChg chg="mod">
          <ac:chgData name="" userId="" providerId="" clId="Web-{EB1AC5F5-222D-4709-B6DA-A14B54B2B7AF}" dt="2019-08-26T13:23:55.534" v="590" actId="1076"/>
          <ac:picMkLst>
            <pc:docMk/>
            <pc:sldMk cId="378540045" sldId="281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24:01.988" v="591" actId="1076"/>
        <pc:sldMkLst>
          <pc:docMk/>
          <pc:sldMk cId="230576329" sldId="282"/>
        </pc:sldMkLst>
        <pc:picChg chg="mod">
          <ac:chgData name="" userId="" providerId="" clId="Web-{EB1AC5F5-222D-4709-B6DA-A14B54B2B7AF}" dt="2019-08-26T13:24:01.988" v="591" actId="1076"/>
          <ac:picMkLst>
            <pc:docMk/>
            <pc:sldMk cId="230576329" sldId="282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23:50.300" v="589" actId="1076"/>
        <pc:sldMkLst>
          <pc:docMk/>
          <pc:sldMk cId="1454178254" sldId="283"/>
        </pc:sldMkLst>
        <pc:spChg chg="mod">
          <ac:chgData name="" userId="" providerId="" clId="Web-{EB1AC5F5-222D-4709-B6DA-A14B54B2B7AF}" dt="2019-08-26T13:23:38.315" v="586" actId="20577"/>
          <ac:spMkLst>
            <pc:docMk/>
            <pc:sldMk cId="1454178254" sldId="283"/>
            <ac:spMk id="3" creationId="{C82B7E5E-81F5-4F0B-82FD-802385CD9A10}"/>
          </ac:spMkLst>
        </pc:spChg>
        <pc:picChg chg="mod">
          <ac:chgData name="" userId="" providerId="" clId="Web-{EB1AC5F5-222D-4709-B6DA-A14B54B2B7AF}" dt="2019-08-26T13:23:50.300" v="589" actId="1076"/>
          <ac:picMkLst>
            <pc:docMk/>
            <pc:sldMk cId="1454178254" sldId="283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30:38.828" v="594" actId="20577"/>
        <pc:sldMkLst>
          <pc:docMk/>
          <pc:sldMk cId="761633851" sldId="288"/>
        </pc:sldMkLst>
        <pc:spChg chg="mod">
          <ac:chgData name="" userId="" providerId="" clId="Web-{EB1AC5F5-222D-4709-B6DA-A14B54B2B7AF}" dt="2019-08-26T13:30:38.828" v="594" actId="20577"/>
          <ac:spMkLst>
            <pc:docMk/>
            <pc:sldMk cId="761633851" sldId="288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3:33:24.443" v="611" actId="20577"/>
        <pc:sldMkLst>
          <pc:docMk/>
          <pc:sldMk cId="1885167440" sldId="289"/>
        </pc:sldMkLst>
        <pc:spChg chg="mod">
          <ac:chgData name="" userId="" providerId="" clId="Web-{EB1AC5F5-222D-4709-B6DA-A14B54B2B7AF}" dt="2019-08-26T13:33:24.443" v="611" actId="20577"/>
          <ac:spMkLst>
            <pc:docMk/>
            <pc:sldMk cId="1885167440" sldId="289"/>
            <ac:spMk id="3" creationId="{797A8D8B-6BAF-462D-815C-BF243EAB51D0}"/>
          </ac:spMkLst>
        </pc:spChg>
      </pc:sldChg>
      <pc:sldChg chg="modSp">
        <pc:chgData name="" userId="" providerId="" clId="Web-{EB1AC5F5-222D-4709-B6DA-A14B54B2B7AF}" dt="2019-08-26T13:38:02.093" v="751" actId="20577"/>
        <pc:sldMkLst>
          <pc:docMk/>
          <pc:sldMk cId="472758218" sldId="290"/>
        </pc:sldMkLst>
        <pc:spChg chg="mod">
          <ac:chgData name="" userId="" providerId="" clId="Web-{EB1AC5F5-222D-4709-B6DA-A14B54B2B7AF}" dt="2019-08-26T13:33:08.286" v="602" actId="20577"/>
          <ac:spMkLst>
            <pc:docMk/>
            <pc:sldMk cId="472758218" sldId="290"/>
            <ac:spMk id="2" creationId="{CD55EF39-67AC-4AEB-A4F1-538265FC6DA6}"/>
          </ac:spMkLst>
        </pc:spChg>
        <pc:spChg chg="mod">
          <ac:chgData name="" userId="" providerId="" clId="Web-{EB1AC5F5-222D-4709-B6DA-A14B54B2B7AF}" dt="2019-08-26T13:38:02.093" v="751" actId="20577"/>
          <ac:spMkLst>
            <pc:docMk/>
            <pc:sldMk cId="472758218" sldId="290"/>
            <ac:spMk id="3" creationId="{797A8D8B-6BAF-462D-815C-BF243EAB51D0}"/>
          </ac:spMkLst>
        </pc:spChg>
      </pc:sldChg>
      <pc:sldChg chg="del">
        <pc:chgData name="" userId="" providerId="" clId="Web-{EB1AC5F5-222D-4709-B6DA-A14B54B2B7AF}" dt="2019-08-26T13:41:26.724" v="814"/>
        <pc:sldMkLst>
          <pc:docMk/>
          <pc:sldMk cId="1526033100" sldId="291"/>
        </pc:sldMkLst>
      </pc:sldChg>
      <pc:sldChg chg="modSp">
        <pc:chgData name="" userId="" providerId="" clId="Web-{EB1AC5F5-222D-4709-B6DA-A14B54B2B7AF}" dt="2019-08-26T13:40:51.754" v="803" actId="20577"/>
        <pc:sldMkLst>
          <pc:docMk/>
          <pc:sldMk cId="3121416065" sldId="298"/>
        </pc:sldMkLst>
        <pc:spChg chg="mod">
          <ac:chgData name="" userId="" providerId="" clId="Web-{EB1AC5F5-222D-4709-B6DA-A14B54B2B7AF}" dt="2019-08-26T13:40:51.754" v="803" actId="20577"/>
          <ac:spMkLst>
            <pc:docMk/>
            <pc:sldMk cId="3121416065" sldId="298"/>
            <ac:spMk id="3" creationId="{9F376D57-7E23-4CED-A222-AA9C8F994D2E}"/>
          </ac:spMkLst>
        </pc:spChg>
      </pc:sldChg>
      <pc:sldChg chg="ord">
        <pc:chgData name="" userId="" providerId="" clId="Web-{EB1AC5F5-222D-4709-B6DA-A14B54B2B7AF}" dt="2019-08-26T13:42:07.569" v="826"/>
        <pc:sldMkLst>
          <pc:docMk/>
          <pc:sldMk cId="105066576" sldId="299"/>
        </pc:sldMkLst>
      </pc:sldChg>
      <pc:sldChg chg="ord">
        <pc:chgData name="" userId="" providerId="" clId="Web-{EB1AC5F5-222D-4709-B6DA-A14B54B2B7AF}" dt="2019-08-26T13:42:22.960" v="827"/>
        <pc:sldMkLst>
          <pc:docMk/>
          <pc:sldMk cId="3978066937" sldId="300"/>
        </pc:sldMkLst>
      </pc:sldChg>
      <pc:sldChg chg="modSp">
        <pc:chgData name="" userId="" providerId="" clId="Web-{EB1AC5F5-222D-4709-B6DA-A14B54B2B7AF}" dt="2019-08-26T13:30:47.079" v="600" actId="20577"/>
        <pc:sldMkLst>
          <pc:docMk/>
          <pc:sldMk cId="2078075699" sldId="304"/>
        </pc:sldMkLst>
        <pc:spChg chg="mod">
          <ac:chgData name="" userId="" providerId="" clId="Web-{EB1AC5F5-222D-4709-B6DA-A14B54B2B7AF}" dt="2019-08-26T13:30:47.079" v="600" actId="20577"/>
          <ac:spMkLst>
            <pc:docMk/>
            <pc:sldMk cId="2078075699" sldId="304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2:37:22.773" v="122" actId="20577"/>
        <pc:sldMkLst>
          <pc:docMk/>
          <pc:sldMk cId="2724069113" sldId="313"/>
        </pc:sldMkLst>
        <pc:spChg chg="mod">
          <ac:chgData name="" userId="" providerId="" clId="Web-{EB1AC5F5-222D-4709-B6DA-A14B54B2B7AF}" dt="2019-08-26T12:37:22.773" v="122" actId="20577"/>
          <ac:spMkLst>
            <pc:docMk/>
            <pc:sldMk cId="2724069113" sldId="313"/>
            <ac:spMk id="3" creationId="{C149E1D9-0167-4CC4-A969-6A11A6A02303}"/>
          </ac:spMkLst>
        </pc:spChg>
      </pc:sldChg>
      <pc:sldChg chg="ord">
        <pc:chgData name="" userId="" providerId="" clId="Web-{EB1AC5F5-222D-4709-B6DA-A14B54B2B7AF}" dt="2019-08-26T13:42:07.569" v="825"/>
        <pc:sldMkLst>
          <pc:docMk/>
          <pc:sldMk cId="3781557145" sldId="314"/>
        </pc:sldMkLst>
      </pc:sldChg>
      <pc:sldChg chg="ord">
        <pc:chgData name="" userId="" providerId="" clId="Web-{EB1AC5F5-222D-4709-B6DA-A14B54B2B7AF}" dt="2019-08-26T13:42:07.569" v="824"/>
        <pc:sldMkLst>
          <pc:docMk/>
          <pc:sldMk cId="532084759" sldId="315"/>
        </pc:sldMkLst>
      </pc:sldChg>
      <pc:sldChg chg="add replId">
        <pc:chgData name="" userId="" providerId="" clId="Web-{EB1AC5F5-222D-4709-B6DA-A14B54B2B7AF}" dt="2019-08-26T13:41:05.130" v="805"/>
        <pc:sldMkLst>
          <pc:docMk/>
          <pc:sldMk cId="1569096513" sldId="318"/>
        </pc:sldMkLst>
      </pc:sldChg>
    </pc:docChg>
  </pc:docChgLst>
  <pc:docChgLst>
    <pc:chgData clId="Web-{A569DFDF-03C5-4444-86DD-0C77AE245AAE}"/>
    <pc:docChg chg="modSld">
      <pc:chgData name="" userId="" providerId="" clId="Web-{A569DFDF-03C5-4444-86DD-0C77AE245AAE}" dt="2019-07-05T07:04:46.608" v="98" actId="20577"/>
      <pc:docMkLst>
        <pc:docMk/>
      </pc:docMkLst>
      <pc:sldChg chg="modSp">
        <pc:chgData name="" userId="" providerId="" clId="Web-{A569DFDF-03C5-4444-86DD-0C77AE245AAE}" dt="2019-07-05T07:04:46.608" v="97" actId="20577"/>
        <pc:sldMkLst>
          <pc:docMk/>
          <pc:sldMk cId="3479937383" sldId="260"/>
        </pc:sldMkLst>
        <pc:spChg chg="mod">
          <ac:chgData name="" userId="" providerId="" clId="Web-{A569DFDF-03C5-4444-86DD-0C77AE245AAE}" dt="2019-07-05T07:04:46.608" v="9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A569DFDF-03C5-4444-86DD-0C77AE245AAE}" dt="2019-07-05T07:02:40.450" v="51" actId="20577"/>
        <pc:sldMkLst>
          <pc:docMk/>
          <pc:sldMk cId="1378607874" sldId="261"/>
        </pc:sldMkLst>
        <pc:spChg chg="mod">
          <ac:chgData name="" userId="" providerId="" clId="Web-{A569DFDF-03C5-4444-86DD-0C77AE245AAE}" dt="2019-07-05T07:02:40.450" v="51" actId="20577"/>
          <ac:spMkLst>
            <pc:docMk/>
            <pc:sldMk cId="1378607874" sldId="261"/>
            <ac:spMk id="3" creationId="{A006BD29-4002-41F9-ACEC-5CD14C05D00B}"/>
          </ac:spMkLst>
        </pc:spChg>
      </pc:sldChg>
    </pc:docChg>
  </pc:docChgLst>
  <pc:docChgLst>
    <pc:chgData clId="Web-{3AC23917-2B73-4D43-8DF5-C2CA22EE809D}"/>
    <pc:docChg chg="modSld">
      <pc:chgData name="" userId="" providerId="" clId="Web-{3AC23917-2B73-4D43-8DF5-C2CA22EE809D}" dt="2019-08-22T13:03:57.144" v="29" actId="20577"/>
      <pc:docMkLst>
        <pc:docMk/>
      </pc:docMkLst>
      <pc:sldChg chg="modSp">
        <pc:chgData name="" userId="" providerId="" clId="Web-{3AC23917-2B73-4D43-8DF5-C2CA22EE809D}" dt="2019-08-22T13:03:57.144" v="28" actId="20577"/>
        <pc:sldMkLst>
          <pc:docMk/>
          <pc:sldMk cId="966716395" sldId="271"/>
        </pc:sldMkLst>
        <pc:spChg chg="mod">
          <ac:chgData name="" userId="" providerId="" clId="Web-{3AC23917-2B73-4D43-8DF5-C2CA22EE809D}" dt="2019-08-22T13:03:57.144" v="28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F0BFF7F1-6BD8-4E81-B7FC-6BB18F77546B}"/>
    <pc:docChg chg="modSld">
      <pc:chgData name="" userId="" providerId="" clId="Web-{F0BFF7F1-6BD8-4E81-B7FC-6BB18F77546B}" dt="2019-08-19T13:12:13.789" v="215" actId="20577"/>
      <pc:docMkLst>
        <pc:docMk/>
      </pc:docMkLst>
      <pc:sldChg chg="modSp">
        <pc:chgData name="" userId="" providerId="" clId="Web-{F0BFF7F1-6BD8-4E81-B7FC-6BB18F77546B}" dt="2019-08-19T12:45:29.695" v="47" actId="20577"/>
        <pc:sldMkLst>
          <pc:docMk/>
          <pc:sldMk cId="3328933052" sldId="270"/>
        </pc:sldMkLst>
        <pc:spChg chg="mod">
          <ac:chgData name="" userId="" providerId="" clId="Web-{F0BFF7F1-6BD8-4E81-B7FC-6BB18F77546B}" dt="2019-08-19T12:45:29.695" v="47" actId="20577"/>
          <ac:spMkLst>
            <pc:docMk/>
            <pc:sldMk cId="3328933052" sldId="270"/>
            <ac:spMk id="3" creationId="{E0CD0271-3469-4097-8AEA-CCD26647543D}"/>
          </ac:spMkLst>
        </pc:spChg>
      </pc:sldChg>
      <pc:sldChg chg="modSp">
        <pc:chgData name="" userId="" providerId="" clId="Web-{F0BFF7F1-6BD8-4E81-B7FC-6BB18F77546B}" dt="2019-08-19T12:48:47.887" v="87" actId="20577"/>
        <pc:sldMkLst>
          <pc:docMk/>
          <pc:sldMk cId="966716395" sldId="271"/>
        </pc:sldMkLst>
        <pc:spChg chg="mod">
          <ac:chgData name="" userId="" providerId="" clId="Web-{F0BFF7F1-6BD8-4E81-B7FC-6BB18F77546B}" dt="2019-08-19T12:48:47.887" v="87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49:20.778" v="97" actId="20577"/>
        <pc:sldMkLst>
          <pc:docMk/>
          <pc:sldMk cId="3070959357" sldId="272"/>
        </pc:sldMkLst>
        <pc:spChg chg="mod">
          <ac:chgData name="" userId="" providerId="" clId="Web-{F0BFF7F1-6BD8-4E81-B7FC-6BB18F77546B}" dt="2019-08-19T12:49:20.778" v="97" actId="20577"/>
          <ac:spMkLst>
            <pc:docMk/>
            <pc:sldMk cId="3070959357" sldId="272"/>
            <ac:spMk id="3" creationId="{6C6F7F10-0B9F-4179-A277-EADC18422038}"/>
          </ac:spMkLst>
        </pc:spChg>
      </pc:sldChg>
      <pc:sldChg chg="modSp">
        <pc:chgData name="" userId="" providerId="" clId="Web-{F0BFF7F1-6BD8-4E81-B7FC-6BB18F77546B}" dt="2019-08-19T12:50:10.076" v="101" actId="20577"/>
        <pc:sldMkLst>
          <pc:docMk/>
          <pc:sldMk cId="187791988" sldId="273"/>
        </pc:sldMkLst>
        <pc:spChg chg="mod">
          <ac:chgData name="" userId="" providerId="" clId="Web-{F0BFF7F1-6BD8-4E81-B7FC-6BB18F77546B}" dt="2019-08-19T12:50:10.076" v="101" actId="20577"/>
          <ac:spMkLst>
            <pc:docMk/>
            <pc:sldMk cId="187791988" sldId="273"/>
            <ac:spMk id="3" creationId="{20EEFEFC-40F2-4E14-83A1-B664E911CB99}"/>
          </ac:spMkLst>
        </pc:spChg>
      </pc:sldChg>
      <pc:sldChg chg="modSp">
        <pc:chgData name="" userId="" providerId="" clId="Web-{F0BFF7F1-6BD8-4E81-B7FC-6BB18F77546B}" dt="2019-08-19T12:52:03.656" v="129" actId="20577"/>
        <pc:sldMkLst>
          <pc:docMk/>
          <pc:sldMk cId="4205077524" sldId="274"/>
        </pc:sldMkLst>
        <pc:spChg chg="mod">
          <ac:chgData name="" userId="" providerId="" clId="Web-{F0BFF7F1-6BD8-4E81-B7FC-6BB18F77546B}" dt="2019-08-19T12:52:03.656" v="129" actId="20577"/>
          <ac:spMkLst>
            <pc:docMk/>
            <pc:sldMk cId="4205077524" sldId="274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5:23.675" v="152" actId="20577"/>
        <pc:sldMkLst>
          <pc:docMk/>
          <pc:sldMk cId="998402309" sldId="275"/>
        </pc:sldMkLst>
        <pc:spChg chg="mod">
          <ac:chgData name="" userId="" providerId="" clId="Web-{F0BFF7F1-6BD8-4E81-B7FC-6BB18F77546B}" dt="2019-08-19T12:55:23.675" v="152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F0BFF7F1-6BD8-4E81-B7FC-6BB18F77546B}" dt="2019-08-19T12:57:13.396" v="166" actId="20577"/>
        <pc:sldMkLst>
          <pc:docMk/>
          <pc:sldMk cId="1666642885" sldId="278"/>
        </pc:sldMkLst>
        <pc:spChg chg="mod">
          <ac:chgData name="" userId="" providerId="" clId="Web-{F0BFF7F1-6BD8-4E81-B7FC-6BB18F77546B}" dt="2019-08-19T12:57:13.396" v="166" actId="20577"/>
          <ac:spMkLst>
            <pc:docMk/>
            <pc:sldMk cId="1666642885" sldId="278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7:30.115" v="178" actId="20577"/>
        <pc:sldMkLst>
          <pc:docMk/>
          <pc:sldMk cId="378540045" sldId="281"/>
        </pc:sldMkLst>
        <pc:spChg chg="mod">
          <ac:chgData name="" userId="" providerId="" clId="Web-{F0BFF7F1-6BD8-4E81-B7FC-6BB18F77546B}" dt="2019-08-19T12:57:30.115" v="178" actId="20577"/>
          <ac:spMkLst>
            <pc:docMk/>
            <pc:sldMk cId="378540045" sldId="281"/>
            <ac:spMk id="3" creationId="{C0C7CCA2-21D3-414F-8991-FF7195AB442C}"/>
          </ac:spMkLst>
        </pc:spChg>
      </pc:sldChg>
      <pc:sldChg chg="modSp">
        <pc:chgData name="" userId="" providerId="" clId="Web-{F0BFF7F1-6BD8-4E81-B7FC-6BB18F77546B}" dt="2019-08-19T12:58:41.976" v="208" actId="20577"/>
        <pc:sldMkLst>
          <pc:docMk/>
          <pc:sldMk cId="1454178254" sldId="283"/>
        </pc:sldMkLst>
        <pc:spChg chg="mod">
          <ac:chgData name="" userId="" providerId="" clId="Web-{F0BFF7F1-6BD8-4E81-B7FC-6BB18F77546B}" dt="2019-08-19T12:58:41.976" v="208" actId="20577"/>
          <ac:spMkLst>
            <pc:docMk/>
            <pc:sldMk cId="1454178254" sldId="283"/>
            <ac:spMk id="3" creationId="{C82B7E5E-81F5-4F0B-82FD-802385CD9A10}"/>
          </ac:spMkLst>
        </pc:spChg>
      </pc:sldChg>
      <pc:sldChg chg="modSp">
        <pc:chgData name="" userId="" providerId="" clId="Web-{F0BFF7F1-6BD8-4E81-B7FC-6BB18F77546B}" dt="2019-08-19T12:59:03.180" v="212" actId="20577"/>
        <pc:sldMkLst>
          <pc:docMk/>
          <pc:sldMk cId="4255218620" sldId="285"/>
        </pc:sldMkLst>
        <pc:spChg chg="mod">
          <ac:chgData name="" userId="" providerId="" clId="Web-{F0BFF7F1-6BD8-4E81-B7FC-6BB18F77546B}" dt="2019-08-19T12:59:03.180" v="212" actId="20577"/>
          <ac:spMkLst>
            <pc:docMk/>
            <pc:sldMk cId="4255218620" sldId="285"/>
            <ac:spMk id="2" creationId="{F83BBECD-EB90-468B-98D0-E319EE7E656C}"/>
          </ac:spMkLst>
        </pc:spChg>
      </pc:sldChg>
      <pc:sldChg chg="modSp">
        <pc:chgData name="" userId="" providerId="" clId="Web-{F0BFF7F1-6BD8-4E81-B7FC-6BB18F77546B}" dt="2019-08-19T13:05:54.797" v="213" actId="20577"/>
        <pc:sldMkLst>
          <pc:docMk/>
          <pc:sldMk cId="1373132171" sldId="310"/>
        </pc:sldMkLst>
        <pc:spChg chg="mod">
          <ac:chgData name="" userId="" providerId="" clId="Web-{F0BFF7F1-6BD8-4E81-B7FC-6BB18F77546B}" dt="2019-08-19T13:05:54.797" v="213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6DCBF5AE-E51D-4505-97CC-4E7605712290}"/>
    <pc:docChg chg="modSld">
      <pc:chgData name="" userId="" providerId="" clId="Web-{6DCBF5AE-E51D-4505-97CC-4E7605712290}" dt="2019-08-21T07:24:30.770" v="75" actId="20577"/>
      <pc:docMkLst>
        <pc:docMk/>
      </pc:docMkLst>
      <pc:sldChg chg="modSp">
        <pc:chgData name="" userId="" providerId="" clId="Web-{6DCBF5AE-E51D-4505-97CC-4E7605712290}" dt="2019-08-21T07:24:30.770" v="74" actId="20577"/>
        <pc:sldMkLst>
          <pc:docMk/>
          <pc:sldMk cId="3978066937" sldId="300"/>
        </pc:sldMkLst>
        <pc:spChg chg="mod">
          <ac:chgData name="" userId="" providerId="" clId="Web-{6DCBF5AE-E51D-4505-97CC-4E7605712290}" dt="2019-08-21T07:24:30.770" v="74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D3FE6EE1-643D-497D-AB32-F5E187603416}"/>
    <pc:docChg chg="addSld delSld modSld sldOrd">
      <pc:chgData name="" userId="" providerId="" clId="Web-{D3FE6EE1-643D-497D-AB32-F5E187603416}" dt="2019-08-20T08:31:33.888" v="82"/>
      <pc:docMkLst>
        <pc:docMk/>
      </pc:docMkLst>
      <pc:sldChg chg="addAnim delAnim modAnim">
        <pc:chgData name="" userId="" providerId="" clId="Web-{D3FE6EE1-643D-497D-AB32-F5E187603416}" dt="2019-08-20T08:30:49.794" v="78"/>
        <pc:sldMkLst>
          <pc:docMk/>
          <pc:sldMk cId="3874318658" sldId="259"/>
        </pc:sldMkLst>
      </pc:sldChg>
      <pc:sldChg chg="addAnim delAnim modAnim">
        <pc:chgData name="" userId="" providerId="" clId="Web-{D3FE6EE1-643D-497D-AB32-F5E187603416}" dt="2019-08-20T08:31:33.888" v="82"/>
        <pc:sldMkLst>
          <pc:docMk/>
          <pc:sldMk cId="3479937383" sldId="260"/>
        </pc:sldMkLst>
      </pc:sldChg>
      <pc:sldChg chg="modSp">
        <pc:chgData name="" userId="" providerId="" clId="Web-{D3FE6EE1-643D-497D-AB32-F5E187603416}" dt="2019-08-20T07:39:07.374" v="34" actId="20577"/>
        <pc:sldMkLst>
          <pc:docMk/>
          <pc:sldMk cId="2035881997" sldId="265"/>
        </pc:sldMkLst>
        <pc:spChg chg="mod">
          <ac:chgData name="" userId="" providerId="" clId="Web-{D3FE6EE1-643D-497D-AB32-F5E187603416}" dt="2019-08-20T07:39:07.374" v="34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addSp modSp">
        <pc:chgData name="" userId="" providerId="" clId="Web-{D3FE6EE1-643D-497D-AB32-F5E187603416}" dt="2019-08-20T08:28:41.041" v="70" actId="14100"/>
        <pc:sldMkLst>
          <pc:docMk/>
          <pc:sldMk cId="3328933052" sldId="270"/>
        </pc:sldMkLst>
        <pc:spChg chg="mod">
          <ac:chgData name="" userId="" providerId="" clId="Web-{D3FE6EE1-643D-497D-AB32-F5E187603416}" dt="2019-08-20T08:27:34.149" v="62" actId="14100"/>
          <ac:spMkLst>
            <pc:docMk/>
            <pc:sldMk cId="3328933052" sldId="270"/>
            <ac:spMk id="3" creationId="{E0CD0271-3469-4097-8AEA-CCD26647543D}"/>
          </ac:spMkLst>
        </pc:spChg>
        <pc:spChg chg="add mod">
          <ac:chgData name="" userId="" providerId="" clId="Web-{D3FE6EE1-643D-497D-AB32-F5E187603416}" dt="2019-08-20T08:28:41.041" v="70" actId="14100"/>
          <ac:spMkLst>
            <pc:docMk/>
            <pc:sldMk cId="3328933052" sldId="270"/>
            <ac:spMk id="4" creationId="{27097DCA-A5EF-42EC-ADC5-632AFD18F48F}"/>
          </ac:spMkLst>
        </pc:spChg>
      </pc:sldChg>
      <pc:sldChg chg="ord">
        <pc:chgData name="" userId="" providerId="" clId="Web-{D3FE6EE1-643D-497D-AB32-F5E187603416}" dt="2019-08-20T07:36:05.012" v="1"/>
        <pc:sldMkLst>
          <pc:docMk/>
          <pc:sldMk cId="1034069869" sldId="296"/>
        </pc:sldMkLst>
      </pc:sldChg>
      <pc:sldChg chg="modSp">
        <pc:chgData name="" userId="" providerId="" clId="Web-{D3FE6EE1-643D-497D-AB32-F5E187603416}" dt="2019-08-20T07:39:32.250" v="38" actId="20577"/>
        <pc:sldMkLst>
          <pc:docMk/>
          <pc:sldMk cId="2585622069" sldId="297"/>
        </pc:sldMkLst>
        <pc:spChg chg="mod">
          <ac:chgData name="" userId="" providerId="" clId="Web-{D3FE6EE1-643D-497D-AB32-F5E187603416}" dt="2019-08-20T07:39:32.250" v="38" actId="20577"/>
          <ac:spMkLst>
            <pc:docMk/>
            <pc:sldMk cId="2585622069" sldId="297"/>
            <ac:spMk id="3" creationId="{48CD3CA2-4BA5-4026-972D-FC907156D6F4}"/>
          </ac:spMkLst>
        </pc:spChg>
      </pc:sldChg>
      <pc:sldChg chg="modSp">
        <pc:chgData name="" userId="" providerId="" clId="Web-{D3FE6EE1-643D-497D-AB32-F5E187603416}" dt="2019-08-20T08:02:42.870" v="45" actId="20577"/>
        <pc:sldMkLst>
          <pc:docMk/>
          <pc:sldMk cId="1549772417" sldId="311"/>
        </pc:sldMkLst>
        <pc:spChg chg="mod">
          <ac:chgData name="" userId="" providerId="" clId="Web-{D3FE6EE1-643D-497D-AB32-F5E187603416}" dt="2019-08-20T08:02:42.870" v="45" actId="20577"/>
          <ac:spMkLst>
            <pc:docMk/>
            <pc:sldMk cId="1549772417" sldId="311"/>
            <ac:spMk id="3" creationId="{48CD3CA2-4BA5-4026-972D-FC907156D6F4}"/>
          </ac:spMkLst>
        </pc:spChg>
      </pc:sldChg>
      <pc:sldChg chg="del">
        <pc:chgData name="" userId="" providerId="" clId="Web-{D3FE6EE1-643D-497D-AB32-F5E187603416}" dt="2019-08-20T08:22:21.924" v="49"/>
        <pc:sldMkLst>
          <pc:docMk/>
          <pc:sldMk cId="4039594616" sldId="315"/>
        </pc:sldMkLst>
      </pc:sldChg>
      <pc:sldChg chg="modSp add del replId">
        <pc:chgData name="" userId="" providerId="" clId="Web-{D3FE6EE1-643D-497D-AB32-F5E187603416}" dt="2019-08-20T08:27:23.743" v="61"/>
        <pc:sldMkLst>
          <pc:docMk/>
          <pc:sldMk cId="1234621326" sldId="316"/>
        </pc:sldMkLst>
        <pc:graphicFrameChg chg="modGraphic">
          <ac:chgData name="" userId="" providerId="" clId="Web-{D3FE6EE1-643D-497D-AB32-F5E187603416}" dt="2019-08-20T08:25:04.834" v="60"/>
          <ac:graphicFrameMkLst>
            <pc:docMk/>
            <pc:sldMk cId="1234621326" sldId="316"/>
            <ac:graphicFrameMk id="5" creationId="{00000000-0000-0000-0000-000000000000}"/>
          </ac:graphicFrameMkLst>
        </pc:graphicFrameChg>
      </pc:sldChg>
    </pc:docChg>
  </pc:docChgLst>
  <pc:docChgLst>
    <pc:chgData clId="Web-{CAB5EA10-C98D-43FC-B0A9-283D1C5EC0A1}"/>
    <pc:docChg chg="modSld">
      <pc:chgData name="" userId="" providerId="" clId="Web-{CAB5EA10-C98D-43FC-B0A9-283D1C5EC0A1}" dt="2019-08-22T07:25:07.742" v="2"/>
      <pc:docMkLst>
        <pc:docMk/>
      </pc:docMkLst>
      <pc:sldChg chg="modNotes">
        <pc:chgData name="" userId="" providerId="" clId="Web-{CAB5EA10-C98D-43FC-B0A9-283D1C5EC0A1}" dt="2019-08-22T07:25:07.742" v="2"/>
        <pc:sldMkLst>
          <pc:docMk/>
          <pc:sldMk cId="119092984" sldId="302"/>
        </pc:sldMkLst>
      </pc:sldChg>
    </pc:docChg>
  </pc:docChgLst>
  <pc:docChgLst>
    <pc:chgData clId="Web-{3BDB32A4-44BF-4B18-AD2D-2476B2076494}"/>
    <pc:docChg chg="modSld">
      <pc:chgData name="" userId="" providerId="" clId="Web-{3BDB32A4-44BF-4B18-AD2D-2476B2076494}" dt="2019-08-28T11:17:37.951" v="82" actId="20577"/>
      <pc:docMkLst>
        <pc:docMk/>
      </pc:docMkLst>
      <pc:sldChg chg="modSp">
        <pc:chgData name="" userId="" providerId="" clId="Web-{3BDB32A4-44BF-4B18-AD2D-2476B2076494}" dt="2019-08-28T11:02:02.746" v="0" actId="20577"/>
        <pc:sldMkLst>
          <pc:docMk/>
          <pc:sldMk cId="3207592105" sldId="286"/>
        </pc:sldMkLst>
        <pc:spChg chg="mod">
          <ac:chgData name="" userId="" providerId="" clId="Web-{3BDB32A4-44BF-4B18-AD2D-2476B2076494}" dt="2019-08-28T11:02:02.746" v="0" actId="20577"/>
          <ac:spMkLst>
            <pc:docMk/>
            <pc:sldMk cId="3207592105" sldId="286"/>
            <ac:spMk id="3" creationId="{6F37C898-71FB-49D0-B973-D1785CEB0342}"/>
          </ac:spMkLst>
        </pc:spChg>
      </pc:sldChg>
      <pc:sldChg chg="modSp">
        <pc:chgData name="" userId="" providerId="" clId="Web-{3BDB32A4-44BF-4B18-AD2D-2476B2076494}" dt="2019-08-28T11:17:37.951" v="81" actId="20577"/>
        <pc:sldMkLst>
          <pc:docMk/>
          <pc:sldMk cId="399787957" sldId="293"/>
        </pc:sldMkLst>
        <pc:spChg chg="mod">
          <ac:chgData name="" userId="" providerId="" clId="Web-{3BDB32A4-44BF-4B18-AD2D-2476B2076494}" dt="2019-08-28T11:17:37.951" v="81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3BDB32A4-44BF-4B18-AD2D-2476B2076494}" dt="2019-08-28T11:10:17.224" v="65" actId="20577"/>
        <pc:sldMkLst>
          <pc:docMk/>
          <pc:sldMk cId="1373132171" sldId="310"/>
        </pc:sldMkLst>
        <pc:spChg chg="mod">
          <ac:chgData name="" userId="" providerId="" clId="Web-{3BDB32A4-44BF-4B18-AD2D-2476B2076494}" dt="2019-08-28T11:10:17.224" v="65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0F7EF0D1-7122-4CD1-8DB7-E2636127EE44}"/>
    <pc:docChg chg="modSld">
      <pc:chgData name="" userId="" providerId="" clId="Web-{0F7EF0D1-7122-4CD1-8DB7-E2636127EE44}" dt="2019-08-16T07:34:33.641" v="149" actId="20577"/>
      <pc:docMkLst>
        <pc:docMk/>
      </pc:docMkLst>
      <pc:sldChg chg="modSp">
        <pc:chgData name="" userId="" providerId="" clId="Web-{0F7EF0D1-7122-4CD1-8DB7-E2636127EE44}" dt="2019-08-16T07:34:33.641" v="148" actId="20577"/>
        <pc:sldMkLst>
          <pc:docMk/>
          <pc:sldMk cId="1034069869" sldId="296"/>
        </pc:sldMkLst>
        <pc:spChg chg="mod">
          <ac:chgData name="" userId="" providerId="" clId="Web-{0F7EF0D1-7122-4CD1-8DB7-E2636127EE44}" dt="2019-08-16T07:34:33.641" v="148" actId="20577"/>
          <ac:spMkLst>
            <pc:docMk/>
            <pc:sldMk cId="1034069869" sldId="296"/>
            <ac:spMk id="3" creationId="{48CD3CA2-4BA5-4026-972D-FC907156D6F4}"/>
          </ac:spMkLst>
        </pc:spChg>
      </pc:sldChg>
      <pc:sldChg chg="modSp">
        <pc:chgData name="" userId="" providerId="" clId="Web-{0F7EF0D1-7122-4CD1-8DB7-E2636127EE44}" dt="2019-08-16T07:33:01.451" v="76" actId="20577"/>
        <pc:sldMkLst>
          <pc:docMk/>
          <pc:sldMk cId="3749470640" sldId="309"/>
        </pc:sldMkLst>
        <pc:spChg chg="mod">
          <ac:chgData name="" userId="" providerId="" clId="Web-{0F7EF0D1-7122-4CD1-8DB7-E2636127EE44}" dt="2019-08-16T07:33:01.451" v="76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kopie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r>
            <a:rPr lang="cs-CZ" sz="1700" dirty="0"/>
            <a:t>Zde správci provádí ve </a:t>
          </a:r>
          <a:r>
            <a:rPr lang="cs-CZ" sz="1700" b="1" dirty="0"/>
            <a:t>VSC </a:t>
          </a:r>
          <a:r>
            <a:rPr lang="cs-CZ" sz="1700" dirty="0"/>
            <a:t>požadované změny</a:t>
          </a:r>
          <a:endParaRPr lang="en-US" sz="17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94071AFD-CB60-4024-B204-8F003C34E577}">
      <dgm:prSet phldrT="[Text]" custT="1"/>
      <dgm:spPr/>
      <dgm:t>
        <a:bodyPr/>
        <a:lstStyle/>
        <a:p>
          <a:r>
            <a:rPr lang="cs-CZ" sz="1800" dirty="0"/>
            <a:t>Server se </a:t>
          </a:r>
          <a:r>
            <a:rPr lang="cs-CZ" sz="1800" dirty="0" err="1"/>
            <a:t>sched</a:t>
          </a:r>
          <a:r>
            <a:rPr lang="cs-CZ" sz="1800" dirty="0"/>
            <a:t>. </a:t>
          </a:r>
          <a:r>
            <a:rPr lang="cs-CZ" sz="1800" dirty="0" err="1"/>
            <a:t>taskem</a:t>
          </a:r>
          <a:r>
            <a:rPr lang="cs-CZ" sz="1800" dirty="0"/>
            <a:t>, který </a:t>
          </a:r>
          <a:r>
            <a:rPr lang="cs-CZ" sz="1800" b="1" dirty="0"/>
            <a:t>pravidelně stahuje obsah</a:t>
          </a:r>
          <a:r>
            <a:rPr lang="en-US" sz="1800" b="1" dirty="0"/>
            <a:t> </a:t>
          </a:r>
          <a:r>
            <a:rPr lang="cs-CZ" sz="1800" b="1" dirty="0"/>
            <a:t>cloud GIT </a:t>
          </a:r>
          <a:r>
            <a:rPr lang="cs-CZ" sz="1800" b="1" dirty="0" err="1"/>
            <a:t>repo</a:t>
          </a:r>
          <a:r>
            <a:rPr lang="en-US" sz="1800" dirty="0"/>
            <a:t>, n</a:t>
          </a:r>
          <a:r>
            <a:rPr lang="cs-CZ" sz="1800" dirty="0" err="1"/>
            <a:t>ásledně</a:t>
          </a:r>
          <a:r>
            <a:rPr lang="cs-CZ" sz="1800" dirty="0"/>
            <a:t> jej </a:t>
          </a:r>
          <a:r>
            <a:rPr lang="cs-CZ" sz="1800" b="1" dirty="0"/>
            <a:t>zpracuje </a:t>
          </a:r>
          <a:r>
            <a:rPr lang="cs-CZ" sz="1800" b="0" dirty="0"/>
            <a:t>a </a:t>
          </a:r>
          <a:r>
            <a:rPr lang="cs-CZ" sz="1800" b="1" dirty="0"/>
            <a:t>nakopíruje do DFS</a:t>
          </a:r>
          <a:endParaRPr lang="en-US" sz="1800" dirty="0"/>
        </a:p>
      </dgm:t>
    </dgm:pt>
    <dgm:pt modelId="{B8B68EBC-C033-4D75-90CD-18A79B035031}" type="parTrans" cxnId="{94F8179D-8329-46DE-AA32-54686923EB12}">
      <dgm:prSet/>
      <dgm:spPr/>
      <dgm:t>
        <a:bodyPr/>
        <a:lstStyle/>
        <a:p>
          <a:endParaRPr lang="en-US"/>
        </a:p>
      </dgm:t>
    </dgm:pt>
    <dgm:pt modelId="{BF7465C4-CEAE-4837-89A2-33CB1A1ADE89}" type="sibTrans" cxnId="{94F8179D-8329-46DE-AA32-54686923EB12}">
      <dgm:prSet/>
      <dgm:spPr/>
      <dgm:t>
        <a:bodyPr/>
        <a:lstStyle/>
        <a:p>
          <a:endParaRPr lang="en-US"/>
        </a:p>
      </dgm:t>
    </dgm:pt>
    <dgm:pt modelId="{DB2DACDF-33A6-47E2-A77F-26BB2C31A09B}">
      <dgm:prSet phldrT="[Text]" custT="1"/>
      <dgm:spPr/>
      <dgm:t>
        <a:bodyPr/>
        <a:lstStyle/>
        <a:p>
          <a:r>
            <a:rPr lang="cs-CZ" sz="1800" b="1" dirty="0">
              <a:cs typeface="Segoe UI"/>
            </a:rPr>
            <a:t>Zdroj veškerého obsahu</a:t>
          </a:r>
          <a:endParaRPr lang="cs-CZ" sz="1800" b="1" dirty="0"/>
        </a:p>
      </dgm:t>
    </dgm:pt>
    <dgm:pt modelId="{42E34C1D-0C93-49E4-A850-24412A1CBD70}" type="parTrans" cxnId="{F8B6D9AC-1BED-4B85-9831-7BFEDDA89B83}">
      <dgm:prSet/>
      <dgm:spPr/>
      <dgm:t>
        <a:bodyPr/>
        <a:lstStyle/>
        <a:p>
          <a:endParaRPr lang="en-US"/>
        </a:p>
      </dgm:t>
    </dgm:pt>
    <dgm:pt modelId="{119483F2-AB21-4654-9728-BFF6AA64B4E3}" type="sibTrans" cxnId="{F8B6D9AC-1BED-4B85-9831-7BFEDDA89B83}">
      <dgm:prSet/>
      <dgm:spPr/>
      <dgm:t>
        <a:bodyPr/>
        <a:lstStyle/>
        <a:p>
          <a:endParaRPr lang="en-US"/>
        </a:p>
      </dgm:t>
    </dgm:pt>
    <dgm:pt modelId="{345FB342-08F6-4FEA-A3FE-7E5AFEBC185E}">
      <dgm:prSet phldrT="[Text]" custT="1"/>
      <dgm:spPr/>
      <dgm:t>
        <a:bodyPr/>
        <a:lstStyle/>
        <a:p>
          <a:r>
            <a:rPr lang="cs-CZ" sz="1800" dirty="0"/>
            <a:t>Read-only zdroj dat pro klienty</a:t>
          </a:r>
          <a:r>
            <a:rPr lang="en-US" sz="1800" dirty="0"/>
            <a:t> </a:t>
          </a:r>
        </a:p>
      </dgm:t>
    </dgm:pt>
    <dgm:pt modelId="{1C748D4B-A9E6-452E-9799-1E70252FA731}" type="parTrans" cxnId="{E5DCE75E-863B-4015-AF1E-996EA6D6E4A6}">
      <dgm:prSet/>
      <dgm:spPr/>
      <dgm:t>
        <a:bodyPr/>
        <a:lstStyle/>
        <a:p>
          <a:endParaRPr lang="en-US"/>
        </a:p>
      </dgm:t>
    </dgm:pt>
    <dgm:pt modelId="{FBE0D27E-781F-4DD0-9846-C102FF04C7BA}" type="sibTrans" cxnId="{E5DCE75E-863B-4015-AF1E-996EA6D6E4A6}">
      <dgm:prSet/>
      <dgm:spPr/>
      <dgm:t>
        <a:bodyPr/>
        <a:lstStyle/>
        <a:p>
          <a:endParaRPr lang="en-US"/>
        </a:p>
      </dgm:t>
    </dgm:pt>
    <dgm:pt modelId="{9318A533-F00A-40C4-A446-3F3BD1F1C624}">
      <dgm:prSet phldrT="[Text]" custT="1"/>
      <dgm:spPr/>
      <dgm:t>
        <a:bodyPr/>
        <a:lstStyle/>
        <a:p>
          <a:r>
            <a:rPr lang="cs-CZ" sz="1800" dirty="0" err="1"/>
            <a:t>Scheduled</a:t>
          </a:r>
          <a:r>
            <a:rPr lang="cs-CZ" sz="1800" dirty="0"/>
            <a:t> </a:t>
          </a:r>
          <a:r>
            <a:rPr lang="cs-CZ" sz="1800" dirty="0" err="1"/>
            <a:t>task</a:t>
          </a:r>
          <a:r>
            <a:rPr lang="cs-CZ" sz="1800" dirty="0"/>
            <a:t>  pravidelně </a:t>
          </a:r>
          <a:r>
            <a:rPr lang="cs-CZ" sz="1800" b="1" dirty="0"/>
            <a:t>stahuje obsah  DFS</a:t>
          </a:r>
          <a:r>
            <a:rPr lang="cs-CZ" sz="1800" dirty="0"/>
            <a:t> </a:t>
          </a:r>
          <a:r>
            <a:rPr lang="en-US" sz="1800" dirty="0"/>
            <a:t>repo</a:t>
          </a:r>
          <a:r>
            <a:rPr lang="cs-CZ" sz="1800" dirty="0"/>
            <a:t> </a:t>
          </a:r>
          <a:endParaRPr lang="en-US" sz="1800" dirty="0"/>
        </a:p>
      </dgm:t>
    </dgm:pt>
    <dgm:pt modelId="{440ACEBB-7652-4C11-8B1A-052CF1AC7F2D}" type="parTrans" cxnId="{887821D2-2F1A-40F5-A539-BC6015A6C6AF}">
      <dgm:prSet/>
      <dgm:spPr/>
      <dgm:t>
        <a:bodyPr/>
        <a:lstStyle/>
        <a:p>
          <a:endParaRPr lang="en-US"/>
        </a:p>
      </dgm:t>
    </dgm:pt>
    <dgm:pt modelId="{7A584AE1-ED3C-417C-8165-F5CCC166C1FB}" type="sibTrans" cxnId="{887821D2-2F1A-40F5-A539-BC6015A6C6AF}">
      <dgm:prSet/>
      <dgm:spPr/>
      <dgm:t>
        <a:bodyPr/>
        <a:lstStyle/>
        <a:p>
          <a:endParaRPr lang="en-US"/>
        </a:p>
      </dgm:t>
    </dgm:pt>
    <dgm:pt modelId="{65016D1C-6EDD-4FE3-8E27-CB39C1F5C7C2}">
      <dgm:prSet phldrT="[Text]" custT="1"/>
      <dgm:spPr/>
      <dgm:t>
        <a:bodyPr/>
        <a:lstStyle/>
        <a:p>
          <a:r>
            <a:rPr lang="cs-CZ" sz="1700" dirty="0"/>
            <a:t>Při commitu se díky </a:t>
          </a:r>
          <a:r>
            <a:rPr lang="cs-CZ" sz="1700" b="1" dirty="0"/>
            <a:t>GIT hooks</a:t>
          </a:r>
          <a:r>
            <a:rPr lang="cs-CZ" sz="1700" dirty="0"/>
            <a:t> provedou kontroly a automatický </a:t>
          </a:r>
          <a:r>
            <a:rPr lang="cs-CZ" sz="1700" dirty="0" err="1"/>
            <a:t>push</a:t>
          </a:r>
          <a:r>
            <a:rPr lang="cs-CZ" sz="1700" dirty="0"/>
            <a:t> změn do cloudového </a:t>
          </a:r>
          <a:r>
            <a:rPr lang="cs-CZ" sz="1700" dirty="0" err="1"/>
            <a:t>repo</a:t>
          </a:r>
          <a:endParaRPr lang="cs-CZ" sz="1700" dirty="0"/>
        </a:p>
      </dgm:t>
    </dgm:pt>
    <dgm:pt modelId="{CDD4282D-B27A-48DD-900C-AE1CC05C82C5}" type="parTrans" cxnId="{AC0B5FD1-D34A-4227-901C-73DA41A065FC}">
      <dgm:prSet/>
      <dgm:spPr/>
      <dgm:t>
        <a:bodyPr/>
        <a:lstStyle/>
        <a:p>
          <a:endParaRPr lang="en-US"/>
        </a:p>
      </dgm:t>
    </dgm:pt>
    <dgm:pt modelId="{768C6B00-9FEE-49B0-8066-82AEC95EF80E}" type="sibTrans" cxnId="{AC0B5FD1-D34A-4227-901C-73DA41A065FC}">
      <dgm:prSet/>
      <dgm:spPr/>
      <dgm:t>
        <a:bodyPr/>
        <a:lstStyle/>
        <a:p>
          <a:endParaRPr lang="en-US"/>
        </a:p>
      </dgm:t>
    </dgm:pt>
    <dgm:pt modelId="{07248671-8F63-45E4-B3BD-ED2181817AD8}">
      <dgm:prSet phldrT="[Text]" custT="1"/>
      <dgm:spPr/>
      <dgm:t>
        <a:bodyPr/>
        <a:lstStyle/>
        <a:p>
          <a:r>
            <a:rPr lang="cs-CZ" sz="1800" dirty="0"/>
            <a:t>Sem všichni admini </a:t>
          </a:r>
          <a:r>
            <a:rPr lang="cs-CZ" sz="1800" dirty="0" err="1"/>
            <a:t>push</a:t>
          </a:r>
          <a:r>
            <a:rPr lang="cs-CZ" sz="1800" dirty="0"/>
            <a:t>-ují svoje změny a </a:t>
          </a:r>
          <a:r>
            <a:rPr lang="cs-CZ" sz="1800" dirty="0" err="1"/>
            <a:t>pull</a:t>
          </a:r>
          <a:r>
            <a:rPr lang="cs-CZ" sz="1800" dirty="0"/>
            <a:t>-ují odsud změny provedené ostatními</a:t>
          </a:r>
          <a:endParaRPr lang="en-US" sz="1800" dirty="0"/>
        </a:p>
      </dgm:t>
    </dgm:pt>
    <dgm:pt modelId="{0059168A-585E-47DE-A951-3F03009E6BB6}" type="parTrans" cxnId="{248B6111-BBF0-4610-A255-EC13AB61ED25}">
      <dgm:prSet/>
      <dgm:spPr/>
      <dgm:t>
        <a:bodyPr/>
        <a:lstStyle/>
        <a:p>
          <a:endParaRPr lang="cs-CZ"/>
        </a:p>
      </dgm:t>
    </dgm:pt>
    <dgm:pt modelId="{DF604DB3-50E6-4830-93F8-4FECE2558DE7}" type="sibTrans" cxnId="{248B6111-BBF0-4610-A255-EC13AB61ED25}">
      <dgm:prSet/>
      <dgm:spPr/>
      <dgm:t>
        <a:bodyPr/>
        <a:lstStyle/>
        <a:p>
          <a:endParaRPr lang="cs-CZ"/>
        </a:p>
      </dgm:t>
    </dgm:pt>
    <dgm:pt modelId="{D40E7A19-2691-4082-AD95-590E991E44B3}">
      <dgm:prSet phldrT="[Text]" custT="1"/>
      <dgm:spPr/>
      <dgm:t>
        <a:bodyPr/>
        <a:lstStyle/>
        <a:p>
          <a:r>
            <a:rPr lang="cs-CZ" dirty="0"/>
            <a:t>Klient</a:t>
          </a:r>
          <a:endParaRPr lang="en-US" sz="1800" dirty="0"/>
        </a:p>
      </dgm:t>
    </dgm:pt>
    <dgm:pt modelId="{33218A6D-FBCD-4645-AE71-A002D77E6D48}" type="parTrans" cxnId="{7EC04C81-1097-4067-A73C-69AE57617C57}">
      <dgm:prSet/>
      <dgm:spPr/>
      <dgm:t>
        <a:bodyPr/>
        <a:lstStyle/>
        <a:p>
          <a:endParaRPr lang="cs-CZ"/>
        </a:p>
      </dgm:t>
    </dgm:pt>
    <dgm:pt modelId="{5FA3C582-BD5C-455F-A6D4-C43C96769772}" type="sibTrans" cxnId="{7EC04C81-1097-4067-A73C-69AE57617C57}">
      <dgm:prSet/>
      <dgm:spPr/>
      <dgm:t>
        <a:bodyPr/>
        <a:lstStyle/>
        <a:p>
          <a:endParaRPr lang="cs-CZ"/>
        </a:p>
      </dgm:t>
    </dgm:pt>
    <dgm:pt modelId="{8C57B6F3-F82A-48B9-8151-FC0591D87A41}">
      <dgm:prSet phldrT="[Text]" custT="1"/>
      <dgm:spPr/>
      <dgm:t>
        <a:bodyPr/>
        <a:lstStyle/>
        <a:p>
          <a:r>
            <a:rPr lang="cs-CZ" sz="1800" b="0" dirty="0"/>
            <a:t>S</a:t>
          </a:r>
          <a:r>
            <a:rPr lang="en-US" sz="1800" b="0" dirty="0" err="1"/>
            <a:t>ched</a:t>
          </a:r>
          <a:r>
            <a:rPr lang="en-US" sz="1800" b="0" dirty="0"/>
            <a:t>. </a:t>
          </a:r>
          <a:r>
            <a:rPr lang="cs-CZ" sz="1800" b="0" dirty="0"/>
            <a:t>t</a:t>
          </a:r>
          <a:r>
            <a:rPr lang="en-US" sz="1800" b="0" dirty="0"/>
            <a:t>ask </a:t>
          </a:r>
          <a:r>
            <a:rPr lang="cs-CZ" sz="1800" b="0" dirty="0"/>
            <a:t>se vytváří pomocí </a:t>
          </a:r>
          <a:r>
            <a:rPr lang="cs-CZ" sz="1800" b="1" dirty="0"/>
            <a:t>GPO</a:t>
          </a:r>
          <a:endParaRPr lang="en-US" sz="1800" dirty="0"/>
        </a:p>
      </dgm:t>
    </dgm:pt>
    <dgm:pt modelId="{2C00CEC0-E26B-43D8-8E1E-AFEC55100610}" type="parTrans" cxnId="{C610EDF8-49E5-4DF5-AEA1-6C840394AD84}">
      <dgm:prSet/>
      <dgm:spPr/>
    </dgm:pt>
    <dgm:pt modelId="{EF859F9C-6F1B-4359-8717-B50BD8050D3D}" type="sibTrans" cxnId="{C610EDF8-49E5-4DF5-AEA1-6C840394AD84}">
      <dgm:prSet/>
      <dgm:spPr/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5" custScaleX="105902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1" presStyleCnt="5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2" presStyleCnt="5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3" presStyleCnt="5">
        <dgm:presLayoutVars>
          <dgm:bulletEnabled val="1"/>
        </dgm:presLayoutVars>
      </dgm:prSet>
      <dgm:spPr/>
    </dgm:pt>
    <dgm:pt modelId="{03991B7A-723D-457A-BDAB-9021311BC052}" type="pres">
      <dgm:prSet presAssocID="{4CF82240-E3A2-470C-AED2-78818769CEA7}" presName="space" presStyleCnt="0"/>
      <dgm:spPr/>
    </dgm:pt>
    <dgm:pt modelId="{C1F06570-0C1E-4A5D-A987-4504A960C2BB}" type="pres">
      <dgm:prSet presAssocID="{D40E7A19-2691-4082-AD95-590E991E44B3}" presName="composite" presStyleCnt="0"/>
      <dgm:spPr/>
    </dgm:pt>
    <dgm:pt modelId="{F3C26F38-C19E-4AED-9E13-AF7A6941D2CF}" type="pres">
      <dgm:prSet presAssocID="{D40E7A19-2691-4082-AD95-590E991E44B3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AB06453D-93F0-4641-BF13-5743FC12F319}" type="pres">
      <dgm:prSet presAssocID="{D40E7A19-2691-4082-AD95-590E991E44B3}" presName="desTx" presStyleLbl="revTx" presStyleIdx="4" presStyleCnt="5">
        <dgm:presLayoutVars>
          <dgm:bulletEnabled val="1"/>
        </dgm:presLayoutVars>
      </dgm:prSet>
      <dgm:spPr/>
    </dgm:pt>
  </dgm:ptLst>
  <dgm:cxnLst>
    <dgm:cxn modelId="{248B6111-BBF0-4610-A255-EC13AB61ED25}" srcId="{B03F4320-AAAF-4162-B50F-48A7B7F3FF56}" destId="{07248671-8F63-45E4-B3BD-ED2181817AD8}" srcOrd="1" destOrd="0" parTransId="{0059168A-585E-47DE-A951-3F03009E6BB6}" sibTransId="{DF604DB3-50E6-4830-93F8-4FECE2558DE7}"/>
    <dgm:cxn modelId="{A5336511-69D0-45A7-B376-026A0C3F2B33}" type="presOf" srcId="{DB2DACDF-33A6-47E2-A77F-26BB2C31A09B}" destId="{2643F482-F4A8-4AAC-97AD-62FA82C85479}" srcOrd="0" destOrd="0" presId="urn:microsoft.com/office/officeart/2005/8/layout/chevron1"/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01D13D1A-E66D-41C2-9C9D-8D5F1F72E0DB}" type="presOf" srcId="{65016D1C-6EDD-4FE3-8E27-CB39C1F5C7C2}" destId="{6A5D5031-3B76-450A-B313-94058B9CD89A}" srcOrd="0" destOrd="1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7213D931-8966-4B4F-BBB8-D36341D34054}" type="presOf" srcId="{8C57B6F3-F82A-48B9-8151-FC0591D87A41}" destId="{AB06453D-93F0-4641-BF13-5743FC12F319}" srcOrd="0" destOrd="1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64E9AF3F-EADF-494C-850B-C5E9D8BAEBDC}" type="presOf" srcId="{07248671-8F63-45E4-B3BD-ED2181817AD8}" destId="{2643F482-F4A8-4AAC-97AD-62FA82C85479}" srcOrd="0" destOrd="1" presId="urn:microsoft.com/office/officeart/2005/8/layout/chevron1"/>
    <dgm:cxn modelId="{F781705E-601D-4AD5-83AD-33BC30CEBFC5}" type="presOf" srcId="{345FB342-08F6-4FEA-A3FE-7E5AFEBC185E}" destId="{8D1BEB06-AE87-44FF-842A-AE2C1A9261AF}" srcOrd="0" destOrd="0" presId="urn:microsoft.com/office/officeart/2005/8/layout/chevron1"/>
    <dgm:cxn modelId="{E5DCE75E-863B-4015-AF1E-996EA6D6E4A6}" srcId="{7BDE3E79-B8C7-4D72-AF33-BB8780DDAC6A}" destId="{345FB342-08F6-4FEA-A3FE-7E5AFEBC185E}" srcOrd="0" destOrd="0" parTransId="{1C748D4B-A9E6-452E-9799-1E70252FA731}" sibTransId="{FBE0D27E-781F-4DD0-9846-C102FF04C7BA}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7EC04C81-1097-4067-A73C-69AE57617C57}" srcId="{CE9C1712-FF83-4F26-BC3F-A45424C7DAB4}" destId="{D40E7A19-2691-4082-AD95-590E991E44B3}" srcOrd="4" destOrd="0" parTransId="{33218A6D-FBCD-4645-AE71-A002D77E6D48}" sibTransId="{5FA3C582-BD5C-455F-A6D4-C43C96769772}"/>
    <dgm:cxn modelId="{94F8179D-8329-46DE-AA32-54686923EB12}" srcId="{E7B6057C-C15D-45B3-BBC3-8B661D72509C}" destId="{94071AFD-CB60-4024-B204-8F003C34E577}" srcOrd="0" destOrd="0" parTransId="{B8B68EBC-C033-4D75-90CD-18A79B035031}" sibTransId="{BF7465C4-CEAE-4837-89A2-33CB1A1ADE89}"/>
    <dgm:cxn modelId="{592387A5-73FC-4908-ADF9-4EDD63B39BBF}" type="presOf" srcId="{D40E7A19-2691-4082-AD95-590E991E44B3}" destId="{F3C26F38-C19E-4AED-9E13-AF7A6941D2CF}" srcOrd="0" destOrd="0" presId="urn:microsoft.com/office/officeart/2005/8/layout/chevron1"/>
    <dgm:cxn modelId="{F8B6D9AC-1BED-4B85-9831-7BFEDDA89B83}" srcId="{B03F4320-AAAF-4162-B50F-48A7B7F3FF56}" destId="{DB2DACDF-33A6-47E2-A77F-26BB2C31A09B}" srcOrd="0" destOrd="0" parTransId="{42E34C1D-0C93-49E4-A850-24412A1CBD70}" sibTransId="{119483F2-AB21-4654-9728-BFF6AA64B4E3}"/>
    <dgm:cxn modelId="{0AEDF3BA-6E7F-445F-8B04-6B2DC79A05C9}" type="presOf" srcId="{94071AFD-CB60-4024-B204-8F003C34E577}" destId="{40469B54-23B5-4E2A-9479-F3AE07B08A71}" srcOrd="0" destOrd="0" presId="urn:microsoft.com/office/officeart/2005/8/layout/chevron1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AC0B5FD1-D34A-4227-901C-73DA41A065FC}" srcId="{E6F5314D-095A-4BC6-B02B-C2A772E3C6F7}" destId="{65016D1C-6EDD-4FE3-8E27-CB39C1F5C7C2}" srcOrd="1" destOrd="0" parTransId="{CDD4282D-B27A-48DD-900C-AE1CC05C82C5}" sibTransId="{768C6B00-9FEE-49B0-8066-82AEC95EF80E}"/>
    <dgm:cxn modelId="{887821D2-2F1A-40F5-A539-BC6015A6C6AF}" srcId="{D40E7A19-2691-4082-AD95-590E991E44B3}" destId="{9318A533-F00A-40C4-A446-3F3BD1F1C624}" srcOrd="0" destOrd="0" parTransId="{440ACEBB-7652-4C11-8B1A-052CF1AC7F2D}" sibTransId="{7A584AE1-ED3C-417C-8165-F5CCC166C1FB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465EA3DB-20A5-401C-9547-664EC85DC944}" type="presOf" srcId="{9318A533-F00A-40C4-A446-3F3BD1F1C624}" destId="{AB06453D-93F0-4641-BF13-5743FC12F319}" srcOrd="0" destOrd="0" presId="urn:microsoft.com/office/officeart/2005/8/layout/chevron1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C610EDF8-49E5-4DF5-AEA1-6C840394AD84}" srcId="{D40E7A19-2691-4082-AD95-590E991E44B3}" destId="{8C57B6F3-F82A-48B9-8151-FC0591D87A41}" srcOrd="1" destOrd="0" parTransId="{2C00CEC0-E26B-43D8-8E1E-AFEC55100610}" sibTransId="{EF859F9C-6F1B-4359-8717-B50BD8050D3D}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C15BBFA3-2732-4B3D-9CDA-792AB0C66982}" type="presParOf" srcId="{F49F4FF1-DEE7-48B9-BB6F-8451E1F3566D}" destId="{03991B7A-723D-457A-BDAB-9021311BC052}" srcOrd="7" destOrd="0" presId="urn:microsoft.com/office/officeart/2005/8/layout/chevron1"/>
    <dgm:cxn modelId="{05D3AE62-BE1F-4A1F-8B1F-1F7EC694210B}" type="presParOf" srcId="{F49F4FF1-DEE7-48B9-BB6F-8451E1F3566D}" destId="{C1F06570-0C1E-4A5D-A987-4504A960C2BB}" srcOrd="8" destOrd="0" presId="urn:microsoft.com/office/officeart/2005/8/layout/chevron1"/>
    <dgm:cxn modelId="{09CB8CA2-E253-47A4-AD39-0A5B049C1369}" type="presParOf" srcId="{C1F06570-0C1E-4A5D-A987-4504A960C2BB}" destId="{F3C26F38-C19E-4AED-9E13-AF7A6941D2CF}" srcOrd="0" destOrd="0" presId="urn:microsoft.com/office/officeart/2005/8/layout/chevron1"/>
    <dgm:cxn modelId="{9255571C-3281-435E-9B93-021A12548D7D}" type="presParOf" srcId="{C1F06570-0C1E-4A5D-A987-4504A960C2BB}" destId="{AB06453D-93F0-4641-BF13-5743FC12F31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kopie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 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811C930D-8996-4F39-BBBE-FA12E55E1D65}">
      <dgm:prSet phldrT="[Text]"/>
      <dgm:spPr/>
      <dgm:t>
        <a:bodyPr/>
        <a:lstStyle/>
        <a:p>
          <a:r>
            <a:rPr lang="cs-CZ" dirty="0"/>
            <a:t>Klient</a:t>
          </a:r>
          <a:endParaRPr lang="en-US" dirty="0"/>
        </a:p>
      </dgm:t>
    </dgm:pt>
    <dgm:pt modelId="{504D0C2B-1CA9-459A-BF3B-18AABA90B13A}" type="parTrans" cxnId="{0CAB61C4-5275-4261-858D-B57F303447CE}">
      <dgm:prSet/>
      <dgm:spPr/>
      <dgm:t>
        <a:bodyPr/>
        <a:lstStyle/>
        <a:p>
          <a:endParaRPr lang="en-US"/>
        </a:p>
      </dgm:t>
    </dgm:pt>
    <dgm:pt modelId="{1C62B612-F039-40DA-93E9-54CC8608A582}" type="sibTrans" cxnId="{0CAB61C4-5275-4261-858D-B57F303447CE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endParaRPr lang="en-US" sz="16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1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0" presStyleCnt="1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0" presStyleCnt="1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0" presStyleCnt="1">
        <dgm:presLayoutVars>
          <dgm:bulletEnabled val="1"/>
        </dgm:presLayoutVars>
      </dgm:prSet>
      <dgm:spPr/>
    </dgm:pt>
    <dgm:pt modelId="{3CFC7A02-3DE5-46C3-98D8-8B18A6F0AA61}" type="pres">
      <dgm:prSet presAssocID="{4CF82240-E3A2-470C-AED2-78818769CEA7}" presName="space" presStyleCnt="0"/>
      <dgm:spPr/>
    </dgm:pt>
    <dgm:pt modelId="{16D6D59F-BF54-4816-95D3-00E29D866A48}" type="pres">
      <dgm:prSet presAssocID="{811C930D-8996-4F39-BBBE-FA12E55E1D65}" presName="composite" presStyleCnt="0"/>
      <dgm:spPr/>
    </dgm:pt>
    <dgm:pt modelId="{7DAC0FAE-D04C-4CA9-AE19-2C61BFAA538D}" type="pres">
      <dgm:prSet presAssocID="{811C930D-8996-4F39-BBBE-FA12E55E1D6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86DD11CE-0C72-46EE-9E36-D259B0ACEC58}" type="pres">
      <dgm:prSet presAssocID="{811C930D-8996-4F39-BBBE-FA12E55E1D65}" presName="desTx" presStyleLbl="revTx" presStyleIdx="0" presStyleCnt="1">
        <dgm:presLayoutVars>
          <dgm:bulletEnabled val="1"/>
        </dgm:presLayoutVars>
      </dgm:prSet>
      <dgm:spPr/>
    </dgm:pt>
  </dgm:ptLst>
  <dgm:cxnLst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0CAB61C4-5275-4261-858D-B57F303447CE}" srcId="{CE9C1712-FF83-4F26-BC3F-A45424C7DAB4}" destId="{811C930D-8996-4F39-BBBE-FA12E55E1D65}" srcOrd="4" destOrd="0" parTransId="{504D0C2B-1CA9-459A-BF3B-18AABA90B13A}" sibTransId="{1C62B612-F039-40DA-93E9-54CC8608A582}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3B6D53F3-0BA1-468C-934B-00D633673704}" type="presOf" srcId="{811C930D-8996-4F39-BBBE-FA12E55E1D65}" destId="{7DAC0FAE-D04C-4CA9-AE19-2C61BFAA538D}" srcOrd="0" destOrd="0" presId="urn:microsoft.com/office/officeart/2005/8/layout/chevron1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5B4036CD-4B7F-47DE-A358-1040CA9A864B}" type="presParOf" srcId="{F49F4FF1-DEE7-48B9-BB6F-8451E1F3566D}" destId="{3CFC7A02-3DE5-46C3-98D8-8B18A6F0AA61}" srcOrd="7" destOrd="0" presId="urn:microsoft.com/office/officeart/2005/8/layout/chevron1"/>
    <dgm:cxn modelId="{E603E4DA-ACAF-4E52-BBCD-862575DA1A20}" type="presParOf" srcId="{F49F4FF1-DEE7-48B9-BB6F-8451E1F3566D}" destId="{16D6D59F-BF54-4816-95D3-00E29D866A48}" srcOrd="8" destOrd="0" presId="urn:microsoft.com/office/officeart/2005/8/layout/chevron1"/>
    <dgm:cxn modelId="{9D26E6A4-FD69-4B25-8DFD-3C3E4A1AC9D9}" type="presParOf" srcId="{16D6D59F-BF54-4816-95D3-00E29D866A48}" destId="{7DAC0FAE-D04C-4CA9-AE19-2C61BFAA538D}" srcOrd="0" destOrd="0" presId="urn:microsoft.com/office/officeart/2005/8/layout/chevron1"/>
    <dgm:cxn modelId="{3A21A61D-A069-4F9E-8A77-3692E1E84E27}" type="presParOf" srcId="{16D6D59F-BF54-4816-95D3-00E29D866A48}" destId="{86DD11CE-0C72-46EE-9E36-D259B0ACEC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 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811C930D-8996-4F39-BBBE-FA12E55E1D65}">
      <dgm:prSet phldrT="[Text]"/>
      <dgm:spPr/>
      <dgm:t>
        <a:bodyPr/>
        <a:lstStyle/>
        <a:p>
          <a:r>
            <a:rPr lang="cs-CZ" dirty="0"/>
            <a:t>Klient</a:t>
          </a:r>
          <a:endParaRPr lang="en-US" dirty="0"/>
        </a:p>
      </dgm:t>
    </dgm:pt>
    <dgm:pt modelId="{504D0C2B-1CA9-459A-BF3B-18AABA90B13A}" type="parTrans" cxnId="{0CAB61C4-5275-4261-858D-B57F303447CE}">
      <dgm:prSet/>
      <dgm:spPr/>
      <dgm:t>
        <a:bodyPr/>
        <a:lstStyle/>
        <a:p>
          <a:endParaRPr lang="en-US"/>
        </a:p>
      </dgm:t>
    </dgm:pt>
    <dgm:pt modelId="{1C62B612-F039-40DA-93E9-54CC8608A582}" type="sibTrans" cxnId="{0CAB61C4-5275-4261-858D-B57F303447CE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endParaRPr lang="en-US" sz="16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1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0" presStyleCnt="1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0" presStyleCnt="1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0" presStyleCnt="1">
        <dgm:presLayoutVars>
          <dgm:bulletEnabled val="1"/>
        </dgm:presLayoutVars>
      </dgm:prSet>
      <dgm:spPr/>
    </dgm:pt>
    <dgm:pt modelId="{3CFC7A02-3DE5-46C3-98D8-8B18A6F0AA61}" type="pres">
      <dgm:prSet presAssocID="{4CF82240-E3A2-470C-AED2-78818769CEA7}" presName="space" presStyleCnt="0"/>
      <dgm:spPr/>
    </dgm:pt>
    <dgm:pt modelId="{16D6D59F-BF54-4816-95D3-00E29D866A48}" type="pres">
      <dgm:prSet presAssocID="{811C930D-8996-4F39-BBBE-FA12E55E1D65}" presName="composite" presStyleCnt="0"/>
      <dgm:spPr/>
    </dgm:pt>
    <dgm:pt modelId="{7DAC0FAE-D04C-4CA9-AE19-2C61BFAA538D}" type="pres">
      <dgm:prSet presAssocID="{811C930D-8996-4F39-BBBE-FA12E55E1D6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86DD11CE-0C72-46EE-9E36-D259B0ACEC58}" type="pres">
      <dgm:prSet presAssocID="{811C930D-8996-4F39-BBBE-FA12E55E1D65}" presName="desTx" presStyleLbl="revTx" presStyleIdx="0" presStyleCnt="1">
        <dgm:presLayoutVars>
          <dgm:bulletEnabled val="1"/>
        </dgm:presLayoutVars>
      </dgm:prSet>
      <dgm:spPr/>
    </dgm:pt>
  </dgm:ptLst>
  <dgm:cxnLst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0CAB61C4-5275-4261-858D-B57F303447CE}" srcId="{CE9C1712-FF83-4F26-BC3F-A45424C7DAB4}" destId="{811C930D-8996-4F39-BBBE-FA12E55E1D65}" srcOrd="4" destOrd="0" parTransId="{504D0C2B-1CA9-459A-BF3B-18AABA90B13A}" sibTransId="{1C62B612-F039-40DA-93E9-54CC8608A582}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3B6D53F3-0BA1-468C-934B-00D633673704}" type="presOf" srcId="{811C930D-8996-4F39-BBBE-FA12E55E1D65}" destId="{7DAC0FAE-D04C-4CA9-AE19-2C61BFAA538D}" srcOrd="0" destOrd="0" presId="urn:microsoft.com/office/officeart/2005/8/layout/chevron1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5B4036CD-4B7F-47DE-A358-1040CA9A864B}" type="presParOf" srcId="{F49F4FF1-DEE7-48B9-BB6F-8451E1F3566D}" destId="{3CFC7A02-3DE5-46C3-98D8-8B18A6F0AA61}" srcOrd="7" destOrd="0" presId="urn:microsoft.com/office/officeart/2005/8/layout/chevron1"/>
    <dgm:cxn modelId="{E603E4DA-ACAF-4E52-BBCD-862575DA1A20}" type="presParOf" srcId="{F49F4FF1-DEE7-48B9-BB6F-8451E1F3566D}" destId="{16D6D59F-BF54-4816-95D3-00E29D866A48}" srcOrd="8" destOrd="0" presId="urn:microsoft.com/office/officeart/2005/8/layout/chevron1"/>
    <dgm:cxn modelId="{9D26E6A4-FD69-4B25-8DFD-3C3E4A1AC9D9}" type="presParOf" srcId="{16D6D59F-BF54-4816-95D3-00E29D866A48}" destId="{7DAC0FAE-D04C-4CA9-AE19-2C61BFAA538D}" srcOrd="0" destOrd="0" presId="urn:microsoft.com/office/officeart/2005/8/layout/chevron1"/>
    <dgm:cxn modelId="{3A21A61D-A069-4F9E-8A77-3692E1E84E27}" type="presParOf" srcId="{16D6D59F-BF54-4816-95D3-00E29D866A48}" destId="{86DD11CE-0C72-46EE-9E36-D259B0ACEC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60269" y="279739"/>
          <a:ext cx="2348626" cy="93945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Lokální kopie GIT repo</a:t>
          </a:r>
          <a:endParaRPr lang="en-US" sz="1900" kern="1200" dirty="0"/>
        </a:p>
      </dsp:txBody>
      <dsp:txXfrm>
        <a:off x="529994" y="279739"/>
        <a:ext cx="1409176" cy="939450"/>
      </dsp:txXfrm>
    </dsp:sp>
    <dsp:sp modelId="{6A5D5031-3B76-450A-B313-94058B9CD89A}">
      <dsp:nvSpPr>
        <dsp:cNvPr id="0" name=""/>
        <dsp:cNvSpPr/>
      </dsp:nvSpPr>
      <dsp:spPr>
        <a:xfrm>
          <a:off x="4823" y="1336621"/>
          <a:ext cx="1989793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kern="1200" dirty="0"/>
            <a:t>Zde správci provádí ve </a:t>
          </a:r>
          <a:r>
            <a:rPr lang="cs-CZ" sz="1700" b="1" kern="1200" dirty="0"/>
            <a:t>VSC </a:t>
          </a:r>
          <a:r>
            <a:rPr lang="cs-CZ" sz="1700" kern="1200" dirty="0"/>
            <a:t>požadované změny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kern="1200" dirty="0"/>
            <a:t>Při commitu se díky </a:t>
          </a:r>
          <a:r>
            <a:rPr lang="cs-CZ" sz="1700" b="1" kern="1200" dirty="0"/>
            <a:t>GIT hooks</a:t>
          </a:r>
          <a:r>
            <a:rPr lang="cs-CZ" sz="1700" kern="1200" dirty="0"/>
            <a:t> provedou kontroly a automatický </a:t>
          </a:r>
          <a:r>
            <a:rPr lang="cs-CZ" sz="1700" kern="1200" dirty="0" err="1"/>
            <a:t>push</a:t>
          </a:r>
          <a:r>
            <a:rPr lang="cs-CZ" sz="1700" kern="1200" dirty="0"/>
            <a:t> změn do cloudového </a:t>
          </a:r>
          <a:r>
            <a:rPr lang="cs-CZ" sz="1700" kern="1200" dirty="0" err="1"/>
            <a:t>repo</a:t>
          </a:r>
          <a:endParaRPr lang="cs-CZ" sz="1700" kern="1200" dirty="0"/>
        </a:p>
      </dsp:txBody>
      <dsp:txXfrm>
        <a:off x="4823" y="1336621"/>
        <a:ext cx="1989793" cy="2907000"/>
      </dsp:txXfrm>
    </dsp:sp>
    <dsp:sp modelId="{E3C8CC94-531C-4994-AAB0-CF2D646ED05A}">
      <dsp:nvSpPr>
        <dsp:cNvPr id="0" name=""/>
        <dsp:cNvSpPr/>
      </dsp:nvSpPr>
      <dsp:spPr>
        <a:xfrm>
          <a:off x="2192896" y="279739"/>
          <a:ext cx="2348626" cy="93945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Cloudový GIT repo</a:t>
          </a:r>
          <a:endParaRPr lang="en-US" sz="1900" kern="1200" dirty="0"/>
        </a:p>
      </dsp:txBody>
      <dsp:txXfrm>
        <a:off x="2662621" y="279739"/>
        <a:ext cx="1409176" cy="939450"/>
      </dsp:txXfrm>
    </dsp:sp>
    <dsp:sp modelId="{2643F482-F4A8-4AAC-97AD-62FA82C85479}">
      <dsp:nvSpPr>
        <dsp:cNvPr id="0" name=""/>
        <dsp:cNvSpPr/>
      </dsp:nvSpPr>
      <dsp:spPr>
        <a:xfrm>
          <a:off x="2192896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b="1" kern="1200" dirty="0">
              <a:cs typeface="Segoe UI"/>
            </a:rPr>
            <a:t>Zdroj veškerého obsahu</a:t>
          </a:r>
          <a:endParaRPr lang="cs-CZ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Sem všichni admini </a:t>
          </a:r>
          <a:r>
            <a:rPr lang="cs-CZ" sz="1800" kern="1200" dirty="0" err="1"/>
            <a:t>push</a:t>
          </a:r>
          <a:r>
            <a:rPr lang="cs-CZ" sz="1800" kern="1200" dirty="0"/>
            <a:t>-ují svoje změny a </a:t>
          </a:r>
          <a:r>
            <a:rPr lang="cs-CZ" sz="1800" kern="1200" dirty="0" err="1"/>
            <a:t>pull</a:t>
          </a:r>
          <a:r>
            <a:rPr lang="cs-CZ" sz="1800" kern="1200" dirty="0"/>
            <a:t>-ují odsud změny provedené ostatními</a:t>
          </a:r>
          <a:endParaRPr lang="en-US" sz="1800" kern="1200" dirty="0"/>
        </a:p>
      </dsp:txBody>
      <dsp:txXfrm>
        <a:off x="2192896" y="1336621"/>
        <a:ext cx="1878901" cy="2907000"/>
      </dsp:txXfrm>
    </dsp:sp>
    <dsp:sp modelId="{43C0E22D-DDCB-4FEE-A031-4831CD0ED6D3}">
      <dsp:nvSpPr>
        <dsp:cNvPr id="0" name=""/>
        <dsp:cNvSpPr/>
      </dsp:nvSpPr>
      <dsp:spPr>
        <a:xfrm>
          <a:off x="4325522" y="279739"/>
          <a:ext cx="2348626" cy="93945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MGM server</a:t>
          </a:r>
          <a:endParaRPr lang="en-US" sz="1900" kern="1200" dirty="0"/>
        </a:p>
      </dsp:txBody>
      <dsp:txXfrm>
        <a:off x="4795247" y="279739"/>
        <a:ext cx="1409176" cy="939450"/>
      </dsp:txXfrm>
    </dsp:sp>
    <dsp:sp modelId="{40469B54-23B5-4E2A-9479-F3AE07B08A71}">
      <dsp:nvSpPr>
        <dsp:cNvPr id="0" name=""/>
        <dsp:cNvSpPr/>
      </dsp:nvSpPr>
      <dsp:spPr>
        <a:xfrm>
          <a:off x="4325522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Server se </a:t>
          </a:r>
          <a:r>
            <a:rPr lang="cs-CZ" sz="1800" kern="1200" dirty="0" err="1"/>
            <a:t>sched</a:t>
          </a:r>
          <a:r>
            <a:rPr lang="cs-CZ" sz="1800" kern="1200" dirty="0"/>
            <a:t>. </a:t>
          </a:r>
          <a:r>
            <a:rPr lang="cs-CZ" sz="1800" kern="1200" dirty="0" err="1"/>
            <a:t>taskem</a:t>
          </a:r>
          <a:r>
            <a:rPr lang="cs-CZ" sz="1800" kern="1200" dirty="0"/>
            <a:t>, který </a:t>
          </a:r>
          <a:r>
            <a:rPr lang="cs-CZ" sz="1800" b="1" kern="1200" dirty="0"/>
            <a:t>pravidelně stahuje obsah</a:t>
          </a:r>
          <a:r>
            <a:rPr lang="en-US" sz="1800" b="1" kern="1200" dirty="0"/>
            <a:t> </a:t>
          </a:r>
          <a:r>
            <a:rPr lang="cs-CZ" sz="1800" b="1" kern="1200" dirty="0"/>
            <a:t>cloud GIT </a:t>
          </a:r>
          <a:r>
            <a:rPr lang="cs-CZ" sz="1800" b="1" kern="1200" dirty="0" err="1"/>
            <a:t>repo</a:t>
          </a:r>
          <a:r>
            <a:rPr lang="en-US" sz="1800" kern="1200" dirty="0"/>
            <a:t>, n</a:t>
          </a:r>
          <a:r>
            <a:rPr lang="cs-CZ" sz="1800" kern="1200" dirty="0" err="1"/>
            <a:t>ásledně</a:t>
          </a:r>
          <a:r>
            <a:rPr lang="cs-CZ" sz="1800" kern="1200" dirty="0"/>
            <a:t> jej </a:t>
          </a:r>
          <a:r>
            <a:rPr lang="cs-CZ" sz="1800" b="1" kern="1200" dirty="0"/>
            <a:t>zpracuje </a:t>
          </a:r>
          <a:r>
            <a:rPr lang="cs-CZ" sz="1800" b="0" kern="1200" dirty="0"/>
            <a:t>a </a:t>
          </a:r>
          <a:r>
            <a:rPr lang="cs-CZ" sz="1800" b="1" kern="1200" dirty="0"/>
            <a:t>nakopíruje do DFS</a:t>
          </a:r>
          <a:endParaRPr lang="en-US" sz="1800" kern="1200" dirty="0"/>
        </a:p>
      </dsp:txBody>
      <dsp:txXfrm>
        <a:off x="4325522" y="1336621"/>
        <a:ext cx="1878901" cy="2907000"/>
      </dsp:txXfrm>
    </dsp:sp>
    <dsp:sp modelId="{5133B249-1F5C-4673-AC27-4AB3BE11CB0D}">
      <dsp:nvSpPr>
        <dsp:cNvPr id="0" name=""/>
        <dsp:cNvSpPr/>
      </dsp:nvSpPr>
      <dsp:spPr>
        <a:xfrm>
          <a:off x="6458148" y="279739"/>
          <a:ext cx="2348626" cy="93945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DFS</a:t>
          </a:r>
          <a:endParaRPr lang="en-US" sz="1900" kern="1200" dirty="0"/>
        </a:p>
      </dsp:txBody>
      <dsp:txXfrm>
        <a:off x="6927873" y="279739"/>
        <a:ext cx="1409176" cy="939450"/>
      </dsp:txXfrm>
    </dsp:sp>
    <dsp:sp modelId="{8D1BEB06-AE87-44FF-842A-AE2C1A9261AF}">
      <dsp:nvSpPr>
        <dsp:cNvPr id="0" name=""/>
        <dsp:cNvSpPr/>
      </dsp:nvSpPr>
      <dsp:spPr>
        <a:xfrm>
          <a:off x="6458148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Read-only zdroj dat pro klienty</a:t>
          </a:r>
          <a:r>
            <a:rPr lang="en-US" sz="1800" kern="1200" dirty="0"/>
            <a:t> </a:t>
          </a:r>
        </a:p>
      </dsp:txBody>
      <dsp:txXfrm>
        <a:off x="6458148" y="1336621"/>
        <a:ext cx="1878901" cy="2907000"/>
      </dsp:txXfrm>
    </dsp:sp>
    <dsp:sp modelId="{F3C26F38-C19E-4AED-9E13-AF7A6941D2CF}">
      <dsp:nvSpPr>
        <dsp:cNvPr id="0" name=""/>
        <dsp:cNvSpPr/>
      </dsp:nvSpPr>
      <dsp:spPr>
        <a:xfrm>
          <a:off x="8590775" y="279739"/>
          <a:ext cx="2348626" cy="93945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kern="1200" dirty="0"/>
            <a:t>Klient</a:t>
          </a:r>
          <a:endParaRPr lang="en-US" sz="1800" kern="1200" dirty="0"/>
        </a:p>
      </dsp:txBody>
      <dsp:txXfrm>
        <a:off x="9060500" y="279739"/>
        <a:ext cx="1409176" cy="939450"/>
      </dsp:txXfrm>
    </dsp:sp>
    <dsp:sp modelId="{AB06453D-93F0-4641-BF13-5743FC12F319}">
      <dsp:nvSpPr>
        <dsp:cNvPr id="0" name=""/>
        <dsp:cNvSpPr/>
      </dsp:nvSpPr>
      <dsp:spPr>
        <a:xfrm>
          <a:off x="8590775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 err="1"/>
            <a:t>Scheduled</a:t>
          </a:r>
          <a:r>
            <a:rPr lang="cs-CZ" sz="1800" kern="1200" dirty="0"/>
            <a:t> </a:t>
          </a:r>
          <a:r>
            <a:rPr lang="cs-CZ" sz="1800" kern="1200" dirty="0" err="1"/>
            <a:t>task</a:t>
          </a:r>
          <a:r>
            <a:rPr lang="cs-CZ" sz="1800" kern="1200" dirty="0"/>
            <a:t>  pravidelně </a:t>
          </a:r>
          <a:r>
            <a:rPr lang="cs-CZ" sz="1800" b="1" kern="1200" dirty="0"/>
            <a:t>stahuje obsah  DFS</a:t>
          </a:r>
          <a:r>
            <a:rPr lang="cs-CZ" sz="1800" kern="1200" dirty="0"/>
            <a:t> </a:t>
          </a:r>
          <a:r>
            <a:rPr lang="en-US" sz="1800" kern="1200" dirty="0"/>
            <a:t>repo</a:t>
          </a:r>
          <a:r>
            <a:rPr lang="cs-CZ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b="0" kern="1200" dirty="0"/>
            <a:t>S</a:t>
          </a:r>
          <a:r>
            <a:rPr lang="en-US" sz="1800" b="0" kern="1200" dirty="0" err="1"/>
            <a:t>ched</a:t>
          </a:r>
          <a:r>
            <a:rPr lang="en-US" sz="1800" b="0" kern="1200" dirty="0"/>
            <a:t>. </a:t>
          </a:r>
          <a:r>
            <a:rPr lang="cs-CZ" sz="1800" b="0" kern="1200" dirty="0"/>
            <a:t>t</a:t>
          </a:r>
          <a:r>
            <a:rPr lang="en-US" sz="1800" b="0" kern="1200" dirty="0"/>
            <a:t>ask </a:t>
          </a:r>
          <a:r>
            <a:rPr lang="cs-CZ" sz="1800" b="0" kern="1200" dirty="0"/>
            <a:t>se vytváří pomocí </a:t>
          </a:r>
          <a:r>
            <a:rPr lang="cs-CZ" sz="1800" b="1" kern="1200" dirty="0"/>
            <a:t>GPO</a:t>
          </a:r>
          <a:endParaRPr lang="en-US" sz="1800" kern="1200" dirty="0"/>
        </a:p>
      </dsp:txBody>
      <dsp:txXfrm>
        <a:off x="8590775" y="1336621"/>
        <a:ext cx="1878901" cy="290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5827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Lokální kopie GIT repo</a:t>
          </a:r>
          <a:endParaRPr lang="en-US" sz="1900" kern="1200" dirty="0"/>
        </a:p>
      </dsp:txBody>
      <dsp:txXfrm>
        <a:off x="477690" y="1361904"/>
        <a:ext cx="1415589" cy="943725"/>
      </dsp:txXfrm>
    </dsp:sp>
    <dsp:sp modelId="{6A5D5031-3B76-450A-B313-94058B9CD89A}">
      <dsp:nvSpPr>
        <dsp:cNvPr id="0" name=""/>
        <dsp:cNvSpPr/>
      </dsp:nvSpPr>
      <dsp:spPr>
        <a:xfrm>
          <a:off x="5827" y="2423595"/>
          <a:ext cx="1887451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27" y="2423595"/>
        <a:ext cx="1887451" cy="342000"/>
      </dsp:txXfrm>
    </dsp:sp>
    <dsp:sp modelId="{E3C8CC94-531C-4994-AAB0-CF2D646ED05A}">
      <dsp:nvSpPr>
        <dsp:cNvPr id="0" name=""/>
        <dsp:cNvSpPr/>
      </dsp:nvSpPr>
      <dsp:spPr>
        <a:xfrm>
          <a:off x="2149141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Cloudový GIT repo</a:t>
          </a:r>
          <a:endParaRPr lang="en-US" sz="1900" kern="1200" dirty="0"/>
        </a:p>
      </dsp:txBody>
      <dsp:txXfrm>
        <a:off x="2621004" y="1361904"/>
        <a:ext cx="1415589" cy="943725"/>
      </dsp:txXfrm>
    </dsp:sp>
    <dsp:sp modelId="{43C0E22D-DDCB-4FEE-A031-4831CD0ED6D3}">
      <dsp:nvSpPr>
        <dsp:cNvPr id="0" name=""/>
        <dsp:cNvSpPr/>
      </dsp:nvSpPr>
      <dsp:spPr>
        <a:xfrm>
          <a:off x="4292455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MGM server</a:t>
          </a:r>
          <a:endParaRPr lang="en-US" sz="1900" kern="1200" dirty="0"/>
        </a:p>
      </dsp:txBody>
      <dsp:txXfrm>
        <a:off x="4764318" y="1361904"/>
        <a:ext cx="1415589" cy="943725"/>
      </dsp:txXfrm>
    </dsp:sp>
    <dsp:sp modelId="{5133B249-1F5C-4673-AC27-4AB3BE11CB0D}">
      <dsp:nvSpPr>
        <dsp:cNvPr id="0" name=""/>
        <dsp:cNvSpPr/>
      </dsp:nvSpPr>
      <dsp:spPr>
        <a:xfrm>
          <a:off x="6435769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DFS </a:t>
          </a:r>
          <a:endParaRPr lang="en-US" sz="1900" kern="1200" dirty="0"/>
        </a:p>
      </dsp:txBody>
      <dsp:txXfrm>
        <a:off x="6907632" y="1361904"/>
        <a:ext cx="1415589" cy="943725"/>
      </dsp:txXfrm>
    </dsp:sp>
    <dsp:sp modelId="{7DAC0FAE-D04C-4CA9-AE19-2C61BFAA538D}">
      <dsp:nvSpPr>
        <dsp:cNvPr id="0" name=""/>
        <dsp:cNvSpPr/>
      </dsp:nvSpPr>
      <dsp:spPr>
        <a:xfrm>
          <a:off x="8579083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Klient</a:t>
          </a:r>
          <a:endParaRPr lang="en-US" sz="1900" kern="1200" dirty="0"/>
        </a:p>
      </dsp:txBody>
      <dsp:txXfrm>
        <a:off x="9050946" y="1361904"/>
        <a:ext cx="1415589" cy="943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5827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Lokální GIT repo</a:t>
          </a:r>
          <a:endParaRPr lang="en-US" sz="2400" kern="1200" dirty="0"/>
        </a:p>
      </dsp:txBody>
      <dsp:txXfrm>
        <a:off x="477690" y="1316904"/>
        <a:ext cx="1415589" cy="943725"/>
      </dsp:txXfrm>
    </dsp:sp>
    <dsp:sp modelId="{6A5D5031-3B76-450A-B313-94058B9CD89A}">
      <dsp:nvSpPr>
        <dsp:cNvPr id="0" name=""/>
        <dsp:cNvSpPr/>
      </dsp:nvSpPr>
      <dsp:spPr>
        <a:xfrm>
          <a:off x="5827" y="2378595"/>
          <a:ext cx="1887451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27" y="2378595"/>
        <a:ext cx="1887451" cy="432000"/>
      </dsp:txXfrm>
    </dsp:sp>
    <dsp:sp modelId="{E3C8CC94-531C-4994-AAB0-CF2D646ED05A}">
      <dsp:nvSpPr>
        <dsp:cNvPr id="0" name=""/>
        <dsp:cNvSpPr/>
      </dsp:nvSpPr>
      <dsp:spPr>
        <a:xfrm>
          <a:off x="2149141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Cloudový GIT repo</a:t>
          </a:r>
          <a:endParaRPr lang="en-US" sz="2400" kern="1200" dirty="0"/>
        </a:p>
      </dsp:txBody>
      <dsp:txXfrm>
        <a:off x="2621004" y="1316904"/>
        <a:ext cx="1415589" cy="943725"/>
      </dsp:txXfrm>
    </dsp:sp>
    <dsp:sp modelId="{43C0E22D-DDCB-4FEE-A031-4831CD0ED6D3}">
      <dsp:nvSpPr>
        <dsp:cNvPr id="0" name=""/>
        <dsp:cNvSpPr/>
      </dsp:nvSpPr>
      <dsp:spPr>
        <a:xfrm>
          <a:off x="4292455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MGM server</a:t>
          </a:r>
          <a:endParaRPr lang="en-US" sz="2400" kern="1200" dirty="0"/>
        </a:p>
      </dsp:txBody>
      <dsp:txXfrm>
        <a:off x="4764318" y="1316904"/>
        <a:ext cx="1415589" cy="943725"/>
      </dsp:txXfrm>
    </dsp:sp>
    <dsp:sp modelId="{5133B249-1F5C-4673-AC27-4AB3BE11CB0D}">
      <dsp:nvSpPr>
        <dsp:cNvPr id="0" name=""/>
        <dsp:cNvSpPr/>
      </dsp:nvSpPr>
      <dsp:spPr>
        <a:xfrm>
          <a:off x="6435769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DFS </a:t>
          </a:r>
          <a:endParaRPr lang="en-US" sz="2400" kern="1200" dirty="0"/>
        </a:p>
      </dsp:txBody>
      <dsp:txXfrm>
        <a:off x="6907632" y="1316904"/>
        <a:ext cx="1415589" cy="943725"/>
      </dsp:txXfrm>
    </dsp:sp>
    <dsp:sp modelId="{7DAC0FAE-D04C-4CA9-AE19-2C61BFAA538D}">
      <dsp:nvSpPr>
        <dsp:cNvPr id="0" name=""/>
        <dsp:cNvSpPr/>
      </dsp:nvSpPr>
      <dsp:spPr>
        <a:xfrm>
          <a:off x="8579083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Klient</a:t>
          </a:r>
          <a:endParaRPr lang="en-US" sz="2400" kern="1200" dirty="0"/>
        </a:p>
      </dsp:txBody>
      <dsp:txXfrm>
        <a:off x="9050946" y="1316904"/>
        <a:ext cx="1415589" cy="94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26.11.2019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26.11.2019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</a:t>
            </a:r>
          </a:p>
          <a:p>
            <a:r>
              <a:rPr lang="en-US" dirty="0" err="1"/>
              <a:t>jmenuji</a:t>
            </a:r>
            <a:r>
              <a:rPr lang="en-US" dirty="0"/>
              <a:t> se Ondrej Sebela a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systemovxy</a:t>
            </a:r>
            <a:r>
              <a:rPr lang="en-US" dirty="0"/>
              <a:t> </a:t>
            </a:r>
            <a:r>
              <a:rPr lang="en-US" dirty="0" err="1"/>
              <a:t>spravce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Kentico Software.</a:t>
            </a:r>
          </a:p>
          <a:p>
            <a:endParaRPr lang="en-US" dirty="0"/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ponekud</a:t>
            </a:r>
            <a:r>
              <a:rPr lang="en-US" dirty="0"/>
              <a:t> </a:t>
            </a:r>
            <a:r>
              <a:rPr lang="en-US" dirty="0" err="1"/>
              <a:t>letni</a:t>
            </a:r>
            <a:r>
              <a:rPr lang="en-US" dirty="0"/>
              <a:t> </a:t>
            </a:r>
            <a:r>
              <a:rPr lang="en-US" dirty="0" err="1"/>
              <a:t>nazev</a:t>
            </a:r>
            <a:r>
              <a:rPr lang="en-US" dirty="0"/>
              <a:t> </a:t>
            </a:r>
            <a:r>
              <a:rPr lang="en-US" dirty="0" err="1"/>
              <a:t>napovida</a:t>
            </a:r>
            <a:r>
              <a:rPr lang="en-US" dirty="0"/>
              <a:t>, </a:t>
            </a:r>
            <a:r>
              <a:rPr lang="en-US" dirty="0" err="1"/>
              <a:t>dnesni</a:t>
            </a:r>
            <a:r>
              <a:rPr lang="en-US" dirty="0"/>
              <a:t> </a:t>
            </a:r>
            <a:r>
              <a:rPr lang="en-US" dirty="0" err="1"/>
              <a:t>prednaska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zejmena</a:t>
            </a:r>
            <a:r>
              <a:rPr lang="en-US" dirty="0"/>
              <a:t> o </a:t>
            </a:r>
            <a:r>
              <a:rPr lang="en-US" dirty="0" err="1"/>
              <a:t>Powershellu</a:t>
            </a:r>
            <a:r>
              <a:rPr lang="en-US" dirty="0"/>
              <a:t> a </a:t>
            </a:r>
            <a:r>
              <a:rPr lang="en-US" dirty="0" err="1"/>
              <a:t>jak</a:t>
            </a:r>
            <a:r>
              <a:rPr lang="en-US" dirty="0"/>
              <a:t> s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efektivne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Cilem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 </a:t>
            </a:r>
            <a:r>
              <a:rPr lang="en-US" dirty="0" err="1"/>
              <a:t>hotove</a:t>
            </a:r>
            <a:r>
              <a:rPr lang="en-US" dirty="0"/>
              <a:t> </a:t>
            </a:r>
            <a:r>
              <a:rPr lang="en-US" dirty="0" err="1"/>
              <a:t>reseni</a:t>
            </a:r>
            <a:r>
              <a:rPr lang="en-US" dirty="0"/>
              <a:t> pro </a:t>
            </a:r>
            <a:r>
              <a:rPr lang="en-US" dirty="0" err="1"/>
              <a:t>centralizovanou</a:t>
            </a:r>
            <a:r>
              <a:rPr lang="en-US" dirty="0"/>
              <a:t> </a:t>
            </a:r>
            <a:r>
              <a:rPr lang="en-US" dirty="0" err="1"/>
              <a:t>spravu</a:t>
            </a:r>
            <a:r>
              <a:rPr lang="en-US" dirty="0"/>
              <a:t> </a:t>
            </a:r>
            <a:r>
              <a:rPr lang="en-US" dirty="0" err="1"/>
              <a:t>veskereho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 </a:t>
            </a:r>
            <a:r>
              <a:rPr lang="en-US" dirty="0" err="1"/>
              <a:t>Pokryvajici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zivotni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, od </a:t>
            </a:r>
            <a:r>
              <a:rPr lang="en-US" dirty="0" err="1"/>
              <a:t>vytvoreni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, </a:t>
            </a:r>
            <a:r>
              <a:rPr lang="en-US" dirty="0" err="1"/>
              <a:t>pres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po </a:t>
            </a:r>
            <a:r>
              <a:rPr lang="en-US" dirty="0" err="1"/>
              <a:t>automatizovane</a:t>
            </a:r>
            <a:r>
              <a:rPr lang="en-US" dirty="0"/>
              <a:t> </a:t>
            </a:r>
            <a:r>
              <a:rPr lang="en-US" dirty="0" err="1"/>
              <a:t>nasazeni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klienty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Vystupem</a:t>
            </a:r>
            <a:r>
              <a:rPr lang="en-US" dirty="0"/>
              <a:t> pro vas </a:t>
            </a:r>
            <a:r>
              <a:rPr lang="en-US" dirty="0" err="1"/>
              <a:t>bude</a:t>
            </a:r>
            <a:r>
              <a:rPr lang="en-US" dirty="0"/>
              <a:t> step b</a:t>
            </a:r>
            <a:r>
              <a:rPr lang="cs-CZ" dirty="0"/>
              <a:t>y</a:t>
            </a:r>
            <a:r>
              <a:rPr lang="en-US" dirty="0"/>
              <a:t> step </a:t>
            </a:r>
            <a:r>
              <a:rPr lang="en-US" dirty="0" err="1"/>
              <a:t>navod</a:t>
            </a:r>
            <a:r>
              <a:rPr lang="en-US" dirty="0"/>
              <a:t> </a:t>
            </a:r>
            <a:r>
              <a:rPr lang="en-US" dirty="0" err="1"/>
              <a:t>vcetne</a:t>
            </a:r>
            <a:r>
              <a:rPr lang="en-US" dirty="0"/>
              <a:t> </a:t>
            </a:r>
            <a:r>
              <a:rPr lang="en-US" dirty="0" err="1"/>
              <a:t>vsech</a:t>
            </a:r>
            <a:r>
              <a:rPr lang="en-US" dirty="0"/>
              <a:t> </a:t>
            </a:r>
            <a:r>
              <a:rPr lang="en-US" dirty="0" err="1"/>
              <a:t>potrebnych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pro </a:t>
            </a:r>
            <a:r>
              <a:rPr lang="en-US" dirty="0" err="1"/>
              <a:t>zprovozneni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vasem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 (continuous integration) </a:t>
            </a:r>
          </a:p>
          <a:p>
            <a:r>
              <a:rPr lang="en-US" dirty="0"/>
              <a:t>CD (continuous delivery)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CI a CD </a:t>
            </a:r>
            <a:r>
              <a:rPr lang="en-US" dirty="0" err="1"/>
              <a:t>umožňují</a:t>
            </a:r>
            <a:r>
              <a:rPr lang="en-US" dirty="0"/>
              <a:t> </a:t>
            </a:r>
            <a:r>
              <a:rPr lang="en-US" dirty="0" err="1"/>
              <a:t>vývojovým</a:t>
            </a:r>
            <a:r>
              <a:rPr lang="en-US" dirty="0"/>
              <a:t> </a:t>
            </a:r>
            <a:r>
              <a:rPr lang="en-US" dirty="0" err="1"/>
              <a:t>týmům</a:t>
            </a:r>
            <a:r>
              <a:rPr lang="en-US" dirty="0"/>
              <a:t> </a:t>
            </a:r>
            <a:r>
              <a:rPr lang="en-US" dirty="0" err="1"/>
              <a:t>častěji</a:t>
            </a:r>
            <a:r>
              <a:rPr lang="en-US" dirty="0"/>
              <a:t> a </a:t>
            </a:r>
            <a:r>
              <a:rPr lang="en-US" dirty="0" err="1"/>
              <a:t>spolehlivěji</a:t>
            </a:r>
            <a:r>
              <a:rPr lang="en-US" dirty="0"/>
              <a:t> </a:t>
            </a:r>
            <a:r>
              <a:rPr lang="en-US" dirty="0" err="1"/>
              <a:t>provádět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kódů</a:t>
            </a:r>
            <a:r>
              <a:rPr lang="en-US" dirty="0"/>
              <a:t>, </a:t>
            </a:r>
            <a:r>
              <a:rPr lang="en-US" dirty="0" err="1"/>
              <a:t>přičemž</a:t>
            </a:r>
            <a:r>
              <a:rPr lang="en-US" dirty="0"/>
              <a:t> CI je </a:t>
            </a:r>
            <a:r>
              <a:rPr lang="en-US" dirty="0" err="1"/>
              <a:t>filosofie</a:t>
            </a:r>
            <a:r>
              <a:rPr lang="en-US" dirty="0"/>
              <a:t> </a:t>
            </a:r>
            <a:r>
              <a:rPr lang="en-US" dirty="0" err="1"/>
              <a:t>kódování</a:t>
            </a:r>
            <a:r>
              <a:rPr lang="en-US" dirty="0"/>
              <a:t> a 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postupů</a:t>
            </a:r>
            <a:r>
              <a:rPr lang="en-US" dirty="0"/>
              <a:t> a CD </a:t>
            </a:r>
            <a:r>
              <a:rPr lang="en-US" dirty="0" err="1"/>
              <a:t>automatizuje</a:t>
            </a:r>
            <a:r>
              <a:rPr lang="en-US" dirty="0"/>
              <a:t> </a:t>
            </a:r>
            <a:r>
              <a:rPr lang="en-US" dirty="0" err="1"/>
              <a:t>doručování</a:t>
            </a:r>
            <a:r>
              <a:rPr lang="en-US" dirty="0"/>
              <a:t> </a:t>
            </a:r>
            <a:r>
              <a:rPr lang="en-US" dirty="0" err="1"/>
              <a:t>aplikací</a:t>
            </a:r>
            <a:r>
              <a:rPr lang="en-US" dirty="0"/>
              <a:t> do </a:t>
            </a:r>
            <a:r>
              <a:rPr lang="en-US" dirty="0" err="1"/>
              <a:t>vybraných</a:t>
            </a:r>
            <a:r>
              <a:rPr lang="en-US" dirty="0"/>
              <a:t> </a:t>
            </a:r>
            <a:r>
              <a:rPr lang="en-US" dirty="0" err="1"/>
              <a:t>infrastrukturních</a:t>
            </a:r>
            <a:r>
              <a:rPr lang="en-US" dirty="0"/>
              <a:t> </a:t>
            </a:r>
            <a:r>
              <a:rPr lang="en-US" dirty="0" err="1"/>
              <a:t>prostředí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95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GIT </a:t>
            </a:r>
            <a:r>
              <a:rPr lang="cs-CZ" b="1" dirty="0" err="1"/>
              <a:t>repozitář</a:t>
            </a:r>
            <a:r>
              <a:rPr lang="cs-CZ" b="1" dirty="0"/>
              <a:t> </a:t>
            </a:r>
            <a:r>
              <a:rPr lang="cs-CZ" dirty="0"/>
              <a:t>jako jediný zdroj obsahu</a:t>
            </a:r>
            <a:endParaRPr lang="en-US" dirty="0"/>
          </a:p>
          <a:p>
            <a:pPr lvl="1"/>
            <a:r>
              <a:rPr lang="cs-CZ" dirty="0"/>
              <a:t>Plněn administrátory</a:t>
            </a:r>
          </a:p>
          <a:p>
            <a:pPr lvl="1"/>
            <a:r>
              <a:rPr lang="cs-CZ" dirty="0"/>
              <a:t>Po zpracování synchronizován do sdílené složky (DFS) a odtud na klienty v organizaci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314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Jednotlive</a:t>
            </a:r>
            <a:r>
              <a:rPr lang="cs-CZ" dirty="0"/>
              <a:t> prvky </a:t>
            </a:r>
            <a:r>
              <a:rPr lang="cs-CZ" dirty="0" err="1"/>
              <a:t>ukazat</a:t>
            </a:r>
            <a:r>
              <a:rPr lang="cs-CZ" dirty="0"/>
              <a:t> a </a:t>
            </a:r>
            <a:r>
              <a:rPr lang="cs-CZ" dirty="0" err="1"/>
              <a:t>vysvetlit</a:t>
            </a:r>
            <a:r>
              <a:rPr lang="cs-CZ" dirty="0"/>
              <a:t> 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31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Funkci pro </a:t>
            </a:r>
            <a:r>
              <a:rPr lang="cs-CZ" dirty="0" err="1"/>
              <a:t>spusteni</a:t>
            </a:r>
            <a:r>
              <a:rPr lang="cs-CZ" dirty="0"/>
              <a:t> </a:t>
            </a:r>
            <a:r>
              <a:rPr lang="cs-CZ" dirty="0" err="1"/>
              <a:t>PS_env_set_up</a:t>
            </a:r>
            <a:r>
              <a:rPr lang="cs-CZ" dirty="0"/>
              <a:t> </a:t>
            </a:r>
            <a:r>
              <a:rPr lang="cs-CZ" dirty="0" err="1"/>
              <a:t>tasku</a:t>
            </a:r>
            <a:r>
              <a:rPr lang="cs-CZ" dirty="0"/>
              <a:t> na </a:t>
            </a:r>
            <a:r>
              <a:rPr lang="cs-CZ" dirty="0" err="1"/>
              <a:t>zadanem</a:t>
            </a:r>
            <a:r>
              <a:rPr lang="cs-CZ" dirty="0"/>
              <a:t> stroji, </a:t>
            </a:r>
            <a:r>
              <a:rPr lang="cs-CZ" dirty="0" err="1"/>
              <a:t>computerName</a:t>
            </a:r>
            <a:r>
              <a:rPr lang="cs-CZ" dirty="0"/>
              <a:t> bude odkazovat na </a:t>
            </a:r>
            <a:r>
              <a:rPr lang="cs-CZ" dirty="0" err="1"/>
              <a:t>neexistujici</a:t>
            </a:r>
            <a:r>
              <a:rPr lang="cs-CZ" dirty="0"/>
              <a:t> </a:t>
            </a:r>
            <a:r>
              <a:rPr lang="cs-CZ" dirty="0" err="1"/>
              <a:t>promennou</a:t>
            </a:r>
            <a:r>
              <a:rPr lang="cs-CZ" dirty="0"/>
              <a:t> </a:t>
            </a:r>
            <a:r>
              <a:rPr lang="cs-CZ" dirty="0" err="1"/>
              <a:t>MGMServer</a:t>
            </a:r>
            <a:endParaRPr lang="cs-CZ" dirty="0"/>
          </a:p>
          <a:p>
            <a:endParaRPr lang="cs-CZ" dirty="0"/>
          </a:p>
          <a:p>
            <a:r>
              <a:rPr lang="cs-CZ" dirty="0"/>
              <a:t>Pote naplnit </a:t>
            </a:r>
            <a:r>
              <a:rPr lang="cs-CZ" dirty="0" err="1"/>
              <a:t>promennou</a:t>
            </a:r>
            <a:r>
              <a:rPr lang="cs-CZ" dirty="0"/>
              <a:t> </a:t>
            </a:r>
            <a:r>
              <a:rPr lang="cs-CZ" dirty="0" err="1"/>
              <a:t>MGMServer</a:t>
            </a: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8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Ukazat</a:t>
            </a:r>
            <a:r>
              <a:rPr lang="cs-CZ" dirty="0"/>
              <a:t> zejména AST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03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env:Path</a:t>
            </a:r>
            <a:r>
              <a:rPr lang="en-US" dirty="0"/>
              <a:t> = $</a:t>
            </a:r>
            <a:r>
              <a:rPr lang="en-US" dirty="0" err="1"/>
              <a:t>env:Path</a:t>
            </a:r>
            <a:r>
              <a:rPr lang="en-US" dirty="0"/>
              <a:t> + ";C:</a:t>
            </a:r>
            <a:r>
              <a:rPr lang="cs-CZ" dirty="0"/>
              <a:t>\Windows\</a:t>
            </a:r>
            <a:r>
              <a:rPr lang="cs-CZ" dirty="0" err="1"/>
              <a:t>Scripts</a:t>
            </a:r>
            <a:r>
              <a:rPr lang="cs-CZ" dirty="0"/>
              <a:t>\</a:t>
            </a:r>
            <a:r>
              <a:rPr lang="cs-CZ" dirty="0" err="1"/>
              <a:t>Adm_Tools</a:t>
            </a:r>
            <a:r>
              <a:rPr lang="en-US" dirty="0"/>
              <a:t>"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04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/>
              <a:t>Add main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/>
              <a:t>Add your name (optional outro slide)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F76C2-0438-4543-9565-13E209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BF8-2D53-4C07-A5D4-62BC26D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7D9A4-6EBB-4991-9740-897E96B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703-497B-490E-8884-3001B241E179}" type="datetimeFigureOut">
              <a:rPr lang="cs-CZ" smtClean="0"/>
              <a:t>26.11.2019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8785BA-F84A-4E32-89C8-60B40F7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30949-4728-485A-B5FB-50C8B3E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9EE-36FB-4690-BE8B-8EF820DB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</a:t>
            </a:r>
            <a:r>
              <a:rPr lang="en-US" dirty="0"/>
              <a:t>t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ev.azure.com/ztrhgf/WUG_show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trhgf/Powershell_CICD_repository_how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theautomator.com/gite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Na </a:t>
            </a:r>
            <a:r>
              <a:rPr lang="cs-CZ" sz="6000" dirty="0"/>
              <a:t>vlnách </a:t>
            </a:r>
            <a:r>
              <a:rPr lang="cs-CZ" sz="6000" dirty="0" err="1"/>
              <a:t>Powershellu</a:t>
            </a:r>
            <a:r>
              <a:rPr lang="cs-CZ" sz="6000" dirty="0"/>
              <a:t> do nekonečna a ještě dál</a:t>
            </a:r>
            <a:r>
              <a:rPr lang="en-US" sz="6000" dirty="0"/>
              <a:t>!</a:t>
            </a:r>
            <a:endParaRPr lang="cs-CZ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Ond</a:t>
            </a:r>
            <a:r>
              <a:rPr lang="cs-CZ" dirty="0"/>
              <a:t>ř</a:t>
            </a:r>
            <a:r>
              <a:rPr lang="en-US" dirty="0" err="1"/>
              <a:t>ej</a:t>
            </a:r>
            <a:r>
              <a:rPr lang="en-US" dirty="0"/>
              <a:t> Šebela – Kentico Software</a:t>
            </a:r>
            <a:endParaRPr lang="cs-CZ" dirty="0"/>
          </a:p>
          <a:p>
            <a:endParaRPr lang="cs-CZ" dirty="0"/>
          </a:p>
          <a:p>
            <a:r>
              <a:rPr lang="en-US" dirty="0"/>
              <a:t>ondrejsebela@gmail.com</a:t>
            </a:r>
          </a:p>
        </p:txBody>
      </p:sp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C63AA-0A29-4F7A-96D2-1231B676AFE2}"/>
              </a:ext>
            </a:extLst>
          </p:cNvPr>
          <p:cNvSpPr/>
          <p:nvPr/>
        </p:nvSpPr>
        <p:spPr>
          <a:xfrm>
            <a:off x="442249" y="2241146"/>
            <a:ext cx="2978551" cy="1396678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7F0E9-B781-4373-98D4-81A9DB8E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egoe UI"/>
              </a:rPr>
              <a:t>Testovací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prostředí</a:t>
            </a:r>
            <a:endParaRPr lang="en-US" dirty="0" err="1"/>
          </a:p>
        </p:txBody>
      </p:sp>
      <p:pic>
        <p:nvPicPr>
          <p:cNvPr id="5" name="Graphic 5" descr="Computer" title="AdminPC-1">
            <a:extLst>
              <a:ext uri="{FF2B5EF4-FFF2-40B4-BE49-F238E27FC236}">
                <a16:creationId xmlns:a16="http://schemas.microsoft.com/office/drawing/2014/main" id="{88400B42-C49B-4719-92CB-A66B6368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568" y="3568231"/>
            <a:ext cx="1039792" cy="10397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3622E-CDCE-4CC6-9B98-6FF2DED7E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5" descr="Computer" title="AdminPC-1">
            <a:extLst>
              <a:ext uri="{FF2B5EF4-FFF2-40B4-BE49-F238E27FC236}">
                <a16:creationId xmlns:a16="http://schemas.microsoft.com/office/drawing/2014/main" id="{DAD79ACD-8CC1-4512-84CA-A0CEF50D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57" y="3539293"/>
            <a:ext cx="1039792" cy="1039792"/>
          </a:xfrm>
          <a:prstGeom prst="rect">
            <a:avLst/>
          </a:prstGeom>
        </p:spPr>
      </p:pic>
      <p:pic>
        <p:nvPicPr>
          <p:cNvPr id="10" name="Graphic 5" descr="Computer" title="AdminPC-1">
            <a:extLst>
              <a:ext uri="{FF2B5EF4-FFF2-40B4-BE49-F238E27FC236}">
                <a16:creationId xmlns:a16="http://schemas.microsoft.com/office/drawing/2014/main" id="{E07B398C-FBAE-476D-9518-410DE04C5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5553" y="3520002"/>
            <a:ext cx="1039792" cy="1039792"/>
          </a:xfrm>
          <a:prstGeom prst="rect">
            <a:avLst/>
          </a:prstGeom>
        </p:spPr>
      </p:pic>
      <p:pic>
        <p:nvPicPr>
          <p:cNvPr id="11" name="Graphic 5" descr="Computer" title="AdminPC-1">
            <a:extLst>
              <a:ext uri="{FF2B5EF4-FFF2-40B4-BE49-F238E27FC236}">
                <a16:creationId xmlns:a16="http://schemas.microsoft.com/office/drawing/2014/main" id="{CD981891-6F07-4B0B-BBFD-9020869EB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997" y="3548938"/>
            <a:ext cx="1039792" cy="1039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33296D-7095-44D3-933F-2E57FF032AA2}"/>
              </a:ext>
            </a:extLst>
          </p:cNvPr>
          <p:cNvSpPr txBox="1"/>
          <p:nvPr/>
        </p:nvSpPr>
        <p:spPr>
          <a:xfrm>
            <a:off x="4965538" y="4656878"/>
            <a:ext cx="12481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AdminPC-1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admkarel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A13B8-520C-4B82-BA74-20CB66405A76}"/>
              </a:ext>
            </a:extLst>
          </p:cNvPr>
          <p:cNvSpPr txBox="1"/>
          <p:nvPr/>
        </p:nvSpPr>
        <p:spPr>
          <a:xfrm>
            <a:off x="6335209" y="4656877"/>
            <a:ext cx="13156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AdminPC-2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admpepik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850EF-90BA-4024-B9FE-EB1EA3DD5BF1}"/>
              </a:ext>
            </a:extLst>
          </p:cNvPr>
          <p:cNvSpPr txBox="1"/>
          <p:nvPr/>
        </p:nvSpPr>
        <p:spPr>
          <a:xfrm>
            <a:off x="7540904" y="4656876"/>
            <a:ext cx="1508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MGM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>
                <a:ea typeface="+mn-lt"/>
                <a:cs typeface="+mn-lt"/>
              </a:rPr>
              <a:t>administrator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4AF9F-B19C-42F8-BE64-53E45E39A082}"/>
              </a:ext>
            </a:extLst>
          </p:cNvPr>
          <p:cNvSpPr txBox="1"/>
          <p:nvPr/>
        </p:nvSpPr>
        <p:spPr>
          <a:xfrm>
            <a:off x="9045612" y="4656876"/>
            <a:ext cx="1527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Monitoring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>
                <a:ea typeface="+mn-lt"/>
                <a:cs typeface="+mn-lt"/>
              </a:rPr>
              <a:t>administrator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5A791F-7354-4FDF-B68F-EA473114B50E}"/>
              </a:ext>
            </a:extLst>
          </p:cNvPr>
          <p:cNvSpPr/>
          <p:nvPr/>
        </p:nvSpPr>
        <p:spPr>
          <a:xfrm>
            <a:off x="3900788" y="2950698"/>
            <a:ext cx="7396222" cy="361516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BE417-642B-4BD3-9932-77DE9FEB6A07}"/>
              </a:ext>
            </a:extLst>
          </p:cNvPr>
          <p:cNvSpPr txBox="1"/>
          <p:nvPr/>
        </p:nvSpPr>
        <p:spPr>
          <a:xfrm>
            <a:off x="6601669" y="3013516"/>
            <a:ext cx="19908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u="sng" dirty="0" err="1">
                <a:solidFill>
                  <a:srgbClr val="FFC000"/>
                </a:solidFill>
                <a:cs typeface="Segoe UI"/>
              </a:rPr>
              <a:t>somedomain.local</a:t>
            </a:r>
            <a:endParaRPr lang="en-US" sz="1600" b="1" u="sng">
              <a:solidFill>
                <a:srgbClr val="FFC000"/>
              </a:solidFill>
              <a:cs typeface="Segoe UI"/>
            </a:endParaRPr>
          </a:p>
        </p:txBody>
      </p:sp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CF3A24-4034-4B4C-ADC8-A1771164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6" y="2331816"/>
            <a:ext cx="1371600" cy="381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98D746-95F7-40F0-A866-F217C5B21772}"/>
              </a:ext>
            </a:extLst>
          </p:cNvPr>
          <p:cNvSpPr txBox="1"/>
          <p:nvPr/>
        </p:nvSpPr>
        <p:spPr>
          <a:xfrm>
            <a:off x="609961" y="274163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ea typeface="+mn-lt"/>
                <a:cs typeface="+mn-lt"/>
                <a:hlinkClick r:id="rId5"/>
              </a:rPr>
              <a:t>https://dev.azure.com/ztrhgf/WUG_show</a:t>
            </a:r>
            <a:endParaRPr lang="en-US" sz="1600">
              <a:cs typeface="Segoe UI"/>
            </a:endParaRPr>
          </a:p>
        </p:txBody>
      </p:sp>
      <p:cxnSp>
        <p:nvCxnSpPr>
          <p:cNvPr id="28" name="Straight Arrow Connector 27" descr="fdsfds" title="dsfds">
            <a:extLst>
              <a:ext uri="{FF2B5EF4-FFF2-40B4-BE49-F238E27FC236}">
                <a16:creationId xmlns:a16="http://schemas.microsoft.com/office/drawing/2014/main" id="{5D7B2E40-83A0-4D47-BD36-0F3F36C4FA73}"/>
              </a:ext>
            </a:extLst>
          </p:cNvPr>
          <p:cNvCxnSpPr/>
          <p:nvPr/>
        </p:nvCxnSpPr>
        <p:spPr>
          <a:xfrm>
            <a:off x="3523407" y="2930203"/>
            <a:ext cx="4627942" cy="1030147"/>
          </a:xfrm>
          <a:prstGeom prst="straightConnector1">
            <a:avLst/>
          </a:prstGeom>
          <a:ln w="5715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 descr="fdsfds" title="dsfds">
            <a:extLst>
              <a:ext uri="{FF2B5EF4-FFF2-40B4-BE49-F238E27FC236}">
                <a16:creationId xmlns:a16="http://schemas.microsoft.com/office/drawing/2014/main" id="{9BB9F841-893B-43C4-B234-43599B65C2DF}"/>
              </a:ext>
            </a:extLst>
          </p:cNvPr>
          <p:cNvCxnSpPr>
            <a:cxnSpLocks/>
          </p:cNvCxnSpPr>
          <p:nvPr/>
        </p:nvCxnSpPr>
        <p:spPr>
          <a:xfrm flipH="1" flipV="1">
            <a:off x="3560058" y="3449135"/>
            <a:ext cx="1796007" cy="590308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fdsfds" title="dsfds">
            <a:extLst>
              <a:ext uri="{FF2B5EF4-FFF2-40B4-BE49-F238E27FC236}">
                <a16:creationId xmlns:a16="http://schemas.microsoft.com/office/drawing/2014/main" id="{6A65F830-058A-41CE-BFCB-3C20C0779BE3}"/>
              </a:ext>
            </a:extLst>
          </p:cNvPr>
          <p:cNvCxnSpPr>
            <a:cxnSpLocks/>
          </p:cNvCxnSpPr>
          <p:nvPr/>
        </p:nvCxnSpPr>
        <p:spPr>
          <a:xfrm flipH="1" flipV="1">
            <a:off x="3560058" y="3236932"/>
            <a:ext cx="3320006" cy="763928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cký objekt 5" descr="Server">
            <a:extLst>
              <a:ext uri="{FF2B5EF4-FFF2-40B4-BE49-F238E27FC236}">
                <a16:creationId xmlns:a16="http://schemas.microsoft.com/office/drawing/2014/main" id="{C7F113EF-349D-46B9-9B9C-A8210EB44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6949" y="5584955"/>
            <a:ext cx="914400" cy="914400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0D218AD1-E568-44D0-B096-9173B49FCAD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694149" y="4128283"/>
            <a:ext cx="1917071" cy="1456672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4F0850F2-09DB-4004-8805-D2DF14908374}"/>
              </a:ext>
            </a:extLst>
          </p:cNvPr>
          <p:cNvCxnSpPr>
            <a:cxnSpLocks/>
          </p:cNvCxnSpPr>
          <p:nvPr/>
        </p:nvCxnSpPr>
        <p:spPr>
          <a:xfrm flipH="1">
            <a:off x="7884279" y="4084041"/>
            <a:ext cx="139152" cy="1580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F9C1EF76-AFAA-4323-9DBE-88CB176C5BC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694149" y="3980845"/>
            <a:ext cx="601039" cy="1604110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44C2A55B-FAB3-43E9-9C73-F2662A02BCC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863597" y="3960350"/>
            <a:ext cx="830552" cy="1624605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E2BEFB4D-8AAC-4B2E-8489-E068ECE9F08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356065" y="4039443"/>
            <a:ext cx="2338084" cy="1545512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C7E0FB3F-9319-4DC4-9885-616437A8C5BA}"/>
              </a:ext>
            </a:extLst>
          </p:cNvPr>
          <p:cNvSpPr txBox="1"/>
          <p:nvPr/>
        </p:nvSpPr>
        <p:spPr>
          <a:xfrm>
            <a:off x="8047031" y="5809493"/>
            <a:ext cx="3336898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DFS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\\somedomain\dfs\repository 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/>
      <p:bldP spid="13" grpId="0"/>
      <p:bldP spid="18" grpId="0"/>
      <p:bldP spid="19" grpId="0"/>
      <p:bldP spid="20" grpId="0" animBg="1"/>
      <p:bldP spid="21" grpId="0"/>
      <p:bldP spid="2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81B6F-95E3-4317-A223-ECC06FC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E75E9A-5E07-4169-9BC9-B185E9E6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Segoe UI"/>
              </a:rPr>
              <a:t>Představení VSC</a:t>
            </a:r>
          </a:p>
          <a:p>
            <a:endParaRPr lang="cs-CZ" dirty="0"/>
          </a:p>
          <a:p>
            <a:r>
              <a:rPr lang="cs-CZ" dirty="0"/>
              <a:t>Nová funkce pro vypsání přihlášených uživatelů</a:t>
            </a:r>
          </a:p>
          <a:p>
            <a:r>
              <a:rPr lang="cs-CZ" dirty="0"/>
              <a:t>Úprava funkce + nová "globální" proměnná</a:t>
            </a:r>
            <a:endParaRPr lang="cs-CZ" dirty="0">
              <a:cs typeface="Segoe UI"/>
            </a:endParaRPr>
          </a:p>
          <a:p>
            <a:r>
              <a:rPr lang="cs-CZ" dirty="0">
                <a:cs typeface="Segoe UI"/>
              </a:rPr>
              <a:t>Změna hodnoty proměnné</a:t>
            </a:r>
          </a:p>
          <a:p>
            <a:r>
              <a:rPr lang="cs-CZ" dirty="0">
                <a:cs typeface="Segoe UI"/>
              </a:rPr>
              <a:t>Smazání proměnné</a:t>
            </a:r>
            <a:endParaRPr lang="en-US" dirty="0">
              <a:cs typeface="Segoe UI"/>
            </a:endParaRPr>
          </a:p>
          <a:p>
            <a:endParaRPr lang="cs-CZ" dirty="0"/>
          </a:p>
          <a:p>
            <a:r>
              <a:rPr lang="cs-CZ" dirty="0"/>
              <a:t>Nový </a:t>
            </a:r>
            <a:r>
              <a:rPr lang="cs-CZ" dirty="0" err="1"/>
              <a:t>Powershell</a:t>
            </a:r>
            <a:r>
              <a:rPr lang="cs-CZ" dirty="0"/>
              <a:t> modul</a:t>
            </a:r>
          </a:p>
          <a:p>
            <a:r>
              <a:rPr lang="cs-CZ" dirty="0">
                <a:cs typeface="Segoe UI"/>
              </a:rPr>
              <a:t>Nová verze tohoto modulu</a:t>
            </a:r>
            <a:endParaRPr lang="en-US" dirty="0">
              <a:cs typeface="Segoe UI"/>
            </a:endParaRPr>
          </a:p>
          <a:p>
            <a:r>
              <a:rPr lang="cs-CZ" dirty="0">
                <a:cs typeface="Segoe UI"/>
              </a:rPr>
              <a:t>Smazání modulu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042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3">
            <a:extLst>
              <a:ext uri="{FF2B5EF4-FFF2-40B4-BE49-F238E27FC236}">
                <a16:creationId xmlns:a16="http://schemas.microsoft.com/office/drawing/2014/main" id="{56267FE9-6041-42EC-96B2-541ABC5E44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22" t="465" r="30265" b="-1861"/>
          <a:stretch/>
        </p:blipFill>
        <p:spPr>
          <a:xfrm>
            <a:off x="7290298" y="-1"/>
            <a:ext cx="4901702" cy="6996223"/>
          </a:xfrm>
        </p:spPr>
      </p:pic>
      <p:sp>
        <p:nvSpPr>
          <p:cNvPr id="16" name="Nadpis 1">
            <a:extLst>
              <a:ext uri="{FF2B5EF4-FFF2-40B4-BE49-F238E27FC236}">
                <a16:creationId xmlns:a16="http://schemas.microsoft.com/office/drawing/2014/main" id="{A8125AD2-36EB-48D2-9933-76CB95B4A474}"/>
              </a:ext>
            </a:extLst>
          </p:cNvPr>
          <p:cNvSpPr txBox="1">
            <a:spLocks/>
          </p:cNvSpPr>
          <p:nvPr/>
        </p:nvSpPr>
        <p:spPr>
          <a:xfrm>
            <a:off x="618996" y="1352826"/>
            <a:ext cx="5781804" cy="6392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05B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repozitáře</a:t>
            </a:r>
            <a:r>
              <a:rPr lang="en-US" dirty="0"/>
              <a:t> a </a:t>
            </a:r>
            <a:r>
              <a:rPr lang="en-US" dirty="0" err="1"/>
              <a:t>její</a:t>
            </a:r>
            <a:r>
              <a:rPr lang="en-US" dirty="0"/>
              <a:t> </a:t>
            </a:r>
            <a:r>
              <a:rPr lang="en-US" dirty="0" err="1"/>
              <a:t>účel</a:t>
            </a:r>
            <a:endParaRPr lang="cs-C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2A29C-088F-4726-9A24-8E75BA33C09E}"/>
              </a:ext>
            </a:extLst>
          </p:cNvPr>
          <p:cNvSpPr txBox="1"/>
          <p:nvPr/>
        </p:nvSpPr>
        <p:spPr>
          <a:xfrm>
            <a:off x="448641" y="3479727"/>
            <a:ext cx="257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Obsah distribuovaný </a:t>
            </a:r>
          </a:p>
          <a:p>
            <a:r>
              <a:rPr lang="cs-CZ" b="1" dirty="0">
                <a:solidFill>
                  <a:srgbClr val="0070C0"/>
                </a:solidFill>
              </a:rPr>
              <a:t>na </a:t>
            </a:r>
            <a:r>
              <a:rPr lang="en-US" b="1" dirty="0" err="1">
                <a:solidFill>
                  <a:srgbClr val="0070C0"/>
                </a:solidFill>
              </a:rPr>
              <a:t>klient</a:t>
            </a:r>
            <a:r>
              <a:rPr lang="cs-CZ" b="1" dirty="0">
                <a:solidFill>
                  <a:srgbClr val="0070C0"/>
                </a:solidFill>
              </a:rPr>
              <a:t>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D9B0F-2837-4CE3-9682-5F5C8ADD8D28}"/>
              </a:ext>
            </a:extLst>
          </p:cNvPr>
          <p:cNvSpPr txBox="1"/>
          <p:nvPr/>
        </p:nvSpPr>
        <p:spPr>
          <a:xfrm>
            <a:off x="2660404" y="449656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solidFill>
                  <a:srgbClr val="FFC000"/>
                </a:solidFill>
              </a:rPr>
              <a:t>Řídíci</a:t>
            </a:r>
            <a:r>
              <a:rPr lang="cs-CZ" b="1" dirty="0">
                <a:solidFill>
                  <a:srgbClr val="FFC000"/>
                </a:solidFill>
              </a:rPr>
              <a:t> data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51356-22A6-42E4-BEB3-8E84AB7A2BA1}"/>
              </a:ext>
            </a:extLst>
          </p:cNvPr>
          <p:cNvCxnSpPr>
            <a:cxnSpLocks/>
          </p:cNvCxnSpPr>
          <p:nvPr/>
        </p:nvCxnSpPr>
        <p:spPr>
          <a:xfrm flipV="1">
            <a:off x="2929631" y="2312894"/>
            <a:ext cx="4643021" cy="1449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4B70E-1CA8-4AB9-94A3-1A5946599ECD}"/>
              </a:ext>
            </a:extLst>
          </p:cNvPr>
          <p:cNvCxnSpPr>
            <a:cxnSpLocks/>
          </p:cNvCxnSpPr>
          <p:nvPr/>
        </p:nvCxnSpPr>
        <p:spPr>
          <a:xfrm flipV="1">
            <a:off x="2929631" y="2926080"/>
            <a:ext cx="4643021" cy="8362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F4D38-F3A0-4C51-A058-26DB377222D3}"/>
              </a:ext>
            </a:extLst>
          </p:cNvPr>
          <p:cNvCxnSpPr>
            <a:cxnSpLocks/>
          </p:cNvCxnSpPr>
          <p:nvPr/>
        </p:nvCxnSpPr>
        <p:spPr>
          <a:xfrm flipV="1">
            <a:off x="2929631" y="3564029"/>
            <a:ext cx="4643021" cy="198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1A3601-BF5D-417D-8BE6-33F12E386566}"/>
              </a:ext>
            </a:extLst>
          </p:cNvPr>
          <p:cNvCxnSpPr>
            <a:cxnSpLocks/>
          </p:cNvCxnSpPr>
          <p:nvPr/>
        </p:nvCxnSpPr>
        <p:spPr>
          <a:xfrm>
            <a:off x="2929631" y="3762367"/>
            <a:ext cx="4643021" cy="363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C58B00-2180-4F64-8291-3DF3B38006BA}"/>
              </a:ext>
            </a:extLst>
          </p:cNvPr>
          <p:cNvCxnSpPr>
            <a:cxnSpLocks/>
          </p:cNvCxnSpPr>
          <p:nvPr/>
        </p:nvCxnSpPr>
        <p:spPr>
          <a:xfrm flipV="1">
            <a:off x="4092606" y="1100831"/>
            <a:ext cx="3480046" cy="35804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F519-0708-4392-9E8E-7EC40A320CC0}"/>
              </a:ext>
            </a:extLst>
          </p:cNvPr>
          <p:cNvCxnSpPr>
            <a:cxnSpLocks/>
          </p:cNvCxnSpPr>
          <p:nvPr/>
        </p:nvCxnSpPr>
        <p:spPr>
          <a:xfrm flipV="1">
            <a:off x="4092606" y="1672465"/>
            <a:ext cx="3480046" cy="306068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7D8FE-53C4-4B16-87DE-438C3055C67E}"/>
              </a:ext>
            </a:extLst>
          </p:cNvPr>
          <p:cNvCxnSpPr>
            <a:cxnSpLocks/>
          </p:cNvCxnSpPr>
          <p:nvPr/>
        </p:nvCxnSpPr>
        <p:spPr>
          <a:xfrm>
            <a:off x="4092606" y="4681231"/>
            <a:ext cx="3480046" cy="10383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190487-8928-4C83-ACB4-E3D8374A209E}"/>
              </a:ext>
            </a:extLst>
          </p:cNvPr>
          <p:cNvCxnSpPr>
            <a:cxnSpLocks/>
          </p:cNvCxnSpPr>
          <p:nvPr/>
        </p:nvCxnSpPr>
        <p:spPr>
          <a:xfrm>
            <a:off x="4092606" y="4681231"/>
            <a:ext cx="3480046" cy="72527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C8DC50-97AE-4763-8180-8C101C32BCDA}"/>
              </a:ext>
            </a:extLst>
          </p:cNvPr>
          <p:cNvCxnSpPr>
            <a:cxnSpLocks/>
          </p:cNvCxnSpPr>
          <p:nvPr/>
        </p:nvCxnSpPr>
        <p:spPr>
          <a:xfrm>
            <a:off x="4092606" y="4681231"/>
            <a:ext cx="3480046" cy="136446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25AD2-36EB-48D2-9933-76CB95B4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githooks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CD0271-3469-4097-8AEA-CCD26647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636086" cy="41276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/>
              <a:t>Nativní vlastnost </a:t>
            </a:r>
            <a:r>
              <a:rPr lang="cs-CZ" dirty="0" err="1"/>
              <a:t>GITu</a:t>
            </a:r>
            <a:endParaRPr lang="cs-CZ" dirty="0" err="1">
              <a:cs typeface="Segoe UI"/>
            </a:endParaRPr>
          </a:p>
          <a:p>
            <a:r>
              <a:rPr lang="cs-CZ" dirty="0"/>
              <a:t>Umožňují na různé události navázat spuštění vlastního skriptu</a:t>
            </a:r>
          </a:p>
          <a:p>
            <a:pPr lvl="1"/>
            <a:r>
              <a:rPr lang="cs-CZ" dirty="0"/>
              <a:t>Pokud spuštěný skript skončí chybou, dojde k přerušení GIT události, která jej iniciovala</a:t>
            </a:r>
          </a:p>
          <a:p>
            <a:endParaRPr lang="cs-CZ" dirty="0"/>
          </a:p>
          <a:p>
            <a:r>
              <a:rPr lang="cs-CZ" b="1" dirty="0"/>
              <a:t>commit-msg.ps1</a:t>
            </a:r>
          </a:p>
          <a:p>
            <a:pPr lvl="1"/>
            <a:r>
              <a:rPr lang="cs-CZ" dirty="0"/>
              <a:t>Kontrola tvaru názvu </a:t>
            </a:r>
            <a:r>
              <a:rPr lang="cs-CZ" dirty="0" err="1"/>
              <a:t>commitu</a:t>
            </a:r>
            <a:endParaRPr lang="cs-CZ" dirty="0"/>
          </a:p>
          <a:p>
            <a:r>
              <a:rPr lang="cs-CZ" b="1" dirty="0"/>
              <a:t>pre-commit.ps1</a:t>
            </a:r>
          </a:p>
          <a:p>
            <a:pPr marL="642620" lvl="1"/>
            <a:r>
              <a:rPr lang="cs-CZ" dirty="0"/>
              <a:t>Kontrola stavu </a:t>
            </a:r>
            <a:r>
              <a:rPr lang="cs-CZ" dirty="0" err="1"/>
              <a:t>repozitáře</a:t>
            </a:r>
            <a:r>
              <a:rPr lang="cs-CZ" dirty="0"/>
              <a:t>, syntaxe,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practices</a:t>
            </a:r>
            <a:r>
              <a:rPr lang="cs-CZ" dirty="0"/>
              <a:t>, modulů, ps1 skriptů, ...</a:t>
            </a:r>
            <a:endParaRPr lang="cs-CZ" dirty="0">
              <a:cs typeface="Segoe UI"/>
            </a:endParaRPr>
          </a:p>
          <a:p>
            <a:r>
              <a:rPr lang="cs-CZ" b="1" dirty="0"/>
              <a:t>post-commit.ps1</a:t>
            </a:r>
          </a:p>
          <a:p>
            <a:pPr lvl="1"/>
            <a:r>
              <a:rPr lang="cs-CZ" dirty="0"/>
              <a:t>Automatický push commitu do Cloud repo</a:t>
            </a:r>
          </a:p>
          <a:p>
            <a:r>
              <a:rPr lang="cs-CZ" b="1" dirty="0"/>
              <a:t>post-merge.ps1</a:t>
            </a:r>
          </a:p>
          <a:p>
            <a:pPr marL="642620" lvl="1"/>
            <a:r>
              <a:rPr lang="cs-CZ" dirty="0"/>
              <a:t>Upozornění na proběhlý auto-</a:t>
            </a:r>
            <a:r>
              <a:rPr lang="cs-CZ" dirty="0" err="1"/>
              <a:t>merge</a:t>
            </a:r>
            <a:r>
              <a:rPr lang="cs-CZ" dirty="0"/>
              <a:t> u rozpracovaných souborů</a:t>
            </a:r>
          </a:p>
          <a:p>
            <a:pPr marL="642620" lvl="1"/>
            <a:endParaRPr lang="cs-CZ" dirty="0">
              <a:cs typeface="Segoe UI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7F651EF-A4BF-4C7D-83FC-D1327526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412" y="1999079"/>
            <a:ext cx="1943100" cy="251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52F01-44C7-407B-BB31-C133A05B8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12" y="1999079"/>
            <a:ext cx="1132075" cy="3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 </a:t>
            </a:r>
            <a:r>
              <a:rPr lang="cs-CZ" dirty="0" err="1"/>
              <a:t>shell</a:t>
            </a:r>
            <a:r>
              <a:rPr lang="cs-CZ" dirty="0"/>
              <a:t> skriptu a navařeného ps1</a:t>
            </a:r>
          </a:p>
          <a:p>
            <a:endParaRPr lang="cs-CZ" dirty="0"/>
          </a:p>
          <a:p>
            <a:r>
              <a:rPr lang="cs-CZ" dirty="0" err="1"/>
              <a:t>Commit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se špatně formátovaným </a:t>
            </a:r>
            <a:r>
              <a:rPr lang="cs-CZ" dirty="0" err="1"/>
              <a:t>commit</a:t>
            </a:r>
            <a:r>
              <a:rPr lang="cs-CZ" dirty="0"/>
              <a:t> </a:t>
            </a:r>
            <a:r>
              <a:rPr lang="cs-CZ" dirty="0" err="1"/>
              <a:t>message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s chybnou syntaxí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porušující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</a:t>
            </a:r>
            <a:endParaRPr lang="cs-CZ" dirty="0" err="1">
              <a:cs typeface="Segoe UI"/>
            </a:endParaRPr>
          </a:p>
          <a:p>
            <a:pPr lvl="2"/>
            <a:r>
              <a:rPr lang="cs-CZ" dirty="0" err="1">
                <a:ea typeface="+mn-lt"/>
                <a:cs typeface="+mn-lt"/>
              </a:rPr>
              <a:t>ConvertTo-SecureString</a:t>
            </a:r>
            <a:r>
              <a:rPr lang="cs-CZ" dirty="0">
                <a:ea typeface="+mn-lt"/>
                <a:cs typeface="+mn-lt"/>
              </a:rPr>
              <a:t> -</a:t>
            </a:r>
            <a:r>
              <a:rPr lang="cs-CZ" dirty="0" err="1">
                <a:ea typeface="+mn-lt"/>
                <a:cs typeface="+mn-lt"/>
              </a:rPr>
              <a:t>String</a:t>
            </a:r>
            <a:r>
              <a:rPr lang="cs-CZ" dirty="0">
                <a:ea typeface="+mn-lt"/>
                <a:cs typeface="+mn-lt"/>
              </a:rPr>
              <a:t> $</a:t>
            </a:r>
            <a:r>
              <a:rPr lang="cs-CZ" dirty="0" err="1">
                <a:ea typeface="+mn-lt"/>
                <a:cs typeface="+mn-lt"/>
              </a:rPr>
              <a:t>Encrypted</a:t>
            </a:r>
            <a:r>
              <a:rPr lang="cs-CZ" dirty="0">
                <a:ea typeface="+mn-lt"/>
                <a:cs typeface="+mn-lt"/>
              </a:rPr>
              <a:t> -</a:t>
            </a:r>
            <a:r>
              <a:rPr lang="cs-CZ" dirty="0" err="1">
                <a:ea typeface="+mn-lt"/>
                <a:cs typeface="+mn-lt"/>
              </a:rPr>
              <a:t>AsPlainText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>
                <a:cs typeface="Segoe UI"/>
              </a:rPr>
              <a:t>modifikace proměnné z </a:t>
            </a:r>
            <a:r>
              <a:rPr lang="cs-CZ" dirty="0" err="1">
                <a:cs typeface="Segoe UI"/>
              </a:rPr>
              <a:t>Variables</a:t>
            </a:r>
            <a:r>
              <a:rPr lang="cs-CZ" dirty="0">
                <a:cs typeface="Segoe UI"/>
              </a:rPr>
              <a:t> modulu, která je již někde použita</a:t>
            </a:r>
          </a:p>
          <a:p>
            <a:pPr marL="642620" lvl="1"/>
            <a:r>
              <a:rPr lang="cs-CZ" dirty="0">
                <a:cs typeface="Segoe UI"/>
              </a:rPr>
              <a:t>změna parametrů funkce, která je již někde použita</a:t>
            </a:r>
          </a:p>
          <a:p>
            <a:pPr marL="642620" lvl="1"/>
            <a:r>
              <a:rPr lang="cs-CZ" dirty="0">
                <a:cs typeface="Segoe UI"/>
              </a:rPr>
              <a:t>smazání funkce, která je již někde použita (</a:t>
            </a:r>
            <a:r>
              <a:rPr lang="en-US" dirty="0">
                <a:ea typeface="+mn-lt"/>
                <a:cs typeface="+mn-lt"/>
              </a:rPr>
              <a:t>Send-Email</a:t>
            </a:r>
            <a:r>
              <a:rPr lang="cs-CZ" dirty="0">
                <a:cs typeface="Segoe UI"/>
              </a:rPr>
              <a:t>)</a:t>
            </a:r>
          </a:p>
          <a:p>
            <a:pPr marL="342582"/>
            <a:endParaRPr lang="cs-CZ" dirty="0">
              <a:cs typeface="Segoe UI"/>
            </a:endParaRPr>
          </a:p>
          <a:p>
            <a:pPr marL="342582"/>
            <a:r>
              <a:rPr lang="cs-CZ" dirty="0">
                <a:cs typeface="Segoe UI"/>
              </a:rPr>
              <a:t>Git Log ve VSC</a:t>
            </a: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67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CB9A0-7264-45B4-AAE5-87F69D60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vscode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6F7F10-0B9F-4179-A277-EADC1842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Obsahuje nastavení VSC pro daný </a:t>
            </a:r>
            <a:r>
              <a:rPr lang="cs-CZ" dirty="0" err="1"/>
              <a:t>workspace</a:t>
            </a:r>
            <a:r>
              <a:rPr lang="cs-CZ" dirty="0"/>
              <a:t> </a:t>
            </a:r>
            <a:endParaRPr lang="cs-CZ" dirty="0">
              <a:cs typeface="Segoe UI"/>
            </a:endParaRPr>
          </a:p>
          <a:p>
            <a:endParaRPr lang="cs-CZ" dirty="0"/>
          </a:p>
          <a:p>
            <a:r>
              <a:rPr lang="cs-CZ" b="1" dirty="0" err="1"/>
              <a:t>extensions.json</a:t>
            </a:r>
            <a:endParaRPr lang="cs-CZ" b="1" dirty="0"/>
          </a:p>
          <a:p>
            <a:pPr lvl="1"/>
            <a:r>
              <a:rPr lang="cs-CZ" dirty="0"/>
              <a:t>Doporučené </a:t>
            </a:r>
            <a:r>
              <a:rPr lang="cs-CZ" dirty="0" err="1"/>
              <a:t>extension</a:t>
            </a:r>
            <a:endParaRPr lang="cs-CZ" dirty="0"/>
          </a:p>
          <a:p>
            <a:r>
              <a:rPr lang="cs-CZ" b="1" dirty="0" err="1"/>
              <a:t>settings.json</a:t>
            </a:r>
            <a:endParaRPr lang="cs-CZ" b="1" dirty="0"/>
          </a:p>
          <a:p>
            <a:pPr lvl="1"/>
            <a:r>
              <a:rPr lang="cs-CZ" dirty="0"/>
              <a:t>Nastavení chování VSC editoru</a:t>
            </a:r>
          </a:p>
          <a:p>
            <a:pPr lvl="2"/>
            <a:r>
              <a:rPr lang="cs-CZ" dirty="0"/>
              <a:t>Formátování, vzhled, výchozí programovací jazyk, </a:t>
            </a:r>
            <a:r>
              <a:rPr lang="cs-CZ" dirty="0" err="1"/>
              <a:t>trimming</a:t>
            </a:r>
            <a:r>
              <a:rPr lang="cs-CZ" dirty="0"/>
              <a:t>, </a:t>
            </a:r>
            <a:r>
              <a:rPr lang="cs-CZ" dirty="0" err="1"/>
              <a:t>wordwrap</a:t>
            </a:r>
            <a:r>
              <a:rPr lang="cs-CZ" dirty="0"/>
              <a:t>, </a:t>
            </a:r>
            <a:r>
              <a:rPr lang="cs-CZ" dirty="0" err="1"/>
              <a:t>autostash</a:t>
            </a:r>
            <a:r>
              <a:rPr lang="cs-CZ" dirty="0"/>
              <a:t>, </a:t>
            </a:r>
            <a:r>
              <a:rPr lang="cs-CZ" dirty="0" err="1"/>
              <a:t>autocasing</a:t>
            </a:r>
            <a:r>
              <a:rPr lang="cs-CZ" dirty="0"/>
              <a:t>…</a:t>
            </a:r>
            <a:endParaRPr lang="cs-CZ" dirty="0">
              <a:cs typeface="Segoe UI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F587FA8-F26E-409B-9520-54BE2845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62" y="1999080"/>
            <a:ext cx="2419350" cy="139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BEB01-A390-446F-8463-C09DE8D9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63" y="1999080"/>
            <a:ext cx="1086359" cy="3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Ukázka auto formátování kódu při uložení</a:t>
            </a:r>
          </a:p>
          <a:p>
            <a:r>
              <a:rPr lang="cs-CZ" dirty="0">
                <a:cs typeface="Segoe UI"/>
              </a:rPr>
              <a:t>Smazání </a:t>
            </a:r>
            <a:r>
              <a:rPr lang="cs-CZ" dirty="0" err="1">
                <a:cs typeface="Segoe UI"/>
              </a:rPr>
              <a:t>trailing</a:t>
            </a:r>
            <a:r>
              <a:rPr lang="cs-CZ" dirty="0">
                <a:cs typeface="Segoe UI"/>
              </a:rPr>
              <a:t> </a:t>
            </a:r>
            <a:r>
              <a:rPr lang="cs-CZ" dirty="0" err="1">
                <a:cs typeface="Segoe UI"/>
              </a:rPr>
              <a:t>whitespace</a:t>
            </a:r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r>
              <a:rPr lang="cs-CZ" dirty="0">
                <a:cs typeface="Segoe UI"/>
              </a:rPr>
              <a:t>Ukázka </a:t>
            </a:r>
            <a:r>
              <a:rPr lang="cs-CZ" dirty="0" err="1">
                <a:cs typeface="Segoe UI"/>
              </a:rPr>
              <a:t>GitLens</a:t>
            </a:r>
            <a:endParaRPr lang="cs-CZ" dirty="0">
              <a:cs typeface="Segoe UI"/>
            </a:endParaRPr>
          </a:p>
          <a:p>
            <a:pPr lvl="1"/>
            <a:r>
              <a:rPr lang="cs-CZ" dirty="0">
                <a:cs typeface="Segoe UI"/>
              </a:rPr>
              <a:t>Seznam </a:t>
            </a:r>
            <a:r>
              <a:rPr lang="cs-CZ" dirty="0" err="1">
                <a:cs typeface="Segoe UI"/>
              </a:rPr>
              <a:t>commitů</a:t>
            </a:r>
            <a:endParaRPr lang="cs-CZ" dirty="0">
              <a:cs typeface="Segoe UI"/>
            </a:endParaRPr>
          </a:p>
          <a:p>
            <a:pPr lvl="1"/>
            <a:r>
              <a:rPr lang="cs-CZ" dirty="0">
                <a:cs typeface="Segoe UI"/>
              </a:rPr>
              <a:t>Historie změn vybraného souboru</a:t>
            </a:r>
          </a:p>
        </p:txBody>
      </p:sp>
    </p:spTree>
    <p:extLst>
      <p:ext uri="{BB962C8B-B14F-4D97-AF65-F5344CB8AC3E}">
        <p14:creationId xmlns:p14="http://schemas.microsoft.com/office/powerpoint/2010/main" val="27240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1A56BA-2A61-4D55-BEC8-DDCC3A97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00" y="2165723"/>
            <a:ext cx="2980313" cy="91096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A9A467C-90BF-44E9-9682-FDFCD40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EFEFC-40F2-4E14-83A1-B664E911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964204" cy="41276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Obsažené složky se z DFS distribuují </a:t>
            </a:r>
            <a:r>
              <a:rPr lang="cs-CZ" b="1" dirty="0"/>
              <a:t>pouze</a:t>
            </a:r>
            <a:r>
              <a:rPr lang="cs-CZ" dirty="0"/>
              <a:t> na zadané stroje</a:t>
            </a:r>
          </a:p>
          <a:p>
            <a:pPr lvl="1"/>
            <a:r>
              <a:rPr lang="cs-CZ" dirty="0"/>
              <a:t>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</a:t>
            </a:r>
            <a:r>
              <a:rPr lang="cs-CZ" dirty="0" err="1"/>
              <a:t>Scripts</a:t>
            </a:r>
            <a:r>
              <a:rPr lang="en-US" dirty="0"/>
              <a:t> (</a:t>
            </a:r>
            <a:r>
              <a:rPr lang="cs-CZ" dirty="0"/>
              <a:t>ale dá se změnit)</a:t>
            </a:r>
          </a:p>
          <a:p>
            <a:pPr lvl="1"/>
            <a:endParaRPr lang="cs-CZ" dirty="0"/>
          </a:p>
          <a:p>
            <a:r>
              <a:rPr lang="cs-CZ" u="sng" dirty="0"/>
              <a:t>Tato sekce vám umožňuje přesunout jakýkoli obsah do </a:t>
            </a:r>
            <a:r>
              <a:rPr lang="cs-CZ" u="sng" dirty="0" err="1"/>
              <a:t>repo</a:t>
            </a:r>
            <a:r>
              <a:rPr lang="cs-CZ" u="sng" dirty="0"/>
              <a:t>, zde jej spravovat a do původního umístění jej synchronizovat z </a:t>
            </a:r>
            <a:r>
              <a:rPr lang="cs-CZ" u="sng" dirty="0" err="1"/>
              <a:t>repozitáře</a:t>
            </a:r>
            <a:endParaRPr lang="cs-CZ" u="sng" dirty="0"/>
          </a:p>
          <a:p>
            <a:pPr lvl="1"/>
            <a:endParaRPr lang="cs-CZ" dirty="0"/>
          </a:p>
          <a:p>
            <a:r>
              <a:rPr lang="cs-CZ" b="1" dirty="0"/>
              <a:t>customConfig.ps1</a:t>
            </a:r>
          </a:p>
          <a:p>
            <a:pPr lvl="1"/>
            <a:r>
              <a:rPr lang="cs-CZ" dirty="0"/>
              <a:t>Konfigurační soubor definující proměnnou </a:t>
            </a:r>
            <a:r>
              <a:rPr lang="cs-CZ" b="1" dirty="0"/>
              <a:t>$</a:t>
            </a:r>
            <a:r>
              <a:rPr lang="cs-CZ" b="1" dirty="0" err="1"/>
              <a:t>customConfig</a:t>
            </a:r>
            <a:endParaRPr lang="cs-CZ" dirty="0"/>
          </a:p>
          <a:p>
            <a:pPr marL="642620" lvl="1"/>
            <a:r>
              <a:rPr lang="cs-CZ" dirty="0"/>
              <a:t>Definuje, jaký obsah se má distribuovat na jaké stroje</a:t>
            </a:r>
            <a:endParaRPr lang="en-US" b="1" dirty="0"/>
          </a:p>
          <a:p>
            <a:pPr marL="1364932" lvl="2"/>
            <a:r>
              <a:rPr lang="cs-CZ" dirty="0">
                <a:cs typeface="Segoe UI"/>
              </a:rPr>
              <a:t>Případně do jakého umístění, s jakými právy, …</a:t>
            </a:r>
          </a:p>
          <a:p>
            <a:pPr marL="357188" lvl="1" indent="0">
              <a:buNone/>
            </a:pPr>
            <a:endParaRPr lang="cs-CZ" dirty="0"/>
          </a:p>
          <a:p>
            <a:r>
              <a:rPr lang="cs-CZ" b="1" dirty="0"/>
              <a:t>Repo_Sync</a:t>
            </a:r>
          </a:p>
          <a:p>
            <a:pPr marL="642620" lvl="1"/>
            <a:r>
              <a:rPr lang="cs-CZ" b="1" dirty="0"/>
              <a:t>repo_sync.ps1</a:t>
            </a:r>
            <a:r>
              <a:rPr lang="cs-CZ" dirty="0"/>
              <a:t> slouží ke stažení obsahu Cloud </a:t>
            </a:r>
            <a:r>
              <a:rPr lang="cs-CZ" dirty="0" err="1"/>
              <a:t>repozitáře</a:t>
            </a:r>
            <a:r>
              <a:rPr lang="cs-CZ" dirty="0"/>
              <a:t> na MGM server, jeho zpracování a distribuci </a:t>
            </a:r>
            <a:r>
              <a:rPr lang="cs-CZ" u="sng" dirty="0"/>
              <a:t>vybraných </a:t>
            </a:r>
            <a:r>
              <a:rPr lang="cs-CZ" dirty="0"/>
              <a:t>částí do DFS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>
                <a:ea typeface="+mn-lt"/>
                <a:cs typeface="+mn-lt"/>
              </a:rPr>
              <a:t>By design se </a:t>
            </a:r>
            <a:r>
              <a:rPr lang="cs-CZ" u="sng" dirty="0">
                <a:ea typeface="+mn-lt"/>
                <a:cs typeface="+mn-lt"/>
              </a:rPr>
              <a:t>musí </a:t>
            </a:r>
            <a:r>
              <a:rPr lang="cs-CZ" dirty="0">
                <a:ea typeface="+mn-lt"/>
                <a:cs typeface="+mn-lt"/>
              </a:rPr>
              <a:t>distribuovat na MGM server</a:t>
            </a:r>
            <a:endParaRPr lang="cs-CZ" dirty="0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3FA9B-D2EE-4B0A-BB13-91BFCDC0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00" y="2165723"/>
            <a:ext cx="989704" cy="2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21" y="1251661"/>
            <a:ext cx="1065872" cy="144440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68221"/>
              </p:ext>
            </p:extLst>
          </p:nvPr>
        </p:nvGraphicFramePr>
        <p:xfrm>
          <a:off x="619125" y="2019670"/>
          <a:ext cx="109442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grpSp>
        <p:nvGrpSpPr>
          <p:cNvPr id="3" name="Group 2"/>
          <p:cNvGrpSpPr/>
          <p:nvPr/>
        </p:nvGrpSpPr>
        <p:grpSpPr>
          <a:xfrm>
            <a:off x="1012677" y="1220843"/>
            <a:ext cx="2251995" cy="1800095"/>
            <a:chOff x="1069238" y="771765"/>
            <a:chExt cx="2251995" cy="18000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02058" y="771765"/>
              <a:ext cx="1019175" cy="13811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38" y="904985"/>
              <a:ext cx="1292295" cy="166687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19124" y="4423662"/>
            <a:ext cx="2443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Commit</a:t>
            </a:r>
            <a:r>
              <a:rPr lang="en-US" dirty="0"/>
              <a:t> </a:t>
            </a:r>
            <a:r>
              <a:rPr lang="cs-CZ" dirty="0"/>
              <a:t>Custom\Adm_Tools a Custom\customConfig.ps1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9711" y="4423662"/>
            <a:ext cx="244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Pull</a:t>
            </a:r>
            <a:endParaRPr lang="cs-CZ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b="1" dirty="0"/>
              <a:t>Nakopírování do DFS\Custom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20298" y="4445445"/>
            <a:ext cx="244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b="1" dirty="0"/>
              <a:t>Stažení</a:t>
            </a:r>
            <a:r>
              <a:rPr lang="cs-CZ" dirty="0"/>
              <a:t> </a:t>
            </a:r>
            <a:r>
              <a:rPr lang="en-US" dirty="0" err="1"/>
              <a:t>Adm</a:t>
            </a:r>
            <a:r>
              <a:rPr lang="cs-CZ" dirty="0"/>
              <a:t>_Tools z DFS lokálně </a:t>
            </a:r>
            <a:r>
              <a:rPr lang="cs-CZ" b="1" dirty="0"/>
              <a:t>do C:\Windows\Scripts\Adm_Tools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86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13698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8 0.00139 L 0.31563 0.0013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83 7.40741E-7 L 0.49805 0.00417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1.48148E-6 L 0.15495 -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Ukázka customConfig.ps1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Rozkopírování</a:t>
            </a:r>
            <a:r>
              <a:rPr lang="cs-CZ" dirty="0"/>
              <a:t> složky </a:t>
            </a:r>
            <a:r>
              <a:rPr lang="cs-CZ" dirty="0" err="1"/>
              <a:t>Network_Backup</a:t>
            </a:r>
            <a:r>
              <a:rPr lang="cs-CZ" dirty="0"/>
              <a:t> na server Monitoring </a:t>
            </a:r>
          </a:p>
          <a:p>
            <a:pPr lvl="1"/>
            <a:r>
              <a:rPr lang="en-US" dirty="0"/>
              <a:t>TIP: v</a:t>
            </a:r>
            <a:r>
              <a:rPr lang="cs-CZ" dirty="0"/>
              <a:t> rámci skriptů lze použít</a:t>
            </a:r>
            <a:endParaRPr lang="en-US" dirty="0"/>
          </a:p>
          <a:p>
            <a:pPr lvl="2"/>
            <a:r>
              <a:rPr lang="en-US" dirty="0"/>
              <a:t>F</a:t>
            </a:r>
            <a:r>
              <a:rPr lang="cs-CZ" dirty="0" err="1"/>
              <a:t>unkce</a:t>
            </a:r>
            <a:r>
              <a:rPr lang="cs-CZ" dirty="0"/>
              <a:t> z modulu </a:t>
            </a:r>
            <a:r>
              <a:rPr lang="cs-CZ" dirty="0" err="1"/>
              <a:t>Scripts</a:t>
            </a:r>
            <a:r>
              <a:rPr lang="cs-CZ" dirty="0"/>
              <a:t> (i ostatních v </a:t>
            </a:r>
            <a:r>
              <a:rPr lang="cs-CZ" dirty="0" err="1"/>
              <a:t>repo</a:t>
            </a:r>
            <a:r>
              <a:rPr lang="cs-CZ" dirty="0"/>
              <a:t>)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cs-CZ" dirty="0" err="1"/>
              <a:t>roměnné</a:t>
            </a:r>
            <a:r>
              <a:rPr lang="cs-CZ" dirty="0"/>
              <a:t> z </a:t>
            </a:r>
            <a:r>
              <a:rPr lang="cs-CZ" dirty="0" err="1"/>
              <a:t>Variables</a:t>
            </a:r>
            <a:r>
              <a:rPr lang="cs-CZ" dirty="0"/>
              <a:t> </a:t>
            </a:r>
            <a:r>
              <a:rPr lang="en-US" dirty="0"/>
              <a:t>(po </a:t>
            </a:r>
            <a:r>
              <a:rPr lang="en-US" dirty="0" err="1"/>
              <a:t>importu</a:t>
            </a:r>
            <a:r>
              <a:rPr lang="en-US" dirty="0"/>
              <a:t> </a:t>
            </a:r>
            <a:r>
              <a:rPr lang="en-US" dirty="0" err="1"/>
              <a:t>modulu</a:t>
            </a:r>
            <a:r>
              <a:rPr lang="en-US" dirty="0"/>
              <a:t>!)</a:t>
            </a:r>
            <a:endParaRPr lang="cs-CZ" dirty="0"/>
          </a:p>
          <a:p>
            <a:r>
              <a:rPr lang="cs-CZ" dirty="0"/>
              <a:t>Nechat automaticky vytvořit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z XML definice</a:t>
            </a:r>
          </a:p>
          <a:p>
            <a:endParaRPr lang="en-US" dirty="0"/>
          </a:p>
          <a:p>
            <a:r>
              <a:rPr lang="cs-CZ" dirty="0" err="1"/>
              <a:t>Rozkopírování</a:t>
            </a:r>
            <a:r>
              <a:rPr lang="cs-CZ" dirty="0"/>
              <a:t> IIS </a:t>
            </a:r>
            <a:r>
              <a:rPr lang="cs-CZ" dirty="0" err="1"/>
              <a:t>web.config</a:t>
            </a:r>
            <a:r>
              <a:rPr lang="cs-CZ" dirty="0"/>
              <a:t> na webový server</a:t>
            </a:r>
            <a:r>
              <a:rPr lang="en-US" dirty="0"/>
              <a:t> d</a:t>
            </a:r>
            <a:r>
              <a:rPr lang="cs-CZ" dirty="0"/>
              <a:t>o </a:t>
            </a:r>
            <a:r>
              <a:rPr lang="en-US" dirty="0"/>
              <a:t>"C:\inetpub\wwwroot\"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63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8DFAB-E29A-445D-81C2-6099083C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Osnova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58EF85-7A26-403D-8EC8-4D6B6399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Motivace aneb problémy, se kterými jsem se potýkal</a:t>
            </a:r>
          </a:p>
          <a:p>
            <a:r>
              <a:rPr lang="cs-CZ" dirty="0">
                <a:cs typeface="Segoe UI"/>
              </a:rPr>
              <a:t>Představení řešení včetně praktických </a:t>
            </a:r>
            <a:r>
              <a:rPr lang="cs-CZ" dirty="0"/>
              <a:t>ukázek</a:t>
            </a:r>
            <a:endParaRPr lang="cs-CZ" dirty="0">
              <a:cs typeface="Segoe UI"/>
            </a:endParaRPr>
          </a:p>
          <a:p>
            <a:r>
              <a:rPr lang="cs-CZ" dirty="0"/>
              <a:t>Odkaz na step-by-step návod pro zprovoznění ve vašem prostředí</a:t>
            </a:r>
            <a:endParaRPr lang="cs-CZ" dirty="0">
              <a:cs typeface="Segoe UI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43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Rozkopírování</a:t>
            </a:r>
            <a:r>
              <a:rPr lang="cs-CZ" dirty="0"/>
              <a:t> složky „</a:t>
            </a:r>
            <a:r>
              <a:rPr lang="cs-CZ" dirty="0" err="1"/>
              <a:t>Adm_Tools</a:t>
            </a:r>
            <a:r>
              <a:rPr lang="cs-CZ" dirty="0"/>
              <a:t>“ na AdminPC-1 a AdminPC-2</a:t>
            </a:r>
            <a:endParaRPr lang="en-US" dirty="0"/>
          </a:p>
          <a:p>
            <a:pPr lvl="1"/>
            <a:r>
              <a:rPr lang="en-US" dirty="0" err="1"/>
              <a:t>Upravit</a:t>
            </a:r>
            <a:r>
              <a:rPr lang="en-US" dirty="0"/>
              <a:t>, ab</a:t>
            </a:r>
            <a:r>
              <a:rPr lang="cs-CZ" dirty="0"/>
              <a:t>y se </a:t>
            </a:r>
            <a:r>
              <a:rPr lang="cs-CZ" dirty="0" err="1"/>
              <a:t>Adm_Tools</a:t>
            </a:r>
            <a:r>
              <a:rPr lang="cs-CZ" dirty="0"/>
              <a:t> kopírovaly jen na AdminPC-1 + zkontrolovat</a:t>
            </a:r>
          </a:p>
          <a:p>
            <a:endParaRPr lang="cs-CZ" dirty="0"/>
          </a:p>
          <a:p>
            <a:r>
              <a:rPr lang="en-US" dirty="0" err="1"/>
              <a:t>Uk</a:t>
            </a:r>
            <a:r>
              <a:rPr lang="cs-CZ" dirty="0" err="1"/>
              <a:t>ázka</a:t>
            </a:r>
            <a:r>
              <a:rPr lang="cs-CZ" dirty="0"/>
              <a:t> omezení NTFS práv v DFS</a:t>
            </a:r>
          </a:p>
          <a:p>
            <a:endParaRPr lang="cs-CZ" dirty="0"/>
          </a:p>
          <a:p>
            <a:r>
              <a:rPr lang="cs-CZ" dirty="0"/>
              <a:t>Další use case</a:t>
            </a:r>
          </a:p>
          <a:p>
            <a:pPr lvl="1"/>
            <a:r>
              <a:rPr lang="cs-CZ" dirty="0" err="1"/>
              <a:t>Rozkopírování</a:t>
            </a:r>
            <a:r>
              <a:rPr lang="cs-CZ" dirty="0"/>
              <a:t> PS profilu na vybrané stroje</a:t>
            </a:r>
          </a:p>
          <a:p>
            <a:pPr lvl="1"/>
            <a:r>
              <a:rPr lang="cs-CZ" dirty="0" err="1"/>
              <a:t>Rozkopírování</a:t>
            </a:r>
            <a:r>
              <a:rPr lang="cs-CZ" dirty="0"/>
              <a:t> SCCM/MDT skriptů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deplo</a:t>
            </a:r>
            <a:r>
              <a:rPr lang="cs-CZ" dirty="0" err="1"/>
              <a:t>yment</a:t>
            </a:r>
            <a:r>
              <a:rPr lang="cs-CZ" dirty="0"/>
              <a:t> server</a:t>
            </a:r>
          </a:p>
          <a:p>
            <a:pPr lvl="1"/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50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C4459-CCD0-4CEE-ABF3-B37B19A8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modules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4C4D4A-546B-4399-AD4C-643FF21D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982744" cy="41276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Složka pro Powershell moduly, které chceme mít dostupné na všech klientech</a:t>
            </a:r>
          </a:p>
          <a:p>
            <a:r>
              <a:rPr lang="en-US" dirty="0" err="1"/>
              <a:t>Měla</a:t>
            </a:r>
            <a:r>
              <a:rPr lang="en-US" dirty="0"/>
              <a:t> by </a:t>
            </a:r>
            <a:r>
              <a:rPr lang="en-US" dirty="0" err="1"/>
              <a:t>obsahovat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”</a:t>
            </a:r>
            <a:r>
              <a:rPr lang="cs-CZ" dirty="0"/>
              <a:t>cizí</a:t>
            </a:r>
            <a:r>
              <a:rPr lang="en-US" dirty="0"/>
              <a:t>”</a:t>
            </a:r>
            <a:r>
              <a:rPr lang="cs-CZ" dirty="0"/>
              <a:t> moduly</a:t>
            </a:r>
            <a:endParaRPr lang="cs-CZ" dirty="0">
              <a:cs typeface="Segoe UI"/>
            </a:endParaRPr>
          </a:p>
          <a:p>
            <a:r>
              <a:rPr lang="cs-CZ" dirty="0"/>
              <a:t>Obsah se synchronizuje 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\System32\</a:t>
            </a:r>
            <a:r>
              <a:rPr lang="cs-CZ" dirty="0" err="1"/>
              <a:t>WindowsPowershell</a:t>
            </a:r>
            <a:r>
              <a:rPr lang="cs-CZ" dirty="0"/>
              <a:t>\v1.0\</a:t>
            </a:r>
            <a:r>
              <a:rPr lang="cs-CZ" dirty="0" err="1"/>
              <a:t>Modules</a:t>
            </a:r>
            <a:endParaRPr lang="cs-CZ" dirty="0"/>
          </a:p>
          <a:p>
            <a:pPr lvl="1"/>
            <a:r>
              <a:rPr lang="cs-CZ" dirty="0"/>
              <a:t>Moduly zrušené v </a:t>
            </a:r>
            <a:r>
              <a:rPr lang="cs-CZ" dirty="0" err="1"/>
              <a:t>repo</a:t>
            </a:r>
            <a:r>
              <a:rPr lang="cs-CZ" dirty="0"/>
              <a:t> budou smazány i na klientech</a:t>
            </a:r>
            <a:endParaRPr lang="en-US" dirty="0"/>
          </a:p>
          <a:p>
            <a:pPr lvl="1"/>
            <a:endParaRPr lang="en-US" dirty="0"/>
          </a:p>
          <a:p>
            <a:r>
              <a:rPr lang="cs-CZ" b="1" dirty="0"/>
              <a:t>modulesConfig.ps1</a:t>
            </a:r>
            <a:endParaRPr lang="en-US" b="1" dirty="0"/>
          </a:p>
          <a:p>
            <a:pPr lvl="1"/>
            <a:r>
              <a:rPr lang="en-US" dirty="0"/>
              <a:t>Pro</a:t>
            </a:r>
            <a:r>
              <a:rPr lang="cs-CZ" dirty="0"/>
              <a:t> distribuci modulů pouze na zadané stroje</a:t>
            </a:r>
          </a:p>
          <a:p>
            <a:pPr lvl="2"/>
            <a:r>
              <a:rPr lang="cs-CZ" dirty="0"/>
              <a:t>Dá se použít i na moduly z scripts2module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b="1" dirty="0" err="1"/>
              <a:t>Variables</a:t>
            </a:r>
            <a:endParaRPr lang="cs-CZ" b="1" dirty="0"/>
          </a:p>
          <a:p>
            <a:pPr marL="642620" lvl="1"/>
            <a:r>
              <a:rPr lang="cs-CZ" dirty="0"/>
              <a:t>Modul který slouží pro definování "globálních" proměnných</a:t>
            </a:r>
          </a:p>
          <a:p>
            <a:pPr marL="342582"/>
            <a:r>
              <a:rPr lang="cs-CZ" dirty="0" err="1">
                <a:cs typeface="Segoe UI"/>
              </a:rPr>
              <a:t>PSScriptAnalyzer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>
                <a:cs typeface="Segoe UI"/>
              </a:rPr>
              <a:t>Modul pro kontrolu syntaxe v rámci </a:t>
            </a:r>
            <a:r>
              <a:rPr lang="cs-CZ" dirty="0" err="1">
                <a:cs typeface="Segoe UI"/>
              </a:rPr>
              <a:t>pre-commit</a:t>
            </a:r>
            <a:r>
              <a:rPr lang="cs-CZ" dirty="0">
                <a:cs typeface="Segoe UI"/>
              </a:rPr>
              <a:t> kontrol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D9B6B-122A-43D7-A913-085D9510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740" y="1992104"/>
            <a:ext cx="2681504" cy="1905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63F4E-7EF4-4AD1-8D11-A32C7AF9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118" y="2129267"/>
            <a:ext cx="1292374" cy="3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Konfiguračního souboru modulesConfig.ps1</a:t>
            </a:r>
          </a:p>
          <a:p>
            <a:r>
              <a:rPr lang="cs-CZ" dirty="0"/>
              <a:t>Distribuce modulu pouze na vybrané klienty</a:t>
            </a:r>
          </a:p>
          <a:p>
            <a:pPr lvl="1"/>
            <a:r>
              <a:rPr lang="en-US" dirty="0" err="1"/>
              <a:t>Uk</a:t>
            </a:r>
            <a:r>
              <a:rPr lang="cs-CZ" dirty="0" err="1"/>
              <a:t>ázka</a:t>
            </a:r>
            <a:r>
              <a:rPr lang="cs-CZ" dirty="0"/>
              <a:t> omezení NTFS práv v DFS</a:t>
            </a:r>
          </a:p>
          <a:p>
            <a:r>
              <a:rPr lang="cs-CZ" dirty="0" err="1"/>
              <a:t>Commit</a:t>
            </a:r>
            <a:r>
              <a:rPr lang="cs-CZ" dirty="0"/>
              <a:t> nového PS modulu</a:t>
            </a:r>
          </a:p>
          <a:p>
            <a:r>
              <a:rPr lang="cs-CZ" dirty="0" err="1"/>
              <a:t>Commit</a:t>
            </a:r>
            <a:r>
              <a:rPr lang="cs-CZ" dirty="0"/>
              <a:t> změněné proměnné $</a:t>
            </a:r>
            <a:r>
              <a:rPr lang="cs-CZ" dirty="0" err="1"/>
              <a:t>computerWithProfile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53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B4E5AD-700C-4ECA-9799-38C2A6B1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scripts2module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A20DC2-7F9B-4A6A-820D-94145CE7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5" y="2168659"/>
            <a:ext cx="7771969" cy="41276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cs-CZ" dirty="0"/>
              <a:t>Umožňuje v lokálním repo pohodlně pracovat s ps1 skripty, ale na klienty distribuovat „výhodnější tvar“ a to psm1 (PS moduly)</a:t>
            </a:r>
          </a:p>
          <a:p>
            <a:r>
              <a:rPr lang="cs-CZ" dirty="0"/>
              <a:t>Musí obsahovat </a:t>
            </a:r>
            <a:r>
              <a:rPr lang="cs-CZ" b="1" dirty="0"/>
              <a:t>pouze složky</a:t>
            </a:r>
            <a:r>
              <a:rPr lang="cs-CZ" dirty="0"/>
              <a:t> a v nich </a:t>
            </a:r>
            <a:r>
              <a:rPr lang="cs-CZ" b="1" dirty="0"/>
              <a:t>ps1 skripty</a:t>
            </a:r>
            <a:r>
              <a:rPr lang="cs-CZ" dirty="0"/>
              <a:t>, kde každý musí definovat</a:t>
            </a:r>
            <a:r>
              <a:rPr lang="cs-CZ" b="1" dirty="0"/>
              <a:t> pouze</a:t>
            </a:r>
            <a:r>
              <a:rPr lang="cs-CZ" dirty="0"/>
              <a:t> </a:t>
            </a:r>
            <a:r>
              <a:rPr lang="cs-CZ" b="1" dirty="0"/>
              <a:t>stejnojmennou</a:t>
            </a:r>
            <a:r>
              <a:rPr lang="cs-CZ" dirty="0"/>
              <a:t> </a:t>
            </a:r>
            <a:r>
              <a:rPr lang="cs-CZ" b="1" dirty="0"/>
              <a:t>PS funkci</a:t>
            </a:r>
          </a:p>
          <a:p>
            <a:r>
              <a:rPr lang="cs-CZ" dirty="0"/>
              <a:t>Z obsahu každé složky se </a:t>
            </a:r>
            <a:r>
              <a:rPr lang="cs-CZ" b="1" dirty="0"/>
              <a:t>na MGM serveru generuje stejnojmenný PS modul </a:t>
            </a:r>
            <a:r>
              <a:rPr lang="cs-CZ" dirty="0"/>
              <a:t>a až ten se uloží do DFS, potažmo na klienty </a:t>
            </a:r>
            <a:r>
              <a:rPr lang="cs-CZ" dirty="0">
                <a:ea typeface="+mn-lt"/>
                <a:cs typeface="+mn-lt"/>
              </a:rPr>
              <a:t>do </a:t>
            </a:r>
            <a:r>
              <a:rPr lang="en-US" dirty="0">
                <a:ea typeface="+mn-lt"/>
                <a:cs typeface="+mn-lt"/>
              </a:rPr>
              <a:t>%</a:t>
            </a:r>
            <a:r>
              <a:rPr lang="cs-CZ" dirty="0">
                <a:ea typeface="+mn-lt"/>
                <a:cs typeface="+mn-lt"/>
              </a:rPr>
              <a:t>WINDIR</a:t>
            </a:r>
            <a:r>
              <a:rPr lang="en-US" dirty="0">
                <a:ea typeface="+mn-lt"/>
                <a:cs typeface="+mn-lt"/>
              </a:rPr>
              <a:t>%</a:t>
            </a:r>
            <a:r>
              <a:rPr lang="cs-CZ" dirty="0">
                <a:ea typeface="+mn-lt"/>
                <a:cs typeface="+mn-lt"/>
              </a:rPr>
              <a:t>\System32\</a:t>
            </a:r>
            <a:r>
              <a:rPr lang="cs-CZ" dirty="0" err="1">
                <a:ea typeface="+mn-lt"/>
                <a:cs typeface="+mn-lt"/>
              </a:rPr>
              <a:t>WindowsPowershell</a:t>
            </a:r>
            <a:r>
              <a:rPr lang="cs-CZ" dirty="0">
                <a:ea typeface="+mn-lt"/>
                <a:cs typeface="+mn-lt"/>
              </a:rPr>
              <a:t>\v1.0\</a:t>
            </a:r>
            <a:r>
              <a:rPr lang="cs-CZ" dirty="0" err="1">
                <a:ea typeface="+mn-lt"/>
                <a:cs typeface="+mn-lt"/>
              </a:rPr>
              <a:t>Modules</a:t>
            </a:r>
            <a:endParaRPr lang="cs-CZ" dirty="0">
              <a:ea typeface="+mn-lt"/>
              <a:cs typeface="+mn-lt"/>
            </a:endParaRPr>
          </a:p>
          <a:p>
            <a:endParaRPr lang="cs-CZ" dirty="0">
              <a:cs typeface="Segoe UI"/>
            </a:endParaRPr>
          </a:p>
          <a:p>
            <a:endParaRPr lang="cs-CZ" dirty="0"/>
          </a:p>
          <a:p>
            <a:r>
              <a:rPr lang="cs-CZ" dirty="0"/>
              <a:t>Pozn.: </a:t>
            </a:r>
          </a:p>
          <a:p>
            <a:pPr lvl="1"/>
            <a:r>
              <a:rPr lang="cs-CZ" dirty="0"/>
              <a:t>Všechny funkce definujte tímto způsobem, jinak přijdete o většinu kontrol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Definované </a:t>
            </a:r>
            <a:r>
              <a:rPr lang="cs-CZ" dirty="0" err="1"/>
              <a:t>aliasy</a:t>
            </a:r>
            <a:r>
              <a:rPr lang="cs-CZ" dirty="0"/>
              <a:t> zůstanou zachovány, </a:t>
            </a:r>
            <a:r>
              <a:rPr lang="en-US" dirty="0"/>
              <a:t>#</a:t>
            </a:r>
            <a:r>
              <a:rPr lang="cs-CZ" dirty="0" err="1"/>
              <a:t>require</a:t>
            </a:r>
            <a:r>
              <a:rPr lang="en-US" dirty="0"/>
              <a:t>s v</a:t>
            </a:r>
            <a:r>
              <a:rPr lang="cs-CZ" dirty="0" err="1"/>
              <a:t>šak</a:t>
            </a:r>
            <a:r>
              <a:rPr lang="cs-CZ" dirty="0"/>
              <a:t> ne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F06931-BE46-4079-9B8E-A0AFF6AD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62" y="1999079"/>
            <a:ext cx="3028950" cy="111442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4758901-5B45-48B3-8DA3-BFB48B32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155" y="3371951"/>
            <a:ext cx="3011357" cy="2631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F0A7C-B6D1-4D37-A374-6500F4257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155" y="2036160"/>
            <a:ext cx="1656454" cy="31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3EE12-0FE1-4A0F-98BE-F4EBB325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497" y="3364521"/>
            <a:ext cx="1664033" cy="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3218"/>
              </p:ext>
            </p:extLst>
          </p:nvPr>
        </p:nvGraphicFramePr>
        <p:xfrm>
          <a:off x="619125" y="2019670"/>
          <a:ext cx="109442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22" y="1300910"/>
            <a:ext cx="1352550" cy="1666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99" y="1300910"/>
            <a:ext cx="1133475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9124" y="4423662"/>
            <a:ext cx="2443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Commit </a:t>
            </a:r>
            <a:r>
              <a:rPr lang="en-US" dirty="0" err="1"/>
              <a:t>skriptu</a:t>
            </a:r>
            <a:r>
              <a:rPr lang="en-US" dirty="0"/>
              <a:t> </a:t>
            </a:r>
            <a:r>
              <a:rPr lang="en-US" b="1" dirty="0"/>
              <a:t>script2module\Scripts\Get-CurrentLoad.ps1</a:t>
            </a:r>
            <a:endParaRPr lang="cs-CZ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9711" y="4423662"/>
            <a:ext cx="2443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Pull</a:t>
            </a:r>
            <a:endParaRPr lang="cs-C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b="1" dirty="0"/>
              <a:t>Vygenerování modulu </a:t>
            </a:r>
            <a:r>
              <a:rPr lang="cs-CZ" b="1" dirty="0" err="1"/>
              <a:t>Scripts</a:t>
            </a:r>
            <a:endParaRPr lang="cs-CZ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dirty="0"/>
              <a:t>Nakopírování do DFS\Modules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20298" y="4445445"/>
            <a:ext cx="2443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b="1" dirty="0"/>
              <a:t>Stažení</a:t>
            </a:r>
            <a:r>
              <a:rPr lang="cs-CZ" dirty="0"/>
              <a:t> </a:t>
            </a:r>
            <a:r>
              <a:rPr lang="cs-CZ" b="1" dirty="0" err="1"/>
              <a:t>Scripts</a:t>
            </a:r>
            <a:r>
              <a:rPr lang="cs-CZ" dirty="0"/>
              <a:t> modulu z DFS do C:\Windows\System32\WindowsPowershell\v1.0\Modules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17839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39 -0.00069 L 0.36028 -0.004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81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17852 -0.0025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13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52 -0.00255 L 0.36224 -0.001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Vytvoření nového „generovaného“ modulu</a:t>
            </a:r>
            <a:endParaRPr lang="en-US" dirty="0"/>
          </a:p>
          <a:p>
            <a:pPr lvl="1"/>
            <a:r>
              <a:rPr lang="cs-CZ" dirty="0"/>
              <a:t>Vytvořit novou funkci, včetně nastavení </a:t>
            </a:r>
            <a:r>
              <a:rPr lang="cs-CZ" dirty="0" err="1"/>
              <a:t>aliasu</a:t>
            </a:r>
            <a:r>
              <a:rPr lang="cs-CZ" dirty="0"/>
              <a:t> a </a:t>
            </a:r>
            <a:r>
              <a:rPr lang="cs-CZ" dirty="0" err="1"/>
              <a:t>requires</a:t>
            </a:r>
            <a:endParaRPr lang="cs-CZ" dirty="0"/>
          </a:p>
          <a:p>
            <a:pPr lvl="1"/>
            <a:r>
              <a:rPr lang="cs-CZ" dirty="0"/>
              <a:t>Porovnat původní ps1 a nově vygenerovaný psm1 modul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 špatně pojmenovaného ps1 s funkcí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 ps1 s více než jednou funkcí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, kde kromě funkce je i zavolání </a:t>
            </a:r>
            <a:r>
              <a:rPr lang="cs-CZ" dirty="0" err="1"/>
              <a:t>cmdletu</a:t>
            </a:r>
            <a:endParaRPr lang="cs-CZ" dirty="0"/>
          </a:p>
          <a:p>
            <a:endParaRPr lang="cs-CZ" dirty="0"/>
          </a:p>
          <a:p>
            <a:r>
              <a:rPr lang="cs-CZ" dirty="0"/>
              <a:t>Pozn.: kontrola obsahu a formy skrze AST, stejně tak pro vytažení funkce z ps1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6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C02371-0941-4D9F-ABEC-B2D0C10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scripts2root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F8CC30-F456-42F2-BA6C-AF7568AE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 se kopíruje </a:t>
            </a:r>
            <a:r>
              <a:rPr lang="cs-CZ" u="sng" dirty="0"/>
              <a:t>pouze</a:t>
            </a:r>
            <a:r>
              <a:rPr lang="cs-CZ" dirty="0"/>
              <a:t> do kořene DFS </a:t>
            </a:r>
            <a:r>
              <a:rPr lang="cs-CZ" dirty="0" err="1"/>
              <a:t>repozitáře</a:t>
            </a:r>
            <a:endParaRPr lang="cs-CZ" dirty="0"/>
          </a:p>
          <a:p>
            <a:pPr marL="642620" lvl="1"/>
            <a:r>
              <a:rPr lang="cs-CZ" dirty="0">
                <a:solidFill>
                  <a:srgbClr val="262524"/>
                </a:solidFill>
                <a:cs typeface="Segoe UI"/>
              </a:rPr>
              <a:t>Jen </a:t>
            </a:r>
            <a:r>
              <a:rPr lang="cs-CZ" dirty="0">
                <a:ea typeface="+mn-lt"/>
                <a:cs typeface="+mn-lt"/>
              </a:rPr>
              <a:t>profile.ps1 se kopíruje i na klienty :-)</a:t>
            </a:r>
            <a:endParaRPr lang="cs-CZ" dirty="0">
              <a:cs typeface="Segoe UI"/>
            </a:endParaRPr>
          </a:p>
          <a:p>
            <a:r>
              <a:rPr lang="cs-CZ" dirty="0"/>
              <a:t>Určeno pro skripty volané z GPO,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tasků</a:t>
            </a:r>
            <a:r>
              <a:rPr lang="cs-CZ" dirty="0"/>
              <a:t> atd</a:t>
            </a:r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r>
              <a:rPr lang="cs-CZ" b="1" dirty="0"/>
              <a:t>PS_env_set_up.ps1</a:t>
            </a:r>
          </a:p>
          <a:p>
            <a:pPr lvl="1"/>
            <a:r>
              <a:rPr lang="cs-CZ" dirty="0"/>
              <a:t>Skript spouštěný z klientů skrze stejnojmenný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, sloužící k synchronizaci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cs-CZ" dirty="0"/>
              <a:t>z DFS na daného klienta </a:t>
            </a:r>
          </a:p>
          <a:p>
            <a:endParaRPr lang="cs-CZ" b="1" dirty="0"/>
          </a:p>
          <a:p>
            <a:r>
              <a:rPr lang="cs-CZ" b="1" dirty="0"/>
              <a:t>profile.ps1</a:t>
            </a:r>
          </a:p>
          <a:p>
            <a:pPr marL="642620" lvl="1"/>
            <a:r>
              <a:rPr lang="cs-CZ" dirty="0"/>
              <a:t>Používá se jako </a:t>
            </a:r>
            <a:r>
              <a:rPr lang="cs-CZ" u="sng" dirty="0"/>
              <a:t>globální</a:t>
            </a:r>
            <a:r>
              <a:rPr lang="cs-CZ" dirty="0"/>
              <a:t> Powershell profil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Tzn. kopíruje se na </a:t>
            </a:r>
            <a:r>
              <a:rPr lang="en-US" dirty="0" err="1"/>
              <a:t>stroje</a:t>
            </a:r>
            <a:r>
              <a:rPr lang="en-US" dirty="0"/>
              <a:t> (v </a:t>
            </a:r>
            <a:r>
              <a:rPr lang="cs-CZ" dirty="0">
                <a:cs typeface="Segoe UI"/>
              </a:rPr>
              <a:t>$</a:t>
            </a:r>
            <a:r>
              <a:rPr lang="cs-CZ" dirty="0" err="1">
                <a:cs typeface="Segoe UI"/>
              </a:rPr>
              <a:t>computerWithProfile</a:t>
            </a:r>
            <a:r>
              <a:rPr lang="en-US" dirty="0">
                <a:cs typeface="Segoe UI"/>
              </a:rPr>
              <a:t>)</a:t>
            </a:r>
            <a:r>
              <a:rPr lang="cs-CZ" dirty="0"/>
              <a:t> 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\System32\</a:t>
            </a:r>
            <a:r>
              <a:rPr lang="cs-CZ" dirty="0" err="1"/>
              <a:t>WindowsPowershell</a:t>
            </a:r>
            <a:r>
              <a:rPr lang="cs-CZ" dirty="0"/>
              <a:t>\v1.0</a:t>
            </a:r>
            <a:endParaRPr lang="cs-CZ" dirty="0">
              <a:solidFill>
                <a:srgbClr val="000000"/>
              </a:solidFill>
            </a:endParaRPr>
          </a:p>
          <a:p>
            <a:endParaRPr lang="cs-CZ" dirty="0"/>
          </a:p>
          <a:p>
            <a:pPr lvl="1"/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62" y="1992104"/>
            <a:ext cx="2724150" cy="109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C557D7-EA0A-4173-A5F6-8FC69DA1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363" y="1999318"/>
            <a:ext cx="1611288" cy="3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dirty="0"/>
              <a:t>Ukázka profile.ps1</a:t>
            </a:r>
            <a:endParaRPr lang="en-US" dirty="0"/>
          </a:p>
          <a:p>
            <a:pPr lvl="1"/>
            <a:r>
              <a:rPr lang="cs-CZ" dirty="0"/>
              <a:t>per-user </a:t>
            </a:r>
            <a:r>
              <a:rPr lang="cs-CZ" dirty="0" err="1"/>
              <a:t>funkc</a:t>
            </a:r>
            <a:r>
              <a:rPr lang="en-US" dirty="0"/>
              <a:t>e</a:t>
            </a:r>
          </a:p>
          <a:p>
            <a:pPr lvl="1"/>
            <a:r>
              <a:rPr lang="en-US" dirty="0"/>
              <a:t>TAB </a:t>
            </a:r>
            <a:r>
              <a:rPr lang="cs-CZ" dirty="0"/>
              <a:t>doplňování</a:t>
            </a:r>
            <a:endParaRPr lang="en-US" dirty="0"/>
          </a:p>
          <a:p>
            <a:pPr lvl="2"/>
            <a:r>
              <a:rPr lang="en-US" dirty="0" err="1"/>
              <a:t>Dle</a:t>
            </a:r>
            <a:r>
              <a:rPr lang="en-US" dirty="0"/>
              <a:t> </a:t>
            </a:r>
            <a:r>
              <a:rPr lang="cs-CZ" dirty="0"/>
              <a:t>jména či </a:t>
            </a:r>
            <a:r>
              <a:rPr lang="cs-CZ" dirty="0" err="1"/>
              <a:t>description</a:t>
            </a:r>
            <a:endParaRPr lang="cs-CZ" dirty="0"/>
          </a:p>
          <a:p>
            <a:pPr lvl="1"/>
            <a:r>
              <a:rPr lang="cs-CZ" dirty="0"/>
              <a:t>Import </a:t>
            </a:r>
            <a:r>
              <a:rPr lang="cs-CZ" dirty="0" err="1"/>
              <a:t>Variables</a:t>
            </a:r>
            <a:endParaRPr lang="cs-CZ" dirty="0"/>
          </a:p>
          <a:p>
            <a:pPr marL="357188" lvl="1" indent="0">
              <a:buNone/>
            </a:pPr>
            <a:endParaRPr lang="en-US" dirty="0"/>
          </a:p>
          <a:p>
            <a:r>
              <a:rPr lang="cs-CZ" dirty="0"/>
              <a:t>Přidání </a:t>
            </a:r>
            <a:r>
              <a:rPr lang="cs-CZ" dirty="0" err="1"/>
              <a:t>Adm_Tools</a:t>
            </a:r>
            <a:r>
              <a:rPr lang="cs-CZ" dirty="0"/>
              <a:t> adresáře do user PATH</a:t>
            </a:r>
          </a:p>
          <a:p>
            <a:endParaRPr lang="cs-CZ" dirty="0"/>
          </a:p>
          <a:p>
            <a:r>
              <a:rPr lang="cs-CZ" dirty="0"/>
              <a:t>Použití skriptu v GPO v</a:t>
            </a:r>
            <a:r>
              <a:rPr lang="cs-CZ" dirty="0">
                <a:solidFill>
                  <a:srgbClr val="000000"/>
                </a:solidFill>
              </a:rPr>
              <a:t>iz</a:t>
            </a:r>
            <a:r>
              <a:rPr lang="cs-CZ" dirty="0"/>
              <a:t> </a:t>
            </a:r>
            <a:r>
              <a:rPr lang="cs-CZ" dirty="0" err="1"/>
              <a:t>PS_env_set_up</a:t>
            </a:r>
            <a:endParaRPr lang="cs-CZ" dirty="0">
              <a:cs typeface="Segoe UI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35718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r>
              <a:rPr lang="en-US" dirty="0"/>
              <a:t>TIP: </a:t>
            </a:r>
            <a:r>
              <a:rPr lang="cs-CZ" dirty="0"/>
              <a:t>použít </a:t>
            </a:r>
            <a:r>
              <a:rPr lang="cs-CZ" dirty="0" err="1"/>
              <a:t>Search-GPOSetting</a:t>
            </a:r>
            <a:r>
              <a:rPr lang="cs-CZ" dirty="0"/>
              <a:t> pro dohledání, v jakých GPO jsou skripty použity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97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8D4847-D8FA-4B13-9627-F8C5FDBA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!!!README!!!.txt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C7CCA2-21D3-414F-8991-FF7195AB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8440163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Obsahuje instrukce pro nastavení </a:t>
            </a:r>
            <a:r>
              <a:rPr lang="cs-CZ" dirty="0" err="1"/>
              <a:t>repozitáře</a:t>
            </a:r>
            <a:r>
              <a:rPr lang="cs-CZ" dirty="0"/>
              <a:t>, které </a:t>
            </a:r>
            <a:r>
              <a:rPr lang="cs-CZ" b="1" dirty="0"/>
              <a:t>je potřeba provést </a:t>
            </a:r>
            <a:r>
              <a:rPr lang="cs-CZ" dirty="0"/>
              <a:t>po jeho iniciálním naklonování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Jinak</a:t>
            </a:r>
            <a:r>
              <a:rPr lang="en-US" dirty="0"/>
              <a:t> </a:t>
            </a:r>
            <a:r>
              <a:rPr lang="en-US" dirty="0" err="1"/>
              <a:t>nebude</a:t>
            </a:r>
            <a:r>
              <a:rPr lang="en-US" dirty="0"/>
              <a:t> </a:t>
            </a:r>
            <a:r>
              <a:rPr lang="en-US" dirty="0" err="1"/>
              <a:t>fungovat</a:t>
            </a:r>
            <a:r>
              <a:rPr lang="en-US" dirty="0"/>
              <a:t> </a:t>
            </a:r>
            <a:r>
              <a:rPr lang="en-US" dirty="0" err="1"/>
              <a:t>automati</a:t>
            </a:r>
            <a:r>
              <a:rPr lang="cs-CZ" dirty="0" err="1"/>
              <a:t>zace</a:t>
            </a:r>
            <a:r>
              <a:rPr lang="cs-CZ" dirty="0"/>
              <a:t>, kontroly,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D2A48-F668-471A-8532-7524FF9C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87DCC7-2110-478A-A14A-0DF3D073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Soubor</a:t>
            </a:r>
            <a:r>
              <a:rPr lang="en-US" dirty="0"/>
              <a:t> </a:t>
            </a:r>
            <a:r>
              <a:rPr lang="en-US" dirty="0" err="1"/>
              <a:t>definuj</a:t>
            </a:r>
            <a:r>
              <a:rPr lang="cs-CZ" dirty="0" err="1"/>
              <a:t>ící</a:t>
            </a:r>
            <a:r>
              <a:rPr lang="cs-CZ" dirty="0"/>
              <a:t> co má GIT ignorovat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r>
              <a:rPr lang="cs-CZ" dirty="0">
                <a:sym typeface="Wingdings" panose="05000000000000000000" pitchFamily="2" charset="2"/>
              </a:rPr>
              <a:t>Ignorované soubory nepůjde </a:t>
            </a:r>
            <a:r>
              <a:rPr lang="cs-CZ" dirty="0" err="1">
                <a:sym typeface="Wingdings" panose="05000000000000000000" pitchFamily="2" charset="2"/>
              </a:rPr>
              <a:t>commitnout</a:t>
            </a:r>
            <a:r>
              <a:rPr lang="cs-CZ" dirty="0">
                <a:sym typeface="Wingdings" panose="05000000000000000000" pitchFamily="2" charset="2"/>
              </a:rPr>
              <a:t> a pro GIT jakoby neexistovaly</a:t>
            </a:r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aneb problémy, se kterými jsem se potýkal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343762"/>
            <a:ext cx="10944516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>
                <a:cs typeface="Segoe UI"/>
              </a:rPr>
              <a:t>Nejednotné Powershell prostředí </a:t>
            </a:r>
            <a:r>
              <a:rPr lang="cs-CZ" dirty="0">
                <a:cs typeface="Segoe UI"/>
              </a:rPr>
              <a:t>napříč AD</a:t>
            </a:r>
          </a:p>
          <a:p>
            <a:r>
              <a:rPr lang="cs-CZ" dirty="0"/>
              <a:t>Skripty/moduly rozprostřeny </a:t>
            </a:r>
            <a:r>
              <a:rPr lang="en-US" dirty="0"/>
              <a:t>po </a:t>
            </a:r>
            <a:r>
              <a:rPr lang="en-US" dirty="0" err="1"/>
              <a:t>cel</a:t>
            </a:r>
            <a:r>
              <a:rPr lang="cs-CZ" dirty="0"/>
              <a:t>é</a:t>
            </a:r>
            <a:r>
              <a:rPr lang="en-US" dirty="0"/>
              <a:t> AD</a:t>
            </a:r>
            <a:r>
              <a:rPr lang="cs-CZ" dirty="0"/>
              <a:t> a z toho plynoucí </a:t>
            </a:r>
            <a:r>
              <a:rPr lang="cs-CZ" b="1" dirty="0"/>
              <a:t>složitá údržba</a:t>
            </a:r>
          </a:p>
          <a:p>
            <a:r>
              <a:rPr lang="cs-CZ" dirty="0">
                <a:ea typeface="+mn-lt"/>
                <a:cs typeface="+mn-lt"/>
              </a:rPr>
              <a:t>Nutnost ve skriptech </a:t>
            </a:r>
            <a:r>
              <a:rPr lang="cs-CZ" b="1" dirty="0">
                <a:ea typeface="+mn-lt"/>
                <a:cs typeface="+mn-lt"/>
              </a:rPr>
              <a:t>definovat dokola stejné proměnné a funkce</a:t>
            </a:r>
          </a:p>
          <a:p>
            <a:r>
              <a:rPr lang="cs-CZ" dirty="0">
                <a:ea typeface="+mn-lt"/>
                <a:cs typeface="+mn-lt"/>
              </a:rPr>
              <a:t>Nutnost </a:t>
            </a:r>
            <a:r>
              <a:rPr lang="cs-CZ" b="1" dirty="0">
                <a:ea typeface="+mn-lt"/>
                <a:cs typeface="+mn-lt"/>
              </a:rPr>
              <a:t>manuální distribuce </a:t>
            </a:r>
            <a:r>
              <a:rPr lang="cs-CZ" dirty="0" err="1">
                <a:ea typeface="+mn-lt"/>
                <a:cs typeface="+mn-lt"/>
              </a:rPr>
              <a:t>Powershell</a:t>
            </a:r>
            <a:r>
              <a:rPr lang="cs-CZ" dirty="0">
                <a:ea typeface="+mn-lt"/>
                <a:cs typeface="+mn-lt"/>
              </a:rPr>
              <a:t> obsah a to po každé modifikaci znovu a znovu</a:t>
            </a:r>
          </a:p>
          <a:p>
            <a:r>
              <a:rPr lang="cs-CZ" dirty="0"/>
              <a:t>Funkce a proměnné definované u mne jsou </a:t>
            </a:r>
            <a:r>
              <a:rPr lang="cs-CZ" b="1" dirty="0"/>
              <a:t>nedostupné v </a:t>
            </a:r>
            <a:r>
              <a:rPr lang="cs-CZ" b="1" dirty="0" err="1"/>
              <a:t>remote</a:t>
            </a:r>
            <a:r>
              <a:rPr lang="cs-CZ" b="1" dirty="0"/>
              <a:t> session </a:t>
            </a:r>
            <a:r>
              <a:rPr lang="cs-CZ" dirty="0"/>
              <a:t>či obecně na jiném stroji</a:t>
            </a:r>
            <a:endParaRPr lang="cs-CZ" dirty="0">
              <a:ea typeface="+mn-lt"/>
              <a:cs typeface="+mn-lt"/>
            </a:endParaRPr>
          </a:p>
          <a:p>
            <a:r>
              <a:rPr lang="cs-CZ" b="1" dirty="0"/>
              <a:t>Absence kontroly </a:t>
            </a:r>
            <a:r>
              <a:rPr lang="cs-CZ" dirty="0"/>
              <a:t>před nasazením skriptů do ostrého provozu (syntax,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practices</a:t>
            </a:r>
            <a:r>
              <a:rPr lang="cs-CZ" dirty="0"/>
              <a:t>, formátování, ..)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799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B3F790-13EC-4CDD-B2AA-375418F8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powershell.json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2B7E5E-81F5-4F0B-82FD-802385CD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8600418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VSC do něj ukládá </a:t>
            </a:r>
            <a:r>
              <a:rPr lang="cs-CZ" u="sng" dirty="0" err="1"/>
              <a:t>Powershell</a:t>
            </a:r>
            <a:r>
              <a:rPr lang="cs-CZ" u="sng" dirty="0"/>
              <a:t> </a:t>
            </a:r>
            <a:r>
              <a:rPr lang="cs-CZ" u="sng" dirty="0" err="1"/>
              <a:t>snippety</a:t>
            </a:r>
            <a:endParaRPr lang="cs-CZ" u="sng" dirty="0" err="1">
              <a:cs typeface="Segoe UI"/>
            </a:endParaRPr>
          </a:p>
          <a:p>
            <a:r>
              <a:rPr lang="cs-CZ" dirty="0" err="1"/>
              <a:t>Snippety</a:t>
            </a:r>
            <a:r>
              <a:rPr lang="cs-CZ" dirty="0"/>
              <a:t> jsou kusy kódu, které VSC našeptává a je možné je tak snadno vkládat do skriptů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Zrychlují psaní funkcí, pomáhají pokud si nepamatuji syntax</a:t>
            </a:r>
          </a:p>
          <a:p>
            <a:r>
              <a:rPr lang="cs-CZ" dirty="0"/>
              <a:t>Vytvářet se dají ručně či lépe doplňkem </a:t>
            </a:r>
            <a:r>
              <a:rPr lang="cs-CZ" dirty="0" err="1"/>
              <a:t>Snippet</a:t>
            </a:r>
            <a:r>
              <a:rPr lang="cs-CZ" dirty="0"/>
              <a:t> </a:t>
            </a:r>
            <a:r>
              <a:rPr lang="cs-CZ" dirty="0" err="1"/>
              <a:t>Creator</a:t>
            </a:r>
            <a:r>
              <a:rPr lang="cs-CZ" dirty="0"/>
              <a:t> (viz </a:t>
            </a:r>
            <a:r>
              <a:rPr lang="cs-CZ" dirty="0" err="1"/>
              <a:t>extensions.json</a:t>
            </a:r>
            <a:r>
              <a:rPr lang="cs-CZ" dirty="0"/>
              <a:t>)</a:t>
            </a:r>
          </a:p>
          <a:p>
            <a:r>
              <a:rPr lang="cs-CZ" dirty="0"/>
              <a:t>Aby našeptávání ve VSC fungovalo, vyžaduje konfiguraci viz </a:t>
            </a:r>
            <a:r>
              <a:rPr lang="en-US" dirty="0"/>
              <a:t>!!!README!!!.txt</a:t>
            </a:r>
            <a:endParaRPr lang="cs-CZ" dirty="0"/>
          </a:p>
          <a:p>
            <a:pPr lvl="1"/>
            <a:r>
              <a:rPr lang="cs-CZ" dirty="0"/>
              <a:t>Alternativně jde použít globální per </a:t>
            </a:r>
            <a:r>
              <a:rPr lang="cs-CZ" dirty="0" err="1"/>
              <a:t>workspace</a:t>
            </a:r>
            <a:r>
              <a:rPr lang="cs-CZ" dirty="0"/>
              <a:t> </a:t>
            </a:r>
            <a:r>
              <a:rPr lang="en-US" dirty="0" err="1"/>
              <a:t>global.code</a:t>
            </a:r>
            <a:r>
              <a:rPr lang="en-US" dirty="0"/>
              <a:t>-</a:t>
            </a:r>
            <a:r>
              <a:rPr lang="cs-CZ" dirty="0" err="1"/>
              <a:t>snippet</a:t>
            </a:r>
            <a:r>
              <a:rPr lang="en-US" dirty="0"/>
              <a:t> </a:t>
            </a:r>
            <a:r>
              <a:rPr lang="cs-CZ" dirty="0"/>
              <a:t>(ale komplikovanější tvorba nových </a:t>
            </a:r>
            <a:r>
              <a:rPr lang="cs-CZ" dirty="0" err="1"/>
              <a:t>snippetů</a:t>
            </a:r>
            <a:r>
              <a:rPr lang="cs-CZ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Použití snippetu</a:t>
            </a:r>
          </a:p>
          <a:p>
            <a:r>
              <a:rPr lang="cs-CZ" dirty="0"/>
              <a:t>Vytvoření </a:t>
            </a:r>
            <a:r>
              <a:rPr lang="cs-CZ" dirty="0" err="1"/>
              <a:t>snippetu</a:t>
            </a:r>
            <a:r>
              <a:rPr lang="cs-CZ" dirty="0"/>
              <a:t> pomocí Snippet </a:t>
            </a:r>
            <a:r>
              <a:rPr lang="cs-CZ" dirty="0" err="1"/>
              <a:t>Creator</a:t>
            </a:r>
            <a:r>
              <a:rPr lang="cs-CZ" dirty="0"/>
              <a:t> (kvůli autoescape </a:t>
            </a:r>
            <a:r>
              <a:rPr lang="en-US" dirty="0"/>
              <a:t>$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1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3BBECD-EB90-468B-98D0-E319EE7E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Deploy</a:t>
            </a:r>
            <a:r>
              <a:rPr lang="cs-CZ" dirty="0"/>
              <a:t> dat z </a:t>
            </a:r>
            <a:r>
              <a:rPr lang="cs-CZ" dirty="0" err="1"/>
              <a:t>cloud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 do DFS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04BECE-BB22-48D4-8B3E-D06BD311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3219253"/>
            <a:ext cx="10944516" cy="3398363"/>
          </a:xfrm>
        </p:spPr>
        <p:txBody>
          <a:bodyPr/>
          <a:lstStyle/>
          <a:p>
            <a:r>
              <a:rPr lang="en-US" dirty="0"/>
              <a:t>Na </a:t>
            </a:r>
            <a:r>
              <a:rPr lang="en-US" b="1" dirty="0"/>
              <a:t>MGM </a:t>
            </a:r>
            <a:r>
              <a:rPr lang="en-US" dirty="0"/>
              <a:t>server</a:t>
            </a:r>
            <a:r>
              <a:rPr lang="cs-CZ" dirty="0"/>
              <a:t>u běží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b="1" dirty="0" err="1"/>
              <a:t>Repo_Sync</a:t>
            </a:r>
            <a:r>
              <a:rPr lang="cs-CZ" dirty="0"/>
              <a:t>, který spouští stejnojmenný skript  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\</a:t>
            </a:r>
            <a:r>
              <a:rPr lang="cs-CZ" b="1" dirty="0"/>
              <a:t>repo_sync.ps1</a:t>
            </a:r>
          </a:p>
          <a:p>
            <a:r>
              <a:rPr lang="cs-CZ" dirty="0"/>
              <a:t>Repo_sync.ps1 </a:t>
            </a:r>
          </a:p>
          <a:p>
            <a:pPr lvl="1"/>
            <a:r>
              <a:rPr lang="cs-CZ" dirty="0"/>
              <a:t>Do C:\Windows\Scripts\Repo_sync\Log\PS_repo naklonuje obsah Cloud </a:t>
            </a:r>
            <a:r>
              <a:rPr lang="cs-CZ" dirty="0" err="1"/>
              <a:t>repo</a:t>
            </a:r>
            <a:r>
              <a:rPr lang="cs-CZ" dirty="0"/>
              <a:t> pod </a:t>
            </a:r>
            <a:r>
              <a:rPr lang="cs-CZ" dirty="0" err="1"/>
              <a:t>read-only</a:t>
            </a:r>
            <a:r>
              <a:rPr lang="cs-CZ" dirty="0"/>
              <a:t> účtem</a:t>
            </a:r>
          </a:p>
          <a:p>
            <a:pPr lvl="2"/>
            <a:r>
              <a:rPr lang="cs-CZ" dirty="0" err="1"/>
              <a:t>Credentials</a:t>
            </a:r>
            <a:r>
              <a:rPr lang="cs-CZ" dirty="0"/>
              <a:t> uloženy v login.xml</a:t>
            </a:r>
          </a:p>
          <a:p>
            <a:pPr lvl="1"/>
            <a:r>
              <a:rPr lang="cs-CZ" dirty="0"/>
              <a:t>Zavolá funkci </a:t>
            </a:r>
            <a:r>
              <a:rPr lang="cs-CZ" b="1" dirty="0"/>
              <a:t>_</a:t>
            </a:r>
            <a:r>
              <a:rPr lang="cs-CZ" b="1" dirty="0" err="1"/>
              <a:t>updateRepo</a:t>
            </a:r>
            <a:endParaRPr lang="cs-CZ" b="1" dirty="0"/>
          </a:p>
          <a:p>
            <a:pPr lvl="2"/>
            <a:r>
              <a:rPr lang="cs-CZ" dirty="0"/>
              <a:t>Ta zavoláním </a:t>
            </a:r>
            <a:r>
              <a:rPr lang="cs-CZ" b="1" dirty="0"/>
              <a:t>_</a:t>
            </a:r>
            <a:r>
              <a:rPr lang="cs-CZ" b="1" dirty="0" err="1"/>
              <a:t>exportScriptsToModule</a:t>
            </a:r>
            <a:r>
              <a:rPr lang="cs-CZ" b="1" dirty="0"/>
              <a:t> </a:t>
            </a:r>
            <a:r>
              <a:rPr lang="cs-CZ" dirty="0"/>
              <a:t>vygeneruje moduly ze scripts2module do </a:t>
            </a:r>
            <a:r>
              <a:rPr lang="cs-CZ" dirty="0" err="1"/>
              <a:t>Modules</a:t>
            </a:r>
            <a:r>
              <a:rPr lang="cs-CZ" dirty="0"/>
              <a:t> adresáře</a:t>
            </a:r>
          </a:p>
          <a:p>
            <a:pPr lvl="2"/>
            <a:r>
              <a:rPr lang="cs-CZ" dirty="0"/>
              <a:t>Poté zkopíruje obsah </a:t>
            </a:r>
            <a:r>
              <a:rPr lang="cs-CZ" b="1" dirty="0" err="1"/>
              <a:t>Modules</a:t>
            </a:r>
            <a:r>
              <a:rPr lang="cs-CZ" dirty="0"/>
              <a:t>, </a:t>
            </a:r>
            <a:r>
              <a:rPr lang="cs-CZ" b="1" dirty="0" err="1"/>
              <a:t>Custom</a:t>
            </a:r>
            <a:r>
              <a:rPr lang="cs-CZ" dirty="0"/>
              <a:t> a </a:t>
            </a:r>
            <a:r>
              <a:rPr lang="cs-CZ" b="1" dirty="0"/>
              <a:t>scripts2root</a:t>
            </a:r>
            <a:r>
              <a:rPr lang="cs-CZ" dirty="0"/>
              <a:t> do příslušných umístění v DFS</a:t>
            </a:r>
          </a:p>
          <a:p>
            <a:pPr lvl="1"/>
            <a:r>
              <a:rPr lang="cs-CZ" dirty="0"/>
              <a:t>V případě chyby se pošle emailové upozornění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6145415B-C741-4316-8A29-0BAD105C7C36}"/>
              </a:ext>
            </a:extLst>
          </p:cNvPr>
          <p:cNvGrpSpPr/>
          <p:nvPr/>
        </p:nvGrpSpPr>
        <p:grpSpPr>
          <a:xfrm>
            <a:off x="2821668" y="2108695"/>
            <a:ext cx="2359314" cy="943725"/>
            <a:chOff x="2149141" y="1316904"/>
            <a:chExt cx="2359314" cy="943725"/>
          </a:xfrm>
        </p:grpSpPr>
        <p:sp>
          <p:nvSpPr>
            <p:cNvPr id="11" name="Šipka: dvojitá 10">
              <a:extLst>
                <a:ext uri="{FF2B5EF4-FFF2-40B4-BE49-F238E27FC236}">
                  <a16:creationId xmlns:a16="http://schemas.microsoft.com/office/drawing/2014/main" id="{2422893E-A865-48F4-97CF-C2A0C8D36B4F}"/>
                </a:ext>
              </a:extLst>
            </p:cNvPr>
            <p:cNvSpPr/>
            <p:nvPr/>
          </p:nvSpPr>
          <p:spPr>
            <a:xfrm>
              <a:off x="2149141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Šipka: dvojitá 4">
              <a:extLst>
                <a:ext uri="{FF2B5EF4-FFF2-40B4-BE49-F238E27FC236}">
                  <a16:creationId xmlns:a16="http://schemas.microsoft.com/office/drawing/2014/main" id="{892E70CD-0DC7-4861-89AE-C00E41DD0DEF}"/>
                </a:ext>
              </a:extLst>
            </p:cNvPr>
            <p:cNvSpPr txBox="1"/>
            <p:nvPr/>
          </p:nvSpPr>
          <p:spPr>
            <a:xfrm>
              <a:off x="2621004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Cloudový GIT repo</a:t>
              </a:r>
              <a:endParaRPr lang="en-US" sz="2400" kern="1200" dirty="0"/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0D7E66BD-EBDE-43E2-B4D9-1DDC60505F44}"/>
              </a:ext>
            </a:extLst>
          </p:cNvPr>
          <p:cNvGrpSpPr/>
          <p:nvPr/>
        </p:nvGrpSpPr>
        <p:grpSpPr>
          <a:xfrm>
            <a:off x="4964982" y="2108695"/>
            <a:ext cx="2359314" cy="943725"/>
            <a:chOff x="4292455" y="1316904"/>
            <a:chExt cx="2359314" cy="943725"/>
          </a:xfrm>
        </p:grpSpPr>
        <p:sp>
          <p:nvSpPr>
            <p:cNvPr id="9" name="Šipka: dvojitá 8">
              <a:extLst>
                <a:ext uri="{FF2B5EF4-FFF2-40B4-BE49-F238E27FC236}">
                  <a16:creationId xmlns:a16="http://schemas.microsoft.com/office/drawing/2014/main" id="{93013EDA-3C2A-4CE7-8D6B-3B1D49E17CC8}"/>
                </a:ext>
              </a:extLst>
            </p:cNvPr>
            <p:cNvSpPr/>
            <p:nvPr/>
          </p:nvSpPr>
          <p:spPr>
            <a:xfrm>
              <a:off x="4292455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Šipka: dvojitá 6">
              <a:extLst>
                <a:ext uri="{FF2B5EF4-FFF2-40B4-BE49-F238E27FC236}">
                  <a16:creationId xmlns:a16="http://schemas.microsoft.com/office/drawing/2014/main" id="{9F332358-5624-4844-B8CF-0EE0029292D3}"/>
                </a:ext>
              </a:extLst>
            </p:cNvPr>
            <p:cNvSpPr txBox="1"/>
            <p:nvPr/>
          </p:nvSpPr>
          <p:spPr>
            <a:xfrm>
              <a:off x="4764318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MGM server</a:t>
              </a:r>
              <a:endParaRPr lang="en-US" sz="2400" kern="1200" dirty="0"/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744DAEC0-8E1D-4E6E-9860-7EE9BCB54424}"/>
              </a:ext>
            </a:extLst>
          </p:cNvPr>
          <p:cNvGrpSpPr/>
          <p:nvPr/>
        </p:nvGrpSpPr>
        <p:grpSpPr>
          <a:xfrm>
            <a:off x="7108296" y="2108695"/>
            <a:ext cx="2359314" cy="943725"/>
            <a:chOff x="6435769" y="1316904"/>
            <a:chExt cx="2359314" cy="943725"/>
          </a:xfrm>
        </p:grpSpPr>
        <p:sp>
          <p:nvSpPr>
            <p:cNvPr id="7" name="Šipka: dvojitá 6">
              <a:extLst>
                <a:ext uri="{FF2B5EF4-FFF2-40B4-BE49-F238E27FC236}">
                  <a16:creationId xmlns:a16="http://schemas.microsoft.com/office/drawing/2014/main" id="{82FE8BFB-FCA7-4631-ADA8-5FDC118C0166}"/>
                </a:ext>
              </a:extLst>
            </p:cNvPr>
            <p:cNvSpPr/>
            <p:nvPr/>
          </p:nvSpPr>
          <p:spPr>
            <a:xfrm>
              <a:off x="6435769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Šipka: dvojitá 8">
              <a:extLst>
                <a:ext uri="{FF2B5EF4-FFF2-40B4-BE49-F238E27FC236}">
                  <a16:creationId xmlns:a16="http://schemas.microsoft.com/office/drawing/2014/main" id="{74EA7441-4787-4F0B-8B56-B4048B3FED37}"/>
                </a:ext>
              </a:extLst>
            </p:cNvPr>
            <p:cNvSpPr txBox="1"/>
            <p:nvPr/>
          </p:nvSpPr>
          <p:spPr>
            <a:xfrm>
              <a:off x="6907632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DFS 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2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"C:\Windows\Temp\repo_sync.log"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6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F28538-A74C-4A1C-937A-4DD28297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Deploy</a:t>
            </a:r>
            <a:r>
              <a:rPr lang="cs-CZ" dirty="0"/>
              <a:t> dat z DFS na klienty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252EB5-7A36-42ED-B4E4-1BA32EBC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3318730"/>
            <a:ext cx="10944516" cy="2846400"/>
          </a:xfrm>
        </p:spPr>
        <p:txBody>
          <a:bodyPr/>
          <a:lstStyle/>
          <a:p>
            <a:r>
              <a:rPr lang="cs-CZ" dirty="0"/>
              <a:t>GPO „</a:t>
            </a:r>
            <a:r>
              <a:rPr lang="cs-CZ" b="1" dirty="0" err="1"/>
              <a:t>PS_env_set_up</a:t>
            </a:r>
            <a:r>
              <a:rPr lang="cs-CZ" dirty="0"/>
              <a:t>“ vytvoří </a:t>
            </a:r>
            <a:r>
              <a:rPr lang="cs-CZ" b="1" dirty="0"/>
              <a:t>na klientech</a:t>
            </a:r>
            <a:r>
              <a:rPr lang="cs-CZ" dirty="0"/>
              <a:t> stejnojmenný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, který pak pravidelně volá </a:t>
            </a:r>
            <a:r>
              <a:rPr lang="cs-CZ" b="1" dirty="0"/>
              <a:t>z </a:t>
            </a:r>
            <a:r>
              <a:rPr lang="cs-CZ" b="1" dirty="0" err="1"/>
              <a:t>rootu</a:t>
            </a:r>
            <a:r>
              <a:rPr lang="cs-CZ" b="1" dirty="0"/>
              <a:t> DFS </a:t>
            </a:r>
            <a:r>
              <a:rPr lang="cs-CZ" dirty="0" err="1"/>
              <a:t>repo</a:t>
            </a:r>
            <a:r>
              <a:rPr lang="cs-CZ" dirty="0"/>
              <a:t> skript </a:t>
            </a:r>
            <a:r>
              <a:rPr lang="cs-CZ" b="1" dirty="0"/>
              <a:t>PS_env_set_up.ps1</a:t>
            </a:r>
          </a:p>
          <a:p>
            <a:r>
              <a:rPr lang="cs-CZ" dirty="0"/>
              <a:t>PS_env_set_up.ps1 se stará o synchronizaci dat z DFS na klienta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3B1E345D-00D4-44CD-B87D-25FB51B3DCFC}"/>
              </a:ext>
            </a:extLst>
          </p:cNvPr>
          <p:cNvGrpSpPr/>
          <p:nvPr/>
        </p:nvGrpSpPr>
        <p:grpSpPr>
          <a:xfrm>
            <a:off x="3736686" y="2141892"/>
            <a:ext cx="2359314" cy="943725"/>
            <a:chOff x="6435769" y="1316904"/>
            <a:chExt cx="2359314" cy="943725"/>
          </a:xfrm>
        </p:grpSpPr>
        <p:sp>
          <p:nvSpPr>
            <p:cNvPr id="8" name="Šipka: dvojitá 7">
              <a:extLst>
                <a:ext uri="{FF2B5EF4-FFF2-40B4-BE49-F238E27FC236}">
                  <a16:creationId xmlns:a16="http://schemas.microsoft.com/office/drawing/2014/main" id="{554400B3-F385-47E9-B076-99FA54074040}"/>
                </a:ext>
              </a:extLst>
            </p:cNvPr>
            <p:cNvSpPr/>
            <p:nvPr/>
          </p:nvSpPr>
          <p:spPr>
            <a:xfrm>
              <a:off x="6435769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Šipka: dvojitá 4">
              <a:extLst>
                <a:ext uri="{FF2B5EF4-FFF2-40B4-BE49-F238E27FC236}">
                  <a16:creationId xmlns:a16="http://schemas.microsoft.com/office/drawing/2014/main" id="{86FDA636-F852-4871-BE55-C6AAEA3A6FEB}"/>
                </a:ext>
              </a:extLst>
            </p:cNvPr>
            <p:cNvSpPr txBox="1"/>
            <p:nvPr/>
          </p:nvSpPr>
          <p:spPr>
            <a:xfrm>
              <a:off x="6907632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DFS </a:t>
              </a:r>
              <a:endParaRPr lang="en-US" sz="2400" kern="1200" dirty="0"/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F3A8FDCD-C15A-40DC-9F53-2F4DD7933497}"/>
              </a:ext>
            </a:extLst>
          </p:cNvPr>
          <p:cNvGrpSpPr/>
          <p:nvPr/>
        </p:nvGrpSpPr>
        <p:grpSpPr>
          <a:xfrm>
            <a:off x="5880000" y="2141892"/>
            <a:ext cx="2359314" cy="943725"/>
            <a:chOff x="8579083" y="1316904"/>
            <a:chExt cx="2359314" cy="943725"/>
          </a:xfrm>
        </p:grpSpPr>
        <p:sp>
          <p:nvSpPr>
            <p:cNvPr id="6" name="Šipka: dvojitá 5">
              <a:extLst>
                <a:ext uri="{FF2B5EF4-FFF2-40B4-BE49-F238E27FC236}">
                  <a16:creationId xmlns:a16="http://schemas.microsoft.com/office/drawing/2014/main" id="{16E50792-D049-4BE0-814E-9ADA62315756}"/>
                </a:ext>
              </a:extLst>
            </p:cNvPr>
            <p:cNvSpPr/>
            <p:nvPr/>
          </p:nvSpPr>
          <p:spPr>
            <a:xfrm>
              <a:off x="8579083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Šipka: dvojitá 6">
              <a:extLst>
                <a:ext uri="{FF2B5EF4-FFF2-40B4-BE49-F238E27FC236}">
                  <a16:creationId xmlns:a16="http://schemas.microsoft.com/office/drawing/2014/main" id="{5E5C225F-B5B4-4E1E-AB4F-D9AF38CF661C}"/>
                </a:ext>
              </a:extLst>
            </p:cNvPr>
            <p:cNvSpPr txBox="1"/>
            <p:nvPr/>
          </p:nvSpPr>
          <p:spPr>
            <a:xfrm>
              <a:off x="9050946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Klient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5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"C:\Windows\Temp\PS_env_set_up.log"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217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Skript slouží k synchronizaci následujících dat z DFS lokálně na klienta:</a:t>
            </a:r>
          </a:p>
          <a:p>
            <a:pPr lvl="1"/>
            <a:r>
              <a:rPr lang="cs-CZ" b="1" dirty="0"/>
              <a:t>Modules</a:t>
            </a:r>
          </a:p>
          <a:p>
            <a:pPr lvl="1"/>
            <a:r>
              <a:rPr lang="cs-CZ" b="1" dirty="0" err="1"/>
              <a:t>Custom</a:t>
            </a:r>
            <a:endParaRPr lang="cs-CZ" b="1" dirty="0"/>
          </a:p>
          <a:p>
            <a:pPr lvl="1"/>
            <a:r>
              <a:rPr lang="cs-CZ" b="1" dirty="0"/>
              <a:t>Profile.ps1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Na zkopírovaných datech se upravují NTFS práva:</a:t>
            </a:r>
          </a:p>
          <a:p>
            <a:pPr lvl="1"/>
            <a:r>
              <a:rPr lang="cs-CZ" dirty="0"/>
              <a:t>editovat mohou pouze členové repo_writer + SYSTEM</a:t>
            </a:r>
          </a:p>
          <a:p>
            <a:pPr marL="642620" lvl="1"/>
            <a:r>
              <a:rPr lang="cs-CZ" dirty="0"/>
              <a:t>číst mohou členové </a:t>
            </a:r>
            <a:r>
              <a:rPr lang="cs-CZ" dirty="0" err="1"/>
              <a:t>repo_reader</a:t>
            </a:r>
            <a:r>
              <a:rPr lang="cs-CZ" dirty="0"/>
              <a:t> + </a:t>
            </a:r>
            <a:r>
              <a:rPr lang="cs-CZ" dirty="0" err="1"/>
              <a:t>Authenticated</a:t>
            </a:r>
            <a:r>
              <a:rPr lang="cs-CZ" dirty="0"/>
              <a:t> </a:t>
            </a:r>
            <a:r>
              <a:rPr lang="cs-CZ" dirty="0" err="1"/>
              <a:t>Users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(u </a:t>
            </a:r>
            <a:r>
              <a:rPr lang="cs-CZ" b="1" dirty="0" err="1"/>
              <a:t>Custom</a:t>
            </a:r>
            <a:r>
              <a:rPr lang="cs-CZ" dirty="0"/>
              <a:t> možno změnit)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Pozn.: používá se i kvůli identifikaci takto nakopírovaných dat</a:t>
            </a:r>
          </a:p>
        </p:txBody>
      </p:sp>
    </p:spTree>
    <p:extLst>
      <p:ext uri="{BB962C8B-B14F-4D97-AF65-F5344CB8AC3E}">
        <p14:creationId xmlns:p14="http://schemas.microsoft.com/office/powerpoint/2010/main" val="76163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Synchronizace </a:t>
            </a:r>
            <a:r>
              <a:rPr lang="cs-CZ" b="1" dirty="0"/>
              <a:t>profile.ps1</a:t>
            </a:r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\System32\</a:t>
            </a:r>
            <a:r>
              <a:rPr lang="cs-CZ" u="sng" dirty="0" err="1"/>
              <a:t>WindowsPowerShell</a:t>
            </a:r>
            <a:r>
              <a:rPr lang="cs-CZ" u="sng" dirty="0"/>
              <a:t>\v1.0</a:t>
            </a:r>
            <a:endParaRPr lang="cs-CZ" b="1" dirty="0">
              <a:cs typeface="Segoe UI"/>
            </a:endParaRPr>
          </a:p>
          <a:p>
            <a:pPr lvl="1"/>
            <a:r>
              <a:rPr lang="cs-CZ" dirty="0"/>
              <a:t>Kopíruje se pouze na stroje v proměnné $</a:t>
            </a:r>
            <a:r>
              <a:rPr lang="cs-CZ" dirty="0" err="1"/>
              <a:t>computerWithProfile</a:t>
            </a:r>
            <a:endParaRPr lang="cs-CZ" dirty="0"/>
          </a:p>
          <a:p>
            <a:pPr lvl="2"/>
            <a:r>
              <a:rPr lang="cs-CZ" dirty="0"/>
              <a:t>Pokud již existuje, má v ACL </a:t>
            </a:r>
            <a:r>
              <a:rPr lang="cs-CZ" dirty="0" err="1"/>
              <a:t>repo_reader</a:t>
            </a:r>
            <a:r>
              <a:rPr lang="cs-CZ" dirty="0"/>
              <a:t>, ale stroj není v </a:t>
            </a:r>
            <a:r>
              <a:rPr lang="en-US" dirty="0"/>
              <a:t>$</a:t>
            </a:r>
            <a:r>
              <a:rPr lang="cs-CZ" dirty="0" err="1"/>
              <a:t>computerWithProfile</a:t>
            </a:r>
            <a:r>
              <a:rPr lang="cs-CZ" dirty="0"/>
              <a:t>, dojde ke smazání</a:t>
            </a:r>
          </a:p>
          <a:p>
            <a:pPr lvl="1"/>
            <a:endParaRPr lang="cs-CZ" dirty="0"/>
          </a:p>
          <a:p>
            <a:pPr marL="357188" lvl="1" indent="0">
              <a:buNone/>
            </a:pPr>
            <a:endParaRPr lang="cs-CZ" dirty="0"/>
          </a:p>
          <a:p>
            <a:r>
              <a:rPr lang="cs-CZ" dirty="0"/>
              <a:t>Synchronizace </a:t>
            </a:r>
            <a:r>
              <a:rPr lang="cs-CZ" b="1" dirty="0" err="1"/>
              <a:t>Modules</a:t>
            </a:r>
            <a:endParaRPr lang="cs-CZ" b="1" dirty="0"/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\System32\</a:t>
            </a:r>
            <a:r>
              <a:rPr lang="cs-CZ" u="sng" dirty="0" err="1"/>
              <a:t>WindowsPowerShell</a:t>
            </a:r>
            <a:r>
              <a:rPr lang="cs-CZ" u="sng" dirty="0"/>
              <a:t>\v1.0\</a:t>
            </a:r>
            <a:r>
              <a:rPr lang="cs-CZ" u="sng" dirty="0" err="1"/>
              <a:t>Modules</a:t>
            </a:r>
            <a:endParaRPr lang="cs-CZ" b="1" u="sng" dirty="0">
              <a:cs typeface="Segoe UI"/>
            </a:endParaRPr>
          </a:p>
          <a:p>
            <a:pPr lvl="1"/>
            <a:r>
              <a:rPr lang="cs-CZ" dirty="0"/>
              <a:t>Z lokálního </a:t>
            </a:r>
            <a:r>
              <a:rPr lang="cs-CZ" dirty="0" err="1"/>
              <a:t>Modules</a:t>
            </a:r>
            <a:r>
              <a:rPr lang="cs-CZ" dirty="0"/>
              <a:t> smaže moduly, které mají v NTFS </a:t>
            </a:r>
            <a:r>
              <a:rPr lang="cs-CZ" dirty="0" err="1"/>
              <a:t>repo_reader</a:t>
            </a:r>
            <a:r>
              <a:rPr lang="cs-CZ" dirty="0"/>
              <a:t>, ale nejsou v DFS nebo na tomto stroji být nemají</a:t>
            </a:r>
          </a:p>
        </p:txBody>
      </p:sp>
    </p:spTree>
    <p:extLst>
      <p:ext uri="{BB962C8B-B14F-4D97-AF65-F5344CB8AC3E}">
        <p14:creationId xmlns:p14="http://schemas.microsoft.com/office/powerpoint/2010/main" val="36638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Synchronizace </a:t>
            </a:r>
            <a:r>
              <a:rPr lang="cs-CZ" b="1" dirty="0"/>
              <a:t>Custom</a:t>
            </a:r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</a:t>
            </a:r>
            <a:r>
              <a:rPr lang="cs-CZ" u="sng" dirty="0" err="1"/>
              <a:t>Scripts</a:t>
            </a:r>
            <a:r>
              <a:rPr lang="en-US" dirty="0"/>
              <a:t> </a:t>
            </a:r>
            <a:r>
              <a:rPr lang="cs-CZ" dirty="0"/>
              <a:t>(není-li řečeno jinak)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Kopíruje pouze vybrané složky na vybrané klienty.</a:t>
            </a:r>
          </a:p>
          <a:p>
            <a:pPr lvl="2"/>
            <a:r>
              <a:rPr lang="cs-CZ" dirty="0"/>
              <a:t>Konfiguraci bere z DFS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Custom</a:t>
            </a:r>
            <a:r>
              <a:rPr lang="cs-CZ" dirty="0"/>
              <a:t>\customConfig.ps1</a:t>
            </a:r>
          </a:p>
          <a:p>
            <a:pPr lvl="1"/>
            <a:r>
              <a:rPr lang="cs-CZ" dirty="0"/>
              <a:t>V nakopírované složce automaticky vytvoří </a:t>
            </a:r>
            <a:r>
              <a:rPr lang="cs-CZ" b="1" dirty="0"/>
              <a:t>Log</a:t>
            </a:r>
            <a:r>
              <a:rPr lang="cs-CZ" dirty="0"/>
              <a:t> adresář do </a:t>
            </a:r>
            <a:r>
              <a:rPr lang="cs-CZ" dirty="0" err="1"/>
              <a:t>nejž</a:t>
            </a:r>
            <a:r>
              <a:rPr lang="cs-CZ" dirty="0"/>
              <a:t> mohou zapisovat „</a:t>
            </a:r>
            <a:r>
              <a:rPr lang="cs-CZ" dirty="0" err="1"/>
              <a:t>Authenticated</a:t>
            </a:r>
            <a:r>
              <a:rPr lang="cs-CZ" dirty="0"/>
              <a:t> </a:t>
            </a:r>
            <a:r>
              <a:rPr lang="cs-CZ" dirty="0" err="1"/>
              <a:t>Users</a:t>
            </a:r>
            <a:r>
              <a:rPr lang="cs-CZ" dirty="0"/>
              <a:t>„ (pokud nastaveno </a:t>
            </a:r>
            <a:r>
              <a:rPr lang="cs-CZ" dirty="0" err="1"/>
              <a:t>customNTFS</a:t>
            </a:r>
            <a:r>
              <a:rPr lang="cs-CZ" dirty="0"/>
              <a:t>, tak pouze ten)</a:t>
            </a:r>
          </a:p>
          <a:p>
            <a:pPr lvl="2"/>
            <a:r>
              <a:rPr lang="cs-CZ" dirty="0"/>
              <a:t>Tato složka se ignoruje při určení, zdali stroj obsahuje neaktuální data a je třeba nakopírovat z DFS nová</a:t>
            </a:r>
          </a:p>
          <a:p>
            <a:pPr lvl="1"/>
            <a:r>
              <a:rPr lang="cs-CZ" dirty="0"/>
              <a:t>Složky neuvedené v customConfig budou z </a:t>
            </a:r>
            <a:r>
              <a:rPr lang="en-US" dirty="0"/>
              <a:t>%WINDIR%</a:t>
            </a:r>
            <a:r>
              <a:rPr lang="cs-CZ" dirty="0"/>
              <a:t>\</a:t>
            </a:r>
            <a:r>
              <a:rPr lang="cs-CZ" dirty="0" err="1"/>
              <a:t>Scripts</a:t>
            </a:r>
            <a:r>
              <a:rPr lang="cs-CZ" dirty="0"/>
              <a:t> smazány</a:t>
            </a:r>
          </a:p>
        </p:txBody>
      </p:sp>
    </p:spTree>
    <p:extLst>
      <p:ext uri="{BB962C8B-B14F-4D97-AF65-F5344CB8AC3E}">
        <p14:creationId xmlns:p14="http://schemas.microsoft.com/office/powerpoint/2010/main" val="20780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</a:t>
            </a:r>
            <a:r>
              <a:rPr lang="cs-CZ" dirty="0" err="1"/>
              <a:t>feature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Automatický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signing</a:t>
            </a:r>
            <a:endParaRPr lang="cs-CZ" dirty="0"/>
          </a:p>
          <a:p>
            <a:r>
              <a:rPr lang="cs-CZ" dirty="0"/>
              <a:t>Kontrola kompatibility </a:t>
            </a:r>
            <a:r>
              <a:rPr lang="cs-CZ"/>
              <a:t>vůči starším verzím PS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08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aneb problémy, se kterými jsem se potýkal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343763"/>
            <a:ext cx="10944516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>
                <a:ea typeface="+mn-lt"/>
                <a:cs typeface="+mn-lt"/>
              </a:rPr>
              <a:t>Složité sdílení know-how</a:t>
            </a:r>
            <a:r>
              <a:rPr lang="cs-CZ" dirty="0">
                <a:ea typeface="+mn-lt"/>
                <a:cs typeface="+mn-lt"/>
              </a:rPr>
              <a:t> mezi kolegy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r>
              <a:rPr lang="cs-CZ" b="1" dirty="0"/>
              <a:t>Nedokonalé zálohování</a:t>
            </a:r>
          </a:p>
          <a:p>
            <a:pPr marL="642620" lvl="1"/>
            <a:r>
              <a:rPr lang="cs-CZ" dirty="0">
                <a:solidFill>
                  <a:srgbClr val="262524"/>
                </a:solidFill>
              </a:rPr>
              <a:t>Malá </a:t>
            </a:r>
            <a:r>
              <a:rPr lang="cs-CZ" dirty="0" err="1">
                <a:solidFill>
                  <a:srgbClr val="262524"/>
                </a:solidFill>
              </a:rPr>
              <a:t>granularita</a:t>
            </a:r>
            <a:endParaRPr lang="cs-CZ" dirty="0" err="1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cs-CZ" dirty="0"/>
              <a:t>Uchovávání starých verzí skriptů, protože "co kdyby" </a:t>
            </a:r>
            <a:endParaRPr lang="cs-CZ" dirty="0">
              <a:cs typeface="Segoe UI"/>
            </a:endParaRPr>
          </a:p>
          <a:p>
            <a:r>
              <a:rPr lang="cs-CZ" b="1" dirty="0"/>
              <a:t>Editace „živého“ kódu</a:t>
            </a:r>
            <a:r>
              <a:rPr lang="cs-CZ" dirty="0"/>
              <a:t>, případně jeho kopie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>
                <a:solidFill>
                  <a:srgbClr val="262524"/>
                </a:solidFill>
              </a:rPr>
              <a:t>Hrozí, že se použije rozpracovaná verze či přepíši změny mezitím provedené někým jiným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r>
              <a:rPr lang="cs-CZ" b="1" dirty="0"/>
              <a:t>Auditing</a:t>
            </a:r>
            <a:r>
              <a:rPr lang="cs-CZ" dirty="0"/>
              <a:t> (absence přehledu o tom kdo, co, kdy a proč změnil 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86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5EF39-67AC-4AEB-A4F1-538265FC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takto?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7A8D8B-6BAF-462D-815C-BF243EAB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Pro</a:t>
            </a:r>
            <a:r>
              <a:rPr lang="cs-CZ" dirty="0"/>
              <a:t>č kopírovat lokálně a neimportovat z UNC v profile.ps1?</a:t>
            </a:r>
          </a:p>
          <a:p>
            <a:pPr lvl="1"/>
            <a:r>
              <a:rPr lang="cs-CZ" dirty="0"/>
              <a:t>Aby bylo vše dostupné i v </a:t>
            </a:r>
            <a:r>
              <a:rPr lang="cs-CZ" dirty="0" err="1"/>
              <a:t>Remote</a:t>
            </a:r>
            <a:r>
              <a:rPr lang="cs-CZ" dirty="0"/>
              <a:t> Session a pod lokálními účty</a:t>
            </a:r>
          </a:p>
          <a:p>
            <a:pPr lvl="1"/>
            <a:r>
              <a:rPr lang="cs-CZ" dirty="0"/>
              <a:t>Některé moduly se nedají jednoduše spustit z UNC cesty (kvůli DLL)</a:t>
            </a:r>
          </a:p>
          <a:p>
            <a:r>
              <a:rPr lang="cs-CZ" dirty="0"/>
              <a:t>Proč GIT</a:t>
            </a:r>
            <a:endParaRPr lang="en-US" dirty="0"/>
          </a:p>
          <a:p>
            <a:pPr lvl="1"/>
            <a:r>
              <a:rPr lang="en-US" dirty="0"/>
              <a:t>Ver</a:t>
            </a:r>
            <a:r>
              <a:rPr lang="cs-CZ" dirty="0" err="1"/>
              <a:t>zování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Kdo, co, kdy změnil</a:t>
            </a:r>
          </a:p>
          <a:p>
            <a:pPr lvl="1"/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hooks</a:t>
            </a:r>
            <a:r>
              <a:rPr lang="cs-CZ" dirty="0"/>
              <a:t> pro automatizaci</a:t>
            </a:r>
          </a:p>
          <a:p>
            <a:r>
              <a:rPr lang="cs-CZ" dirty="0"/>
              <a:t>Proč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(VSC) jako IDE</a:t>
            </a:r>
          </a:p>
          <a:p>
            <a:pPr marL="642620" lvl="1"/>
            <a:r>
              <a:rPr lang="cs-CZ" dirty="0">
                <a:cs typeface="Segoe UI"/>
              </a:rPr>
              <a:t>GUI pro GIT</a:t>
            </a:r>
          </a:p>
          <a:p>
            <a:pPr lvl="1"/>
            <a:r>
              <a:rPr lang="cs-CZ" dirty="0" err="1"/>
              <a:t>Recommended</a:t>
            </a:r>
            <a:r>
              <a:rPr lang="cs-CZ" dirty="0"/>
              <a:t> </a:t>
            </a:r>
            <a:r>
              <a:rPr lang="cs-CZ" dirty="0" err="1"/>
              <a:t>addon</a:t>
            </a:r>
            <a:endParaRPr lang="cs-CZ" dirty="0"/>
          </a:p>
          <a:p>
            <a:pPr lvl="1"/>
            <a:r>
              <a:rPr lang="cs-CZ" dirty="0" err="1"/>
              <a:t>Workspace</a:t>
            </a:r>
            <a:r>
              <a:rPr lang="cs-CZ" dirty="0"/>
              <a:t> </a:t>
            </a:r>
            <a:r>
              <a:rPr lang="cs-CZ" dirty="0" err="1"/>
              <a:t>setting</a:t>
            </a:r>
            <a:endParaRPr lang="cs-CZ" dirty="0"/>
          </a:p>
          <a:p>
            <a:pPr marL="642620" lvl="1"/>
            <a:r>
              <a:rPr lang="cs-CZ" dirty="0" err="1"/>
              <a:t>Powershell</a:t>
            </a:r>
            <a:r>
              <a:rPr lang="cs-CZ" dirty="0"/>
              <a:t> </a:t>
            </a:r>
            <a:r>
              <a:rPr lang="cs-CZ" dirty="0" err="1"/>
              <a:t>snippets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Aktivně vyvíjeno</a:t>
            </a:r>
          </a:p>
          <a:p>
            <a:pPr lvl="1"/>
            <a:r>
              <a:rPr lang="cs-CZ" dirty="0"/>
              <a:t>Podpora pro XML, REG, CSV, </a:t>
            </a:r>
            <a:r>
              <a:rPr lang="en-US" dirty="0"/>
              <a:t>JSON, </a:t>
            </a:r>
            <a:r>
              <a:rPr lang="cs-CZ" dirty="0"/>
              <a:t>…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51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5EF39-67AC-4AEB-A4F1-538265FC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takto?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7A8D8B-6BAF-462D-815C-BF243EAB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Proč funkce dávat do ps1 a ne rovnou do PS modulu</a:t>
            </a:r>
          </a:p>
          <a:p>
            <a:pPr lvl="1"/>
            <a:r>
              <a:rPr lang="cs-CZ" dirty="0"/>
              <a:t>Výrazně snadnější práce ve VSC i následné </a:t>
            </a:r>
            <a:r>
              <a:rPr lang="cs-CZ" dirty="0" err="1"/>
              <a:t>pre-commit</a:t>
            </a:r>
            <a:r>
              <a:rPr lang="cs-CZ" dirty="0"/>
              <a:t> kontroly</a:t>
            </a:r>
          </a:p>
          <a:p>
            <a:r>
              <a:rPr lang="cs-CZ" dirty="0"/>
              <a:t>Proč použít PS modul a nepoužít např </a:t>
            </a:r>
            <a:r>
              <a:rPr lang="cs-CZ" dirty="0" err="1"/>
              <a:t>dot</a:t>
            </a:r>
            <a:r>
              <a:rPr lang="cs-CZ" dirty="0"/>
              <a:t> </a:t>
            </a:r>
            <a:r>
              <a:rPr lang="cs-CZ" dirty="0" err="1"/>
              <a:t>sourcing</a:t>
            </a:r>
            <a:r>
              <a:rPr lang="cs-CZ" dirty="0"/>
              <a:t> ps1?</a:t>
            </a:r>
            <a:endParaRPr lang="en-US" dirty="0"/>
          </a:p>
          <a:p>
            <a:pPr marL="642620" lvl="1"/>
            <a:r>
              <a:rPr lang="cs-CZ" dirty="0"/>
              <a:t>Import modulu je násobně rychlejší, navíc může být rozsekáno do více</a:t>
            </a:r>
            <a:endParaRPr lang="cs-CZ" dirty="0">
              <a:cs typeface="Segoe UI"/>
            </a:endParaRPr>
          </a:p>
          <a:p>
            <a:r>
              <a:rPr lang="cs-CZ" dirty="0"/>
              <a:t>Proč použít mezikrok v podobě MGM serveru?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IDE může (a mělo by) běžet pod non-admin účtem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Mohu dělat úpravy i na stroji mimo AD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Zpracovává až finální konzistentní data</a:t>
            </a:r>
          </a:p>
          <a:p>
            <a:r>
              <a:rPr lang="cs-CZ" dirty="0">
                <a:cs typeface="Segoe UI"/>
              </a:rPr>
              <a:t>Proč Azure </a:t>
            </a:r>
            <a:r>
              <a:rPr lang="cs-CZ" dirty="0" err="1">
                <a:cs typeface="Segoe UI"/>
              </a:rPr>
              <a:t>DevOps</a:t>
            </a:r>
            <a:r>
              <a:rPr lang="cs-CZ" dirty="0">
                <a:cs typeface="Segoe UI"/>
              </a:rPr>
              <a:t> </a:t>
            </a:r>
          </a:p>
          <a:p>
            <a:pPr marL="642620" lvl="1"/>
            <a:r>
              <a:rPr lang="cs-CZ" dirty="0"/>
              <a:t>Podpora MFA skrze </a:t>
            </a:r>
            <a:r>
              <a:rPr lang="cs-CZ" dirty="0" err="1"/>
              <a:t>Conditional</a:t>
            </a:r>
            <a:r>
              <a:rPr lang="cs-CZ" dirty="0"/>
              <a:t> Access (pokud máte Azure AD)</a:t>
            </a:r>
          </a:p>
          <a:p>
            <a:pPr marL="642620" lvl="1"/>
            <a:r>
              <a:rPr lang="cs-CZ" dirty="0">
                <a:cs typeface="Segoe UI"/>
              </a:rPr>
              <a:t>Šikovné webové rozhraní</a:t>
            </a:r>
          </a:p>
        </p:txBody>
      </p:sp>
    </p:spTree>
    <p:extLst>
      <p:ext uri="{BB962C8B-B14F-4D97-AF65-F5344CB8AC3E}">
        <p14:creationId xmlns:p14="http://schemas.microsoft.com/office/powerpoint/2010/main" val="4727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7FF32-17BD-4D0F-B107-BB6933A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dát pozor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76D57-7E23-4CED-A222-AA9C8F99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Všechny součásti </a:t>
            </a:r>
            <a:r>
              <a:rPr lang="cs-CZ" b="1" dirty="0" err="1"/>
              <a:t>repo</a:t>
            </a:r>
            <a:r>
              <a:rPr lang="cs-CZ" b="1" dirty="0"/>
              <a:t> maximálně zabezpečit</a:t>
            </a:r>
          </a:p>
          <a:p>
            <a:pPr lvl="1"/>
            <a:r>
              <a:rPr lang="cs-CZ" dirty="0" err="1"/>
              <a:t>Mgm</a:t>
            </a:r>
            <a:r>
              <a:rPr lang="cs-CZ" dirty="0"/>
              <a:t> server je jasný </a:t>
            </a:r>
            <a:r>
              <a:rPr lang="cs-CZ" dirty="0" err="1"/>
              <a:t>tier</a:t>
            </a:r>
            <a:r>
              <a:rPr lang="cs-CZ" dirty="0"/>
              <a:t> 0 a je třeba se k němu tak chovat</a:t>
            </a:r>
          </a:p>
          <a:p>
            <a:pPr lvl="1"/>
            <a:r>
              <a:rPr lang="cs-CZ" dirty="0"/>
              <a:t>Omezit </a:t>
            </a:r>
            <a:r>
              <a:rPr lang="cs-CZ" dirty="0" err="1"/>
              <a:t>modify</a:t>
            </a:r>
            <a:r>
              <a:rPr lang="cs-CZ" dirty="0"/>
              <a:t> přístup jak do GIT, tak DFS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Přístup do cloud </a:t>
            </a:r>
            <a:r>
              <a:rPr lang="cs-CZ" dirty="0" err="1"/>
              <a:t>repo</a:t>
            </a:r>
            <a:r>
              <a:rPr lang="cs-CZ" dirty="0"/>
              <a:t> zabezpečit pomocí </a:t>
            </a:r>
            <a:r>
              <a:rPr lang="cs-CZ" b="1" dirty="0"/>
              <a:t>MFA</a:t>
            </a:r>
          </a:p>
          <a:p>
            <a:pPr lvl="1"/>
            <a:r>
              <a:rPr lang="cs-CZ" dirty="0"/>
              <a:t>Silné heslo pro </a:t>
            </a:r>
            <a:r>
              <a:rPr lang="cs-CZ" dirty="0" err="1"/>
              <a:t>repo_puller</a:t>
            </a:r>
            <a:r>
              <a:rPr lang="cs-CZ" dirty="0"/>
              <a:t> účet a pravidelně jej měnit</a:t>
            </a:r>
            <a:endParaRPr lang="en-US" dirty="0"/>
          </a:p>
          <a:p>
            <a:pPr lvl="1"/>
            <a:r>
              <a:rPr lang="cs-CZ" b="1" dirty="0"/>
              <a:t>VSC nespouštět pod privilegovaným účtem </a:t>
            </a:r>
            <a:r>
              <a:rPr lang="cs-CZ" dirty="0"/>
              <a:t>(zejména kvůli doplňkům od komunity)</a:t>
            </a:r>
          </a:p>
          <a:p>
            <a:pPr lvl="1"/>
            <a:r>
              <a:rPr lang="cs-CZ" dirty="0"/>
              <a:t>Název </a:t>
            </a:r>
            <a:r>
              <a:rPr lang="cs-CZ" dirty="0" err="1"/>
              <a:t>repo</a:t>
            </a:r>
            <a:r>
              <a:rPr lang="cs-CZ" dirty="0"/>
              <a:t> ať se nedá spojit s vaší firmou</a:t>
            </a:r>
            <a:endParaRPr lang="en-US" dirty="0"/>
          </a:p>
          <a:p>
            <a:r>
              <a:rPr lang="cs-CZ" dirty="0"/>
              <a:t>U všeho co se automaticky načítá (moduly, profile) pohlídat, ať při spuštění neprovádí nechtěnou modifikaci, ať si nerozbijete celé prostředí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r>
              <a:rPr lang="cs-CZ" dirty="0" err="1"/>
              <a:t>Necomitovat</a:t>
            </a:r>
            <a:r>
              <a:rPr lang="cs-CZ" dirty="0"/>
              <a:t> žádné citlivé informace. I po smazání zůstanou v GIT historii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Všechny funkce dělejte skrze scripts2Module a ne rovnou vytvořením modulu v </a:t>
            </a:r>
            <a:r>
              <a:rPr lang="cs-CZ" dirty="0" err="1"/>
              <a:t>Modules</a:t>
            </a:r>
            <a:r>
              <a:rPr lang="cs-CZ" dirty="0"/>
              <a:t>, jinak přijdete o většinu kontrol</a:t>
            </a:r>
          </a:p>
        </p:txBody>
      </p:sp>
    </p:spTree>
    <p:extLst>
      <p:ext uri="{BB962C8B-B14F-4D97-AF65-F5344CB8AC3E}">
        <p14:creationId xmlns:p14="http://schemas.microsoft.com/office/powerpoint/2010/main" val="25238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7FF32-17BD-4D0F-B107-BB6933A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dát pozor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76D57-7E23-4CED-A222-AA9C8F99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Po </a:t>
            </a:r>
            <a:r>
              <a:rPr lang="cs-CZ" dirty="0" err="1"/>
              <a:t>commitu</a:t>
            </a:r>
            <a:r>
              <a:rPr lang="cs-CZ" dirty="0"/>
              <a:t> může trvat i hodinu, než se změna projeví na klientech</a:t>
            </a:r>
          </a:p>
          <a:p>
            <a:pPr marL="642620" lvl="1"/>
            <a:r>
              <a:rPr lang="cs-CZ" dirty="0"/>
              <a:t>Záleží na nastavení četnosti spouštění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tasků</a:t>
            </a:r>
            <a:r>
              <a:rPr lang="cs-CZ" dirty="0"/>
              <a:t> na MGM serveru a klientech</a:t>
            </a:r>
            <a:endParaRPr lang="cs-CZ" dirty="0">
              <a:cs typeface="Segoe UI"/>
            </a:endParaRPr>
          </a:p>
          <a:p>
            <a:r>
              <a:rPr lang="cs-CZ" dirty="0">
                <a:solidFill>
                  <a:srgbClr val="000000"/>
                </a:solidFill>
                <a:cs typeface="Segoe UI"/>
              </a:rPr>
              <a:t>Po </a:t>
            </a:r>
            <a:r>
              <a:rPr lang="cs-CZ" dirty="0" err="1">
                <a:solidFill>
                  <a:srgbClr val="000000"/>
                </a:solidFill>
                <a:cs typeface="Segoe UI"/>
              </a:rPr>
              <a:t>commitu</a:t>
            </a:r>
            <a:r>
              <a:rPr lang="cs-CZ" dirty="0">
                <a:solidFill>
                  <a:srgbClr val="000000"/>
                </a:solidFill>
                <a:cs typeface="Segoe UI"/>
              </a:rPr>
              <a:t> se změna neprojeví na všech klientech současně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Výhoda pokud </a:t>
            </a:r>
            <a:r>
              <a:rPr lang="cs-CZ" dirty="0" err="1"/>
              <a:t>commit</a:t>
            </a:r>
            <a:r>
              <a:rPr lang="cs-CZ" dirty="0"/>
              <a:t> něco rozbije :-)</a:t>
            </a:r>
            <a:endParaRPr lang="cs-CZ" dirty="0">
              <a:cs typeface="Segoe UI"/>
            </a:endParaRPr>
          </a:p>
          <a:p>
            <a:r>
              <a:rPr lang="cs-CZ" dirty="0"/>
              <a:t>Powershell konzole se automaticky neupdatuje</a:t>
            </a:r>
          </a:p>
          <a:p>
            <a:pPr lvl="1"/>
            <a:r>
              <a:rPr lang="cs-CZ" dirty="0"/>
              <a:t>Lze použít </a:t>
            </a:r>
            <a:r>
              <a:rPr lang="cs-CZ" dirty="0" err="1"/>
              <a:t>ref</a:t>
            </a:r>
            <a:r>
              <a:rPr lang="cs-CZ" dirty="0"/>
              <a:t> funkci z profile.ps1</a:t>
            </a:r>
          </a:p>
          <a:p>
            <a:r>
              <a:rPr lang="cs-CZ" dirty="0">
                <a:solidFill>
                  <a:srgbClr val="000000"/>
                </a:solidFill>
                <a:cs typeface="Segoe UI"/>
              </a:rPr>
              <a:t>Proměnné z </a:t>
            </a:r>
            <a:r>
              <a:rPr lang="cs-CZ" dirty="0" err="1">
                <a:solidFill>
                  <a:srgbClr val="000000"/>
                </a:solidFill>
                <a:cs typeface="Segoe UI"/>
              </a:rPr>
              <a:t>Variables</a:t>
            </a:r>
            <a:r>
              <a:rPr lang="cs-CZ" dirty="0">
                <a:solidFill>
                  <a:srgbClr val="000000"/>
                </a:solidFill>
                <a:cs typeface="Segoe UI"/>
              </a:rPr>
              <a:t> modulu jsou dostupné až po jeho explicitním importu</a:t>
            </a:r>
          </a:p>
          <a:p>
            <a:r>
              <a:rPr lang="cs-CZ" dirty="0"/>
              <a:t>Komplikovanější dlouhodobý debugging (úpravy se přepíší)</a:t>
            </a:r>
          </a:p>
          <a:p>
            <a:pPr lvl="1"/>
            <a:r>
              <a:rPr lang="cs-CZ" dirty="0"/>
              <a:t>Dočasně můžete zakázat </a:t>
            </a:r>
            <a:r>
              <a:rPr lang="cs-CZ" dirty="0" err="1"/>
              <a:t>PS_env_set_up</a:t>
            </a:r>
            <a:r>
              <a:rPr lang="cs-CZ" dirty="0"/>
              <a:t> scheduler </a:t>
            </a:r>
            <a:r>
              <a:rPr lang="cs-CZ" dirty="0" err="1"/>
              <a:t>task</a:t>
            </a:r>
            <a:endParaRPr lang="cs-CZ" dirty="0"/>
          </a:p>
          <a:p>
            <a:r>
              <a:rPr lang="cs-CZ" dirty="0"/>
              <a:t>Pokud používáte SCCM, ať profile.ps1 nevypisuje nic do konzole (to rozbije detekční skripty)</a:t>
            </a:r>
          </a:p>
          <a:p>
            <a:r>
              <a:rPr lang="cs-CZ" dirty="0"/>
              <a:t>Po </a:t>
            </a:r>
            <a:r>
              <a:rPr lang="cs-CZ" dirty="0" err="1"/>
              <a:t>odlinkování</a:t>
            </a:r>
            <a:r>
              <a:rPr lang="cs-CZ" dirty="0"/>
              <a:t> GPO </a:t>
            </a:r>
            <a:r>
              <a:rPr lang="cs-CZ" dirty="0" err="1"/>
              <a:t>PS_env_set_up</a:t>
            </a:r>
            <a:r>
              <a:rPr lang="cs-CZ" dirty="0"/>
              <a:t>, </a:t>
            </a:r>
            <a:r>
              <a:rPr lang="cs-CZ" dirty="0" err="1"/>
              <a:t>Powershell</a:t>
            </a:r>
            <a:r>
              <a:rPr lang="cs-CZ" dirty="0"/>
              <a:t> obsah na stroji zůstane</a:t>
            </a:r>
          </a:p>
          <a:p>
            <a:r>
              <a:rPr lang="cs-CZ" dirty="0"/>
              <a:t>Ideálně mít povolený </a:t>
            </a:r>
            <a:r>
              <a:rPr lang="pt-BR" dirty="0"/>
              <a:t>SMB Signing</a:t>
            </a:r>
            <a:r>
              <a:rPr lang="cs-CZ" dirty="0"/>
              <a:t> pro DFS cestu k </a:t>
            </a:r>
            <a:r>
              <a:rPr lang="cs-CZ" dirty="0" err="1"/>
              <a:t>repozitáři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14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D37FE8-4AF1-4DA7-91FB-0CF8D1E8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TODO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8EBFD4-F2E5-4986-A25B-5DB6C2B3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Kontroly dělat ještě na straně cloud GIT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Admin může zrušit automatické kontroly ať záměrně či omylem</a:t>
            </a:r>
          </a:p>
          <a:p>
            <a:r>
              <a:rPr lang="cs-CZ" dirty="0"/>
              <a:t>SYSVOL skripty</a:t>
            </a:r>
          </a:p>
          <a:p>
            <a:pPr lvl="1"/>
            <a:r>
              <a:rPr lang="cs-CZ" dirty="0"/>
              <a:t>Dá se obejít použitím scripts2root či </a:t>
            </a:r>
            <a:r>
              <a:rPr lang="cs-CZ" dirty="0" err="1"/>
              <a:t>Custom</a:t>
            </a:r>
            <a:r>
              <a:rPr lang="cs-CZ" dirty="0"/>
              <a:t> (+ </a:t>
            </a:r>
            <a:r>
              <a:rPr lang="cs-CZ" dirty="0" err="1"/>
              <a:t>customShareDestination</a:t>
            </a:r>
            <a:r>
              <a:rPr lang="cs-CZ" dirty="0"/>
              <a:t> a </a:t>
            </a:r>
            <a:r>
              <a:rPr lang="cs-CZ" dirty="0" err="1"/>
              <a:t>customDestinationNTFS</a:t>
            </a:r>
            <a:r>
              <a:rPr lang="cs-CZ" dirty="0"/>
              <a:t>), ale pozor na NTFS práva u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filteringu</a:t>
            </a:r>
            <a:r>
              <a:rPr lang="cs-CZ" dirty="0"/>
              <a:t> GPO</a:t>
            </a:r>
          </a:p>
          <a:p>
            <a:r>
              <a:rPr lang="cs-CZ" dirty="0"/>
              <a:t>Kontrola, že jsou v </a:t>
            </a:r>
            <a:r>
              <a:rPr lang="cs-CZ" dirty="0" err="1"/>
              <a:t>repo</a:t>
            </a:r>
            <a:r>
              <a:rPr lang="cs-CZ" dirty="0"/>
              <a:t> všechny moduly, které funkce používá</a:t>
            </a:r>
          </a:p>
          <a:p>
            <a:pPr lvl="1"/>
            <a:r>
              <a:rPr lang="cs-CZ" dirty="0"/>
              <a:t>Zejména při mazání modulů</a:t>
            </a:r>
          </a:p>
          <a:p>
            <a:r>
              <a:rPr lang="en-US" dirty="0"/>
              <a:t>Pester testy</a:t>
            </a:r>
            <a:endParaRPr lang="cs-CZ" dirty="0"/>
          </a:p>
          <a:p>
            <a:pPr marL="0" indent="0">
              <a:buNone/>
            </a:pPr>
            <a:endParaRPr lang="cs-CZ" dirty="0">
              <a:cs typeface="Segoe UI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8066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805-9FDF-4DF4-8D61-0E6E5F7C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Dotazy?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9540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AB41-C934-4B5E-84B9-F637E91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ve VSC provést </a:t>
            </a:r>
            <a:r>
              <a:rPr lang="cs-CZ"/>
              <a:t>commit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6845FC-E103-48DE-9A9F-3292745A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988556" cy="4127638"/>
          </a:xfrm>
        </p:spPr>
        <p:txBody>
          <a:bodyPr/>
          <a:lstStyle/>
          <a:p>
            <a:r>
              <a:rPr lang="cs-CZ" dirty="0"/>
              <a:t>Upravený soubor </a:t>
            </a:r>
            <a:r>
              <a:rPr lang="cs-CZ" b="1" dirty="0"/>
              <a:t>uložte</a:t>
            </a:r>
          </a:p>
          <a:p>
            <a:r>
              <a:rPr lang="cs-CZ" dirty="0"/>
              <a:t>Přepněte se na </a:t>
            </a:r>
            <a:r>
              <a:rPr lang="cs-CZ" b="1" dirty="0"/>
              <a:t>Source </a:t>
            </a:r>
            <a:r>
              <a:rPr lang="cs-CZ" b="1" dirty="0" err="1"/>
              <a:t>Control</a:t>
            </a:r>
            <a:r>
              <a:rPr lang="cs-CZ" dirty="0"/>
              <a:t> (ikona        )  </a:t>
            </a:r>
          </a:p>
          <a:p>
            <a:r>
              <a:rPr lang="cs-CZ" dirty="0"/>
              <a:t>V levém sloupci klikněte v </a:t>
            </a:r>
            <a:r>
              <a:rPr lang="cs-CZ" b="1" dirty="0" err="1"/>
              <a:t>Changes</a:t>
            </a:r>
            <a:r>
              <a:rPr lang="cs-CZ" dirty="0"/>
              <a:t> na změněný soubor</a:t>
            </a:r>
            <a:r>
              <a:rPr lang="en-US" dirty="0"/>
              <a:t>,</a:t>
            </a:r>
            <a:r>
              <a:rPr lang="cs-CZ" dirty="0"/>
              <a:t> pro zkontrolování provedených modifikací</a:t>
            </a:r>
          </a:p>
          <a:p>
            <a:r>
              <a:rPr lang="cs-CZ" dirty="0"/>
              <a:t>Pokud OK, </a:t>
            </a:r>
            <a:r>
              <a:rPr lang="en-US" dirty="0"/>
              <a:t>p</a:t>
            </a:r>
            <a:r>
              <a:rPr lang="cs-CZ" dirty="0" err="1"/>
              <a:t>řesuňte</a:t>
            </a:r>
            <a:r>
              <a:rPr lang="cs-CZ" dirty="0"/>
              <a:t> soubor z </a:t>
            </a:r>
            <a:r>
              <a:rPr lang="cs-CZ" dirty="0" err="1"/>
              <a:t>Changes</a:t>
            </a:r>
            <a:r>
              <a:rPr lang="cs-CZ" dirty="0"/>
              <a:t> do </a:t>
            </a:r>
            <a:r>
              <a:rPr lang="cs-CZ" b="1" dirty="0" err="1"/>
              <a:t>Staged</a:t>
            </a:r>
            <a:r>
              <a:rPr lang="cs-CZ" b="1" dirty="0"/>
              <a:t> </a:t>
            </a:r>
            <a:r>
              <a:rPr lang="cs-CZ" b="1" dirty="0" err="1"/>
              <a:t>Changes</a:t>
            </a:r>
            <a:r>
              <a:rPr lang="cs-CZ" b="1" dirty="0"/>
              <a:t> </a:t>
            </a:r>
            <a:r>
              <a:rPr lang="cs-CZ" dirty="0"/>
              <a:t>kliknutím na ikonu </a:t>
            </a:r>
            <a:r>
              <a:rPr lang="cs-CZ" b="1" dirty="0"/>
              <a:t>+</a:t>
            </a:r>
          </a:p>
          <a:p>
            <a:pPr lvl="1"/>
            <a:r>
              <a:rPr lang="cs-CZ" dirty="0"/>
              <a:t>Obsah </a:t>
            </a:r>
            <a:r>
              <a:rPr lang="cs-CZ" dirty="0" err="1"/>
              <a:t>Staged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určuje obsah </a:t>
            </a:r>
            <a:r>
              <a:rPr lang="cs-CZ" dirty="0" err="1"/>
              <a:t>commitu</a:t>
            </a:r>
            <a:endParaRPr lang="cs-CZ" dirty="0"/>
          </a:p>
          <a:p>
            <a:r>
              <a:rPr lang="en-US" dirty="0"/>
              <a:t>Do </a:t>
            </a:r>
            <a:r>
              <a:rPr lang="en-US" b="1" dirty="0" err="1"/>
              <a:t>textov</a:t>
            </a:r>
            <a:r>
              <a:rPr lang="cs-CZ" b="1" dirty="0" err="1"/>
              <a:t>ého</a:t>
            </a:r>
            <a:r>
              <a:rPr lang="cs-CZ" b="1" dirty="0"/>
              <a:t> pole </a:t>
            </a:r>
            <a:r>
              <a:rPr lang="cs-CZ" dirty="0"/>
              <a:t>nahoře zadejte </a:t>
            </a:r>
            <a:r>
              <a:rPr lang="cs-CZ" b="1" dirty="0"/>
              <a:t>název</a:t>
            </a:r>
            <a:r>
              <a:rPr lang="cs-CZ" dirty="0"/>
              <a:t> </a:t>
            </a:r>
            <a:r>
              <a:rPr lang="cs-CZ" b="1" dirty="0" err="1"/>
              <a:t>commitu</a:t>
            </a:r>
            <a:r>
              <a:rPr lang="cs-CZ" dirty="0"/>
              <a:t> a potvrďte ikonou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F937D-94A1-4FCA-A6D3-182822C0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03" y="2353266"/>
            <a:ext cx="4476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CBE448-298B-4E3B-8349-3C93DE8D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2433637"/>
            <a:ext cx="3124200" cy="107632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7D3F08F-B8E1-4131-800C-88A864ED537A}"/>
              </a:ext>
            </a:extLst>
          </p:cNvPr>
          <p:cNvSpPr/>
          <p:nvPr/>
        </p:nvSpPr>
        <p:spPr>
          <a:xfrm>
            <a:off x="11411712" y="2852928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559B1B-582E-4941-B2B7-0C5827627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3666928"/>
            <a:ext cx="3143250" cy="14668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7810150-A68E-44E4-8A34-BF4120015D0C}"/>
              </a:ext>
            </a:extLst>
          </p:cNvPr>
          <p:cNvSpPr/>
          <p:nvPr/>
        </p:nvSpPr>
        <p:spPr>
          <a:xfrm rot="5400000">
            <a:off x="9910191" y="4200474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116C25-56FE-4247-AF16-ACDAA14DC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0" y="5290928"/>
            <a:ext cx="3171825" cy="149542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1D28481-56B0-4893-ABAC-A5A7EBCA70D5}"/>
              </a:ext>
            </a:extLst>
          </p:cNvPr>
          <p:cNvSpPr/>
          <p:nvPr/>
        </p:nvSpPr>
        <p:spPr>
          <a:xfrm rot="5400000">
            <a:off x="10273093" y="5578170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81C1EA2-AEAD-410B-BC74-EAE09660BA14}"/>
              </a:ext>
            </a:extLst>
          </p:cNvPr>
          <p:cNvSpPr/>
          <p:nvPr/>
        </p:nvSpPr>
        <p:spPr>
          <a:xfrm rot="10800000">
            <a:off x="10978991" y="5527456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6A4D36D9-CEC6-45B0-B83B-3976DBBBC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2056" y="4821536"/>
            <a:ext cx="469392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7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AB41-C934-4B5E-84B9-F637E91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konflikty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6845FC-E103-48DE-9A9F-3292745A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857934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solidFill>
                  <a:schemeClr val="tx1"/>
                </a:solidFill>
              </a:rPr>
              <a:t>Merge</a:t>
            </a:r>
            <a:r>
              <a:rPr lang="cs-CZ" dirty="0">
                <a:solidFill>
                  <a:schemeClr val="tx1"/>
                </a:solidFill>
              </a:rPr>
              <a:t> konflikt nastane</a:t>
            </a:r>
            <a:r>
              <a:rPr lang="cs-CZ" dirty="0">
                <a:solidFill>
                  <a:schemeClr val="tx1"/>
                </a:solidFill>
                <a:cs typeface="Segoe UI"/>
              </a:rPr>
              <a:t>, pokud mám rozpracovaný soubor, který zároveň jiný uživatel upravil svým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commitem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(a já tuto změnu právě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nasynchronizoval</a:t>
            </a:r>
            <a:r>
              <a:rPr lang="cs-CZ" dirty="0">
                <a:solidFill>
                  <a:schemeClr val="tx1"/>
                </a:solidFill>
                <a:cs typeface="Segoe UI"/>
              </a:rPr>
              <a:t> (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git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pull</a:t>
            </a:r>
            <a:r>
              <a:rPr lang="cs-CZ" dirty="0">
                <a:solidFill>
                  <a:schemeClr val="tx1"/>
                </a:solidFill>
                <a:cs typeface="Segoe UI"/>
              </a:rPr>
              <a:t>) k sobě) a zároveň je změna "příliš blízko" mé modifikace, takže GIT nemůže provést auto-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merge</a:t>
            </a:r>
            <a:endParaRPr lang="cs-CZ" dirty="0">
              <a:solidFill>
                <a:schemeClr val="tx1"/>
              </a:solidFill>
              <a:cs typeface="Segoe UI"/>
            </a:endParaRP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Projeví se chybovou zprávou ve VSC</a:t>
            </a: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Soubory s konflikty (v 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  <a:r>
              <a:rPr lang="cs-CZ" err="1">
                <a:solidFill>
                  <a:schemeClr val="tx1"/>
                </a:solidFill>
                <a:ea typeface="+mn-lt"/>
                <a:cs typeface="+mn-lt"/>
              </a:rPr>
              <a:t>Merge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cs-CZ" err="1">
                <a:solidFill>
                  <a:schemeClr val="tx1"/>
                </a:solidFill>
                <a:ea typeface="+mn-lt"/>
                <a:cs typeface="+mn-lt"/>
              </a:rPr>
              <a:t>Changes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  <a:r>
              <a:rPr lang="cs-CZ" dirty="0">
                <a:solidFill>
                  <a:schemeClr val="tx1"/>
                </a:solidFill>
                <a:cs typeface="Segoe UI"/>
              </a:rPr>
              <a:t>) je třeba zkontrolovat, upravit, </a:t>
            </a:r>
            <a:r>
              <a:rPr lang="cs-CZ" u="sng" dirty="0">
                <a:solidFill>
                  <a:schemeClr val="tx1"/>
                </a:solidFill>
                <a:cs typeface="Segoe UI"/>
              </a:rPr>
              <a:t>uložit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a přidat do </a:t>
            </a:r>
            <a:r>
              <a:rPr lang="cs-CZ" dirty="0" err="1">
                <a:solidFill>
                  <a:schemeClr val="tx1"/>
                </a:solidFill>
                <a:ea typeface="+mn-lt"/>
                <a:cs typeface="+mn-lt"/>
              </a:rPr>
              <a:t>Staged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cs-CZ" dirty="0" err="1">
                <a:solidFill>
                  <a:schemeClr val="tx1"/>
                </a:solidFill>
                <a:ea typeface="+mn-lt"/>
                <a:cs typeface="+mn-lt"/>
              </a:rPr>
              <a:t>Changes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(ikona +)</a:t>
            </a:r>
            <a:endParaRPr lang="cs-CZ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Soubory je poté možné </a:t>
            </a:r>
            <a:r>
              <a:rPr lang="cs-CZ" err="1">
                <a:solidFill>
                  <a:schemeClr val="tx1"/>
                </a:solidFill>
                <a:cs typeface="Segoe UI"/>
              </a:rPr>
              <a:t>commitnout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nebo odebrat ze </a:t>
            </a:r>
            <a:r>
              <a:rPr lang="cs-CZ" err="1">
                <a:solidFill>
                  <a:schemeClr val="tx1"/>
                </a:solidFill>
                <a:cs typeface="Segoe UI"/>
              </a:rPr>
              <a:t>Staged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err="1">
                <a:solidFill>
                  <a:schemeClr val="tx1"/>
                </a:solidFill>
                <a:cs typeface="Segoe UI"/>
              </a:rPr>
              <a:t>Changes</a:t>
            </a:r>
            <a:endParaRPr lang="cs-CZ">
              <a:solidFill>
                <a:schemeClr val="tx1"/>
              </a:solidFill>
              <a:cs typeface="Segoe UI"/>
            </a:endParaRPr>
          </a:p>
        </p:txBody>
      </p:sp>
      <p:pic>
        <p:nvPicPr>
          <p:cNvPr id="4" name="Picture 4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2C6F1FF2-2B8F-49D1-BC02-3E1B9D76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38" y="5078589"/>
            <a:ext cx="3341225" cy="12631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3569123-B87B-4EBB-8947-519FBBAC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77" y="2588217"/>
            <a:ext cx="3862086" cy="958147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B96CE1-0376-4794-8360-71B534BF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463" y="3651642"/>
            <a:ext cx="2743200" cy="12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Segoe UI"/>
              </a:rPr>
              <a:t>Řešením je obdoba CI/CD, ale pro Powershell</a:t>
            </a:r>
          </a:p>
          <a:p>
            <a:pPr marL="642620" lvl="1"/>
            <a:r>
              <a:rPr lang="cs-CZ" dirty="0">
                <a:cs typeface="Segoe UI"/>
              </a:rPr>
              <a:t>Jeden centrální GIT </a:t>
            </a:r>
            <a:r>
              <a:rPr lang="cs-CZ" dirty="0" err="1">
                <a:cs typeface="Segoe UI"/>
              </a:rPr>
              <a:t>repozitář</a:t>
            </a:r>
            <a:r>
              <a:rPr lang="cs-CZ" dirty="0">
                <a:cs typeface="Segoe UI"/>
              </a:rPr>
              <a:t> do něhož správci přispívají svoje změny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Obsah je automaticky testován, zpracován a distribuován na klienty v AD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Tzn kromě psaní kódu je vše automatizované</a:t>
            </a:r>
          </a:p>
          <a:p>
            <a:pPr marL="642620" lvl="1"/>
            <a:endParaRPr lang="cs-CZ" dirty="0">
              <a:solidFill>
                <a:srgbClr val="000000"/>
              </a:solidFill>
              <a:cs typeface="Segoe UI"/>
            </a:endParaRPr>
          </a:p>
          <a:p>
            <a:pPr marL="342582"/>
            <a:r>
              <a:rPr lang="cs-CZ" dirty="0">
                <a:solidFill>
                  <a:srgbClr val="000000"/>
                </a:solidFill>
                <a:cs typeface="Segoe UI"/>
              </a:rPr>
              <a:t>Vše potřebné včetně těchto slajdů naleznete na </a:t>
            </a:r>
            <a:r>
              <a:rPr lang="en-US" dirty="0">
                <a:ea typeface="+mn-lt"/>
                <a:cs typeface="+mn-lt"/>
                <a:hlinkClick r:id="rId3"/>
              </a:rPr>
              <a:t>https://github.com/ztrhgf</a:t>
            </a:r>
            <a:r>
              <a:rPr lang="cs-CZ" dirty="0">
                <a:ea typeface="+mn-lt"/>
                <a:cs typeface="+mn-lt"/>
              </a:rPr>
              <a:t> v </a:t>
            </a:r>
            <a:r>
              <a:rPr lang="cs-CZ" dirty="0" err="1">
                <a:ea typeface="+mn-lt"/>
                <a:cs typeface="+mn-lt"/>
              </a:rPr>
              <a:t>repozitáři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Powershell_CICD_repository</a:t>
            </a:r>
            <a:endParaRPr lang="cs-CZ" b="1" dirty="0">
              <a:solidFill>
                <a:srgbClr val="000000"/>
              </a:solidFill>
              <a:cs typeface="Segoe UI"/>
            </a:endParaRPr>
          </a:p>
          <a:p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2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- vlastnosti 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b="1" dirty="0"/>
              <a:t>Unifikované </a:t>
            </a:r>
            <a:r>
              <a:rPr lang="cs-CZ" dirty="0"/>
              <a:t>Powershell prostředí, tzn. všude stejné moduly, funkce</a:t>
            </a:r>
            <a:r>
              <a:rPr lang="en-US" dirty="0"/>
              <a:t>, prom</a:t>
            </a:r>
            <a:r>
              <a:rPr lang="cs-CZ" dirty="0"/>
              <a:t>ěnné</a:t>
            </a:r>
            <a:endParaRPr lang="cs-CZ" dirty="0">
              <a:cs typeface="Segoe UI"/>
            </a:endParaRPr>
          </a:p>
          <a:p>
            <a:r>
              <a:rPr lang="cs-CZ" dirty="0"/>
              <a:t>Veškerý (nejen) Powershell </a:t>
            </a:r>
            <a:r>
              <a:rPr lang="cs-CZ" b="1" dirty="0"/>
              <a:t>obsah na jednom</a:t>
            </a:r>
            <a:r>
              <a:rPr lang="cs-CZ" dirty="0"/>
              <a:t> </a:t>
            </a:r>
            <a:r>
              <a:rPr lang="cs-CZ" b="1" dirty="0"/>
              <a:t>místě</a:t>
            </a:r>
            <a:r>
              <a:rPr lang="cs-CZ" dirty="0"/>
              <a:t> (GIT </a:t>
            </a:r>
            <a:r>
              <a:rPr lang="cs-CZ" dirty="0" err="1"/>
              <a:t>repozitář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  <a:p>
            <a:r>
              <a:rPr lang="cs-CZ" b="1" dirty="0"/>
              <a:t>Jednoduché na použití</a:t>
            </a:r>
          </a:p>
          <a:p>
            <a:pPr lvl="1"/>
            <a:r>
              <a:rPr lang="cs-CZ" dirty="0"/>
              <a:t>Vše řízeno přímo z VSC editoru</a:t>
            </a:r>
          </a:p>
          <a:p>
            <a:pPr lvl="1"/>
            <a:r>
              <a:rPr lang="cs-CZ" dirty="0"/>
              <a:t>Provedení změn v celém AD prostředí doslova na pár kliknutí</a:t>
            </a:r>
          </a:p>
          <a:p>
            <a:pPr marL="642620" lvl="1"/>
            <a:r>
              <a:rPr lang="cs-CZ" dirty="0"/>
              <a:t>Netřeba hlubších znalostí </a:t>
            </a:r>
            <a:r>
              <a:rPr lang="cs-CZ" dirty="0" err="1"/>
              <a:t>GITu</a:t>
            </a:r>
            <a:r>
              <a:rPr lang="cs-CZ" dirty="0"/>
              <a:t> </a:t>
            </a:r>
            <a:endParaRPr lang="cs-CZ" dirty="0">
              <a:cs typeface="Segoe UI"/>
            </a:endParaRPr>
          </a:p>
          <a:p>
            <a:r>
              <a:rPr lang="cs-CZ" dirty="0"/>
              <a:t>Co největší </a:t>
            </a:r>
            <a:r>
              <a:rPr lang="cs-CZ" b="1" dirty="0"/>
              <a:t>automatizace</a:t>
            </a:r>
          </a:p>
          <a:p>
            <a:pPr lvl="1"/>
            <a:r>
              <a:rPr lang="cs-CZ" b="1" dirty="0"/>
              <a:t>Kontrola</a:t>
            </a:r>
            <a:r>
              <a:rPr lang="en-US" b="1" dirty="0"/>
              <a:t> </a:t>
            </a:r>
            <a:r>
              <a:rPr lang="cs-CZ" b="1" dirty="0"/>
              <a:t>kódu </a:t>
            </a:r>
            <a:r>
              <a:rPr lang="cs-CZ" dirty="0"/>
              <a:t>před jeho zveřejněním </a:t>
            </a:r>
          </a:p>
          <a:p>
            <a:pPr lvl="1"/>
            <a:r>
              <a:rPr lang="cs-CZ" b="1" dirty="0"/>
              <a:t>Distribuce obsahu </a:t>
            </a:r>
            <a:r>
              <a:rPr lang="cs-CZ" dirty="0"/>
              <a:t>na klienty v AD</a:t>
            </a:r>
          </a:p>
          <a:p>
            <a:r>
              <a:rPr lang="cs-CZ" dirty="0"/>
              <a:t>Sjednocení stylu psaní </a:t>
            </a:r>
            <a:r>
              <a:rPr lang="cs-CZ" dirty="0" err="1"/>
              <a:t>Powershell</a:t>
            </a:r>
            <a:r>
              <a:rPr lang="cs-CZ" dirty="0"/>
              <a:t> skriptů</a:t>
            </a:r>
          </a:p>
          <a:p>
            <a:r>
              <a:rPr lang="cs-CZ" b="1" dirty="0" err="1"/>
              <a:t>Blbuvzdorné</a:t>
            </a:r>
            <a:endParaRPr lang="cs-CZ" dirty="0"/>
          </a:p>
          <a:p>
            <a:r>
              <a:rPr lang="cs-CZ" b="1" dirty="0"/>
              <a:t>Jednoduše upravitelné</a:t>
            </a:r>
            <a:r>
              <a:rPr lang="cs-CZ" dirty="0"/>
              <a:t>/rozšiřitelné</a:t>
            </a:r>
            <a:endParaRPr lang="en-US" dirty="0"/>
          </a:p>
          <a:p>
            <a:r>
              <a:rPr lang="cs-CZ" b="1" dirty="0"/>
              <a:t>Zdroj inspirace </a:t>
            </a:r>
            <a:r>
              <a:rPr lang="cs-CZ" dirty="0"/>
              <a:t>při psaní PS kódu pro </a:t>
            </a:r>
            <a:r>
              <a:rPr lang="cs-CZ" dirty="0" err="1"/>
              <a:t>Powershellem</a:t>
            </a:r>
            <a:r>
              <a:rPr lang="cs-CZ" dirty="0"/>
              <a:t> nepolíbené kolegy</a:t>
            </a:r>
          </a:p>
        </p:txBody>
      </p:sp>
    </p:spTree>
    <p:extLst>
      <p:ext uri="{BB962C8B-B14F-4D97-AF65-F5344CB8AC3E}">
        <p14:creationId xmlns:p14="http://schemas.microsoft.com/office/powerpoint/2010/main" val="3108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3337D4-861B-4891-BE23-A7699364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89D2B9-DEA5-4027-8F99-BAB3DC04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Obecně kvůli automatizaci malá kontrola nad GIT akcemi</a:t>
            </a:r>
          </a:p>
          <a:p>
            <a:pPr lvl="1"/>
            <a:r>
              <a:rPr lang="cs-CZ" dirty="0"/>
              <a:t>Nelze lokálně vytvořit víc </a:t>
            </a:r>
            <a:r>
              <a:rPr lang="cs-CZ" dirty="0" err="1"/>
              <a:t>commitů</a:t>
            </a:r>
            <a:r>
              <a:rPr lang="cs-CZ" dirty="0"/>
              <a:t> aniž by se </a:t>
            </a:r>
            <a:r>
              <a:rPr lang="cs-CZ" dirty="0" err="1"/>
              <a:t>pushly</a:t>
            </a:r>
            <a:r>
              <a:rPr lang="cs-CZ" dirty="0"/>
              <a:t> do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repo</a:t>
            </a:r>
            <a:endParaRPr lang="cs-CZ" dirty="0"/>
          </a:p>
          <a:p>
            <a:r>
              <a:rPr lang="cs-CZ" dirty="0"/>
              <a:t>Uzpůsobeno pro práci s jednou GIT </a:t>
            </a:r>
            <a:r>
              <a:rPr lang="cs-CZ" dirty="0" err="1"/>
              <a:t>branche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45C543-BEB1-4D55-A30C-9AED1939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47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FEEFF2-4460-481E-B603-66FCAFA9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B993F5-9F21-4EFE-A5D9-D7F71AC7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/>
              <a:t>GIT </a:t>
            </a:r>
            <a:r>
              <a:rPr lang="cs-CZ" b="1" dirty="0" err="1"/>
              <a:t>repozitář</a:t>
            </a:r>
            <a:r>
              <a:rPr lang="cs-CZ" b="1" dirty="0"/>
              <a:t> </a:t>
            </a:r>
            <a:r>
              <a:rPr lang="cs-CZ" dirty="0"/>
              <a:t>jako jediný zdroj obsahu</a:t>
            </a:r>
            <a:endParaRPr lang="en-US" dirty="0"/>
          </a:p>
          <a:p>
            <a:pPr lvl="1"/>
            <a:r>
              <a:rPr lang="cs-CZ" dirty="0"/>
              <a:t>Lze použít i lokální GIT server (</a:t>
            </a:r>
            <a:r>
              <a:rPr lang="cs-CZ" dirty="0">
                <a:hlinkClick r:id="rId3"/>
              </a:rPr>
              <a:t>GitEA</a:t>
            </a:r>
            <a:r>
              <a:rPr lang="cs-CZ" dirty="0"/>
              <a:t>)</a:t>
            </a:r>
            <a:endParaRPr lang="en-US" dirty="0"/>
          </a:p>
          <a:p>
            <a:r>
              <a:rPr lang="cs-CZ" b="1" dirty="0"/>
              <a:t>Powershell skripty </a:t>
            </a:r>
            <a:r>
              <a:rPr lang="en-US" dirty="0"/>
              <a:t>pro </a:t>
            </a:r>
            <a:r>
              <a:rPr lang="cs-CZ" dirty="0"/>
              <a:t>definování veškeré logiky chování </a:t>
            </a:r>
            <a:r>
              <a:rPr lang="cs-CZ" dirty="0" err="1"/>
              <a:t>repozitáře</a:t>
            </a:r>
            <a:r>
              <a:rPr lang="cs-CZ" dirty="0"/>
              <a:t>, kontrol a distribuce obsahu (c</a:t>
            </a:r>
            <a:r>
              <a:rPr lang="en-US" dirty="0"/>
              <a:t>ca 3500 </a:t>
            </a:r>
            <a:r>
              <a:rPr lang="cs-CZ" dirty="0"/>
              <a:t>řádků kódu)</a:t>
            </a:r>
            <a:endParaRPr lang="cs-CZ" dirty="0">
              <a:cs typeface="Segoe UI"/>
            </a:endParaRPr>
          </a:p>
          <a:p>
            <a:r>
              <a:rPr lang="cs-CZ" b="1" dirty="0"/>
              <a:t>Git </a:t>
            </a:r>
            <a:r>
              <a:rPr lang="cs-CZ" b="1" dirty="0" err="1"/>
              <a:t>Hooks</a:t>
            </a:r>
            <a:r>
              <a:rPr lang="cs-CZ" dirty="0"/>
              <a:t> pro automatizaci</a:t>
            </a:r>
            <a:endParaRPr lang="cs-CZ" dirty="0">
              <a:cs typeface="Segoe UI"/>
            </a:endParaRPr>
          </a:p>
          <a:p>
            <a:r>
              <a:rPr lang="cs-CZ" b="1" dirty="0" err="1"/>
              <a:t>Visual</a:t>
            </a:r>
            <a:r>
              <a:rPr lang="cs-CZ" b="1" dirty="0"/>
              <a:t> Studio </a:t>
            </a:r>
            <a:r>
              <a:rPr lang="cs-CZ" b="1" dirty="0" err="1"/>
              <a:t>Code</a:t>
            </a:r>
            <a:r>
              <a:rPr lang="cs-CZ" dirty="0"/>
              <a:t> (VSC)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GUI nadstavba nad </a:t>
            </a:r>
            <a:r>
              <a:rPr lang="cs-CZ" dirty="0" err="1"/>
              <a:t>GITem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Pro nastavení jednotného vývojového prostředí</a:t>
            </a:r>
            <a:endParaRPr lang="cs-CZ" dirty="0">
              <a:cs typeface="Segoe UI"/>
            </a:endParaRPr>
          </a:p>
          <a:p>
            <a:r>
              <a:rPr lang="cs-CZ" b="1" dirty="0"/>
              <a:t>Jedna GPO</a:t>
            </a:r>
            <a:r>
              <a:rPr lang="cs-CZ" dirty="0"/>
              <a:t> pro připojení klientů do tohoto "jednotného" prostředí</a:t>
            </a:r>
            <a:endParaRPr lang="cs-CZ" dirty="0">
              <a:cs typeface="Segoe UI"/>
            </a:endParaRPr>
          </a:p>
          <a:p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Scheduler</a:t>
            </a:r>
            <a:endParaRPr lang="cs-CZ" dirty="0"/>
          </a:p>
          <a:p>
            <a:r>
              <a:rPr lang="cs-CZ" dirty="0" err="1"/>
              <a:t>PSScriptAnalyzer</a:t>
            </a:r>
            <a:r>
              <a:rPr lang="cs-CZ" dirty="0"/>
              <a:t> modul</a:t>
            </a:r>
          </a:p>
          <a:p>
            <a:r>
              <a:rPr lang="cs-CZ" dirty="0" err="1"/>
              <a:t>Robocopy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46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F7E91-428D-4116-A53B-FC1CC984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distribuce obsahu na klienty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324113"/>
              </p:ext>
            </p:extLst>
          </p:nvPr>
        </p:nvGraphicFramePr>
        <p:xfrm>
          <a:off x="619125" y="2120629"/>
          <a:ext cx="10944225" cy="4523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0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17025</TotalTime>
  <Words>2471</Words>
  <Application>Microsoft Office PowerPoint</Application>
  <PresentationFormat>Widescreen</PresentationFormat>
  <Paragraphs>443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Segoe UI</vt:lpstr>
      <vt:lpstr>Wingdings</vt:lpstr>
      <vt:lpstr>Office Theme</vt:lpstr>
      <vt:lpstr>Na vlnách Powershellu do nekonečna a ještě dál!</vt:lpstr>
      <vt:lpstr>Osnova</vt:lpstr>
      <vt:lpstr>Motivace aneb problémy, se kterými jsem se potýkal</vt:lpstr>
      <vt:lpstr>Motivace aneb problémy, se kterými jsem se potýkal</vt:lpstr>
      <vt:lpstr>Řešení </vt:lpstr>
      <vt:lpstr>Řešení - vlastnosti </vt:lpstr>
      <vt:lpstr>Nevýhody</vt:lpstr>
      <vt:lpstr>Použité nástroje</vt:lpstr>
      <vt:lpstr>Princip distribuce obsahu na klienty</vt:lpstr>
      <vt:lpstr>Testovací prostředí</vt:lpstr>
      <vt:lpstr>Praktická ukázka</vt:lpstr>
      <vt:lpstr>PowerPoint Presentation</vt:lpstr>
      <vt:lpstr>.githooks</vt:lpstr>
      <vt:lpstr>Praktická ukázka</vt:lpstr>
      <vt:lpstr>.vscode</vt:lpstr>
      <vt:lpstr>Praktická ukázka</vt:lpstr>
      <vt:lpstr>Custom</vt:lpstr>
      <vt:lpstr>PowerPoint Presentation</vt:lpstr>
      <vt:lpstr>Praktická ukázka</vt:lpstr>
      <vt:lpstr>Praktická ukázka</vt:lpstr>
      <vt:lpstr>modules</vt:lpstr>
      <vt:lpstr>Praktická ukázka</vt:lpstr>
      <vt:lpstr>scripts2module</vt:lpstr>
      <vt:lpstr>PowerPoint Presentation</vt:lpstr>
      <vt:lpstr>Praktická ukázka</vt:lpstr>
      <vt:lpstr>scripts2root</vt:lpstr>
      <vt:lpstr>Praktická ukázka</vt:lpstr>
      <vt:lpstr>!!!README!!!.txt</vt:lpstr>
      <vt:lpstr>.gitignore</vt:lpstr>
      <vt:lpstr>powershell.json</vt:lpstr>
      <vt:lpstr>Praktická ukázka</vt:lpstr>
      <vt:lpstr>Deploy dat z cloud repo do DFS</vt:lpstr>
      <vt:lpstr>Praktická ukázka</vt:lpstr>
      <vt:lpstr>Deploy dat z DFS na klienty</vt:lpstr>
      <vt:lpstr>Praktická ukázka</vt:lpstr>
      <vt:lpstr>PS_env_set_up.ps1</vt:lpstr>
      <vt:lpstr>PS_env_set_up.ps1</vt:lpstr>
      <vt:lpstr>PS_env_set_up.ps1</vt:lpstr>
      <vt:lpstr>Další feature</vt:lpstr>
      <vt:lpstr>Proč takto?</vt:lpstr>
      <vt:lpstr>Proč takto?</vt:lpstr>
      <vt:lpstr>Na co si dát pozor</vt:lpstr>
      <vt:lpstr>Na co si dát pozor</vt:lpstr>
      <vt:lpstr>TODO</vt:lpstr>
      <vt:lpstr>Dotazy?</vt:lpstr>
      <vt:lpstr>Jak ve VSC provést commit</vt:lpstr>
      <vt:lpstr>Merge konflikty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adm_Ondrej Sebela</cp:lastModifiedBy>
  <cp:revision>1375</cp:revision>
  <dcterms:created xsi:type="dcterms:W3CDTF">2014-12-29T13:43:23Z</dcterms:created>
  <dcterms:modified xsi:type="dcterms:W3CDTF">2019-11-26T09:50:26Z</dcterms:modified>
</cp:coreProperties>
</file>