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3f00a9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3f00a9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1ff77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1ff77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93f00a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93f00a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93f00a9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93f00a9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3f00a9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3f00a9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3f00a9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3f00a9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3f00a9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3f00a9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93f00a9c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93f00a9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3f00a9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3f00a9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3f00a9c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3f00a9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Ежедневник-планировщик для Android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56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332600" y="247400"/>
            <a:ext cx="647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общеобразовательное учреждение Республики Коми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“Физико-математический лицей интернат”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939300" y="3753350"/>
            <a:ext cx="4893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 Мельников Игорь Андреевич, 10Б класс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Зимина А. С., учитель информатики,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ГОУ РК “ФМЛИ”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7125"/>
            <a:ext cx="2297352" cy="19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работы приложения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776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MainActivity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2349525" y="2321400"/>
            <a:ext cx="646800" cy="5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1318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DayActivity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176500" y="3624425"/>
            <a:ext cx="1638000" cy="84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cxnSp>
        <p:nvCxnSpPr>
          <p:cNvPr id="129" name="Google Shape;129;p22"/>
          <p:cNvCxnSpPr>
            <a:stCxn id="127" idx="5"/>
            <a:endCxn id="128" idx="0"/>
          </p:cNvCxnSpPr>
          <p:nvPr/>
        </p:nvCxnSpPr>
        <p:spPr>
          <a:xfrm>
            <a:off x="4699255" y="3091792"/>
            <a:ext cx="296100" cy="53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2"/>
          <p:cNvCxnSpPr>
            <a:endCxn id="127" idx="4"/>
          </p:cNvCxnSpPr>
          <p:nvPr/>
        </p:nvCxnSpPr>
        <p:spPr>
          <a:xfrm rot="10800000">
            <a:off x="4050025" y="3307200"/>
            <a:ext cx="542700" cy="29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2"/>
          <p:cNvSpPr/>
          <p:nvPr/>
        </p:nvSpPr>
        <p:spPr>
          <a:xfrm>
            <a:off x="5103725" y="2321400"/>
            <a:ext cx="646800" cy="5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860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AddNewThingAcitvity</a:t>
            </a:r>
            <a:endParaRPr sz="1300"/>
          </a:p>
        </p:txBody>
      </p:sp>
      <p:cxnSp>
        <p:nvCxnSpPr>
          <p:cNvPr id="133" name="Google Shape;133;p22"/>
          <p:cNvCxnSpPr>
            <a:stCxn id="132" idx="1"/>
            <a:endCxn id="127" idx="7"/>
          </p:cNvCxnSpPr>
          <p:nvPr/>
        </p:nvCxnSpPr>
        <p:spPr>
          <a:xfrm rot="10800000">
            <a:off x="4699395" y="2051708"/>
            <a:ext cx="145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34" name="Google Shape;134;p22"/>
          <p:cNvSpPr txBox="1"/>
          <p:nvPr/>
        </p:nvSpPr>
        <p:spPr>
          <a:xfrm>
            <a:off x="4978650" y="1548275"/>
            <a:ext cx="10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callback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650" y="276700"/>
            <a:ext cx="4500826" cy="45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5552475" y="1579575"/>
            <a:ext cx="132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Поставьте пять…)))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и изучить язык программирования, на котором будет написано приложение.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и изучить среду разработки.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приложение.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 приложения в открытый доступ.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План работы</a:t>
            </a:r>
            <a:endParaRPr sz="25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74300" y="150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темы (февраль)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Планирование деятельность (февраль)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Изучения языка программирования Kotlin и работу в Android Studio (февраль - апрель)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примерный интерфейс приложения (март)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(март - апрель)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текстовой части проекта (апрель)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проекта (апрель)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Рефлексия (апрель)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Выбор языка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600" y="1460250"/>
            <a:ext cx="5865476" cy="31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Стартовый экран</a:t>
            </a:r>
            <a:endParaRPr sz="25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4196" l="0" r="-1926" t="0"/>
          <a:stretch/>
        </p:blipFill>
        <p:spPr>
          <a:xfrm>
            <a:off x="5455475" y="445025"/>
            <a:ext cx="3376823" cy="4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работы с делами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100" y="797750"/>
            <a:ext cx="2699325" cy="3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300" y="3369950"/>
            <a:ext cx="3685700" cy="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Экран редактирования записи</a:t>
            </a:r>
            <a:endParaRPr sz="25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850" y="651700"/>
            <a:ext cx="2411125" cy="39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работы приложения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71575" y="1777800"/>
            <a:ext cx="24309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MainActivity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работы приложения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3776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MainActivity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2349525" y="2321400"/>
            <a:ext cx="646800" cy="5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31318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DayActivity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4176500" y="3624425"/>
            <a:ext cx="1638000" cy="84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cxnSp>
        <p:nvCxnSpPr>
          <p:cNvPr id="117" name="Google Shape;117;p21"/>
          <p:cNvCxnSpPr>
            <a:stCxn id="115" idx="5"/>
            <a:endCxn id="116" idx="0"/>
          </p:cNvCxnSpPr>
          <p:nvPr/>
        </p:nvCxnSpPr>
        <p:spPr>
          <a:xfrm>
            <a:off x="4699255" y="3091792"/>
            <a:ext cx="2961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1"/>
          <p:cNvCxnSpPr>
            <a:endCxn id="115" idx="4"/>
          </p:cNvCxnSpPr>
          <p:nvPr/>
        </p:nvCxnSpPr>
        <p:spPr>
          <a:xfrm rot="10800000">
            <a:off x="4050025" y="3307200"/>
            <a:ext cx="5427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