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93f00a9c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93f00a9c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93f00a9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93f00a9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93f00a9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93f00a9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93f00a9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93f00a9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93f00a9c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93f00a9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93f00a9c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93f00a9c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93f00a9c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93f00a9c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93f00a9c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93f00a9c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93f00a9c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93f00a9c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Ежедневник-планировщик для Android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Логика работы приложения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377675" y="1836300"/>
            <a:ext cx="1836300" cy="147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MainActivity</a:t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2349525" y="2321400"/>
            <a:ext cx="646800" cy="50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3131875" y="1836300"/>
            <a:ext cx="1836300" cy="147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DayActivity</a:t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4176500" y="3624425"/>
            <a:ext cx="1638000" cy="845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данных</a:t>
            </a:r>
            <a:endParaRPr/>
          </a:p>
        </p:txBody>
      </p:sp>
      <p:cxnSp>
        <p:nvCxnSpPr>
          <p:cNvPr id="126" name="Google Shape;126;p22"/>
          <p:cNvCxnSpPr>
            <a:stCxn id="124" idx="5"/>
            <a:endCxn id="125" idx="0"/>
          </p:cNvCxnSpPr>
          <p:nvPr/>
        </p:nvCxnSpPr>
        <p:spPr>
          <a:xfrm>
            <a:off x="4699255" y="3091792"/>
            <a:ext cx="296100" cy="53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2"/>
          <p:cNvCxnSpPr>
            <a:endCxn id="124" idx="4"/>
          </p:cNvCxnSpPr>
          <p:nvPr/>
        </p:nvCxnSpPr>
        <p:spPr>
          <a:xfrm rot="10800000">
            <a:off x="4050025" y="3307200"/>
            <a:ext cx="542700" cy="29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2"/>
          <p:cNvSpPr/>
          <p:nvPr/>
        </p:nvSpPr>
        <p:spPr>
          <a:xfrm>
            <a:off x="5103725" y="2321400"/>
            <a:ext cx="646800" cy="50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5886075" y="1836300"/>
            <a:ext cx="1836300" cy="147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AddNewThingAcitvity</a:t>
            </a:r>
            <a:endParaRPr sz="1300"/>
          </a:p>
        </p:txBody>
      </p:sp>
      <p:cxnSp>
        <p:nvCxnSpPr>
          <p:cNvPr id="130" name="Google Shape;130;p22"/>
          <p:cNvCxnSpPr>
            <a:stCxn id="129" idx="1"/>
            <a:endCxn id="124" idx="7"/>
          </p:cNvCxnSpPr>
          <p:nvPr/>
        </p:nvCxnSpPr>
        <p:spPr>
          <a:xfrm rot="10800000">
            <a:off x="4699395" y="2051708"/>
            <a:ext cx="145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131" name="Google Shape;131;p22"/>
          <p:cNvSpPr txBox="1"/>
          <p:nvPr/>
        </p:nvSpPr>
        <p:spPr>
          <a:xfrm>
            <a:off x="4978650" y="1548275"/>
            <a:ext cx="10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callback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Выбрать и изучить язык программирования, на котором будет написано приложение.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Выбрать и изучить среду разработки.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приложение.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Выпуск приложения в открытый доступ.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План работы</a:t>
            </a:r>
            <a:endParaRPr sz="25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74300" y="1507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темы (февраль)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Планирование деятельность (февраль)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Изучения языка программирования Kotlin и работу в Android Studio (февраль - апрель)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Создать примерный интерфейс приложения (март)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приложения (март - апрель)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текстовой части проекта (апрель)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Презентация проекта (апрель)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Рефлексия (апрель)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Выбор языка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600" y="1460250"/>
            <a:ext cx="5865476" cy="31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00"/>
              <a:t>Стартовый экран</a:t>
            </a:r>
            <a:endParaRPr sz="250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4196" l="0" r="-1926" t="0"/>
          <a:stretch/>
        </p:blipFill>
        <p:spPr>
          <a:xfrm>
            <a:off x="5455475" y="445025"/>
            <a:ext cx="3376823" cy="40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Экран работы с делами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100" y="797750"/>
            <a:ext cx="2699325" cy="36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300" y="3369950"/>
            <a:ext cx="3685700" cy="4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Экран редактирования записи</a:t>
            </a:r>
            <a:endParaRPr sz="250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8850" y="651700"/>
            <a:ext cx="2411125" cy="39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Логика работы приложения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471575" y="1777800"/>
            <a:ext cx="2430900" cy="147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MainActivity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Логика работы приложения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377675" y="1836300"/>
            <a:ext cx="1836300" cy="147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MainActivity</a:t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2349525" y="2321400"/>
            <a:ext cx="646800" cy="50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3131875" y="1836300"/>
            <a:ext cx="1836300" cy="147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DayActivity</a:t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4176500" y="3624425"/>
            <a:ext cx="1638000" cy="845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данных</a:t>
            </a:r>
            <a:endParaRPr/>
          </a:p>
        </p:txBody>
      </p:sp>
      <p:cxnSp>
        <p:nvCxnSpPr>
          <p:cNvPr id="114" name="Google Shape;114;p21"/>
          <p:cNvCxnSpPr>
            <a:stCxn id="112" idx="5"/>
            <a:endCxn id="113" idx="0"/>
          </p:cNvCxnSpPr>
          <p:nvPr/>
        </p:nvCxnSpPr>
        <p:spPr>
          <a:xfrm>
            <a:off x="4699255" y="3091792"/>
            <a:ext cx="296100" cy="5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21"/>
          <p:cNvCxnSpPr>
            <a:endCxn id="112" idx="4"/>
          </p:cNvCxnSpPr>
          <p:nvPr/>
        </p:nvCxnSpPr>
        <p:spPr>
          <a:xfrm rot="10800000">
            <a:off x="4050025" y="3307200"/>
            <a:ext cx="54270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