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8" r:id="rId6"/>
    <p:sldId id="259" r:id="rId7"/>
    <p:sldId id="269" r:id="rId8"/>
    <p:sldId id="260" r:id="rId9"/>
    <p:sldId id="266" r:id="rId10"/>
    <p:sldId id="270" r:id="rId11"/>
    <p:sldId id="271" r:id="rId12"/>
    <p:sldId id="26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8BFB3-121A-7742-8969-BC4F4ED37779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7B66-5F9D-5648-92F0-17221F69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launching in 2009, 14 million people have backed a project, $3.4 billion has been pledged, and 134,135 projects have been successfully funded.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Kaggle</a:t>
            </a:r>
            <a:r>
              <a:rPr lang="en-US" dirty="0" smtClean="0"/>
              <a:t> Competition data set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85% of the projects is US currency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surprise. A wide base of support is needed for success.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Deadline hour </a:t>
            </a:r>
            <a:r>
              <a:rPr lang="mr-IN" dirty="0" smtClean="0"/>
              <a:t>–</a:t>
            </a:r>
            <a:r>
              <a:rPr lang="en-US" dirty="0" smtClean="0"/>
              <a:t> 8pm the most common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variables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Backers count</a:t>
            </a:r>
          </a:p>
          <a:p>
            <a:r>
              <a:rPr lang="en-US" dirty="0" smtClean="0"/>
              <a:t>Funding requested</a:t>
            </a:r>
          </a:p>
          <a:p>
            <a:r>
              <a:rPr lang="en-US" dirty="0" smtClean="0"/>
              <a:t>30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7B66-5F9D-5648-92F0-17221F6960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0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A3CE9-8910-244C-8226-433A5150A62D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152B-CA96-1E47-A052-3D554BA1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f14/springboard-capstone" TargetMode="External"/><Relationship Id="rId3" Type="http://schemas.openxmlformats.org/officeDocument/2006/relationships/hyperlink" Target="mailto:https://www.kaggle.com/c/kickstarter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dirty="0" err="1" smtClean="0"/>
              <a:t>Kickstarter</a:t>
            </a:r>
            <a:r>
              <a:rPr lang="en-US" dirty="0" smtClean="0"/>
              <a:t> Project Success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Springboard Capstone: Nicole </a:t>
            </a:r>
            <a:r>
              <a:rPr lang="en-US" dirty="0" err="1" smtClean="0"/>
              <a:t>Fimmen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1354852"/>
            <a:ext cx="8051800" cy="8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9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 smtClean="0"/>
              <a:t>for each: </a:t>
            </a:r>
          </a:p>
          <a:p>
            <a:pPr lvl="1"/>
            <a:r>
              <a:rPr lang="en-US" dirty="0" smtClean="0"/>
              <a:t>CART: %67.7</a:t>
            </a:r>
          </a:p>
          <a:p>
            <a:pPr lvl="1"/>
            <a:r>
              <a:rPr lang="en-US" dirty="0" smtClean="0"/>
              <a:t>Random Forest: </a:t>
            </a:r>
            <a:r>
              <a:rPr lang="en-US" dirty="0" smtClean="0"/>
              <a:t>%68.2</a:t>
            </a:r>
            <a:endParaRPr lang="en-US" dirty="0" smtClean="0"/>
          </a:p>
          <a:p>
            <a:pPr lvl="1"/>
            <a:r>
              <a:rPr lang="en-US" dirty="0" smtClean="0"/>
              <a:t>Logistic regression: %</a:t>
            </a:r>
            <a:r>
              <a:rPr lang="en-US" dirty="0" smtClean="0"/>
              <a:t>67.6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89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</a:t>
            </a:r>
            <a:r>
              <a:rPr lang="en-US" dirty="0" err="1" smtClean="0"/>
              <a:t>vs</a:t>
            </a:r>
            <a:r>
              <a:rPr lang="en-US" dirty="0" smtClean="0"/>
              <a:t> Specificity </a:t>
            </a:r>
          </a:p>
          <a:p>
            <a:pPr lvl="1"/>
            <a:r>
              <a:rPr lang="en-US" dirty="0" smtClean="0"/>
              <a:t>How likely is the model going to predict funded when it actually is funded and how likely is the model going to predict unfunded when truly unfunded.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three models were highly specific. The models are more likely to predict funded projects as unfunded.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55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Insights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Most influential variables for project success.</a:t>
            </a:r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Goal</a:t>
            </a:r>
            <a:endParaRPr lang="en-US" dirty="0" smtClean="0"/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Project </a:t>
            </a:r>
            <a:r>
              <a:rPr lang="en-US" dirty="0" smtClean="0"/>
              <a:t>length</a:t>
            </a:r>
            <a:endParaRPr lang="en-US" dirty="0" smtClean="0"/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Deadline hour</a:t>
            </a:r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Launch hour</a:t>
            </a:r>
          </a:p>
          <a:p>
            <a:pPr lvl="1">
              <a:buSzPct val="50000"/>
              <a:buFont typeface="Wingdings" charset="2"/>
              <a:buChar char=""/>
            </a:pPr>
            <a:r>
              <a:rPr lang="en-US" dirty="0" smtClean="0"/>
              <a:t>“I” in description </a:t>
            </a:r>
          </a:p>
        </p:txBody>
      </p:sp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 related aspects are influential but do not strongly predict the funding status. In order to predict a </a:t>
            </a:r>
            <a:r>
              <a:rPr lang="en-US" dirty="0" err="1" smtClean="0"/>
              <a:t>Kickstarter</a:t>
            </a:r>
            <a:r>
              <a:rPr lang="en-US" dirty="0" smtClean="0"/>
              <a:t> success rate the next steps are:</a:t>
            </a:r>
          </a:p>
          <a:p>
            <a:pPr marL="514350" indent="-514350">
              <a:buAutoNum type="arabicPeriod"/>
            </a:pPr>
            <a:r>
              <a:rPr lang="en-US" dirty="0" smtClean="0"/>
              <a:t>Incorporate project category</a:t>
            </a:r>
          </a:p>
          <a:p>
            <a:pPr marL="514350" indent="-514350">
              <a:buAutoNum type="arabicPeriod"/>
            </a:pPr>
            <a:r>
              <a:rPr lang="en-US" dirty="0" smtClean="0"/>
              <a:t>Look into project website exposure</a:t>
            </a:r>
          </a:p>
          <a:p>
            <a:pPr marL="514350" indent="-514350">
              <a:buAutoNum type="arabicPeriod"/>
            </a:pPr>
            <a:r>
              <a:rPr lang="en-US" dirty="0" smtClean="0"/>
              <a:t>Project description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files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R Code</a:t>
            </a:r>
          </a:p>
          <a:p>
            <a:r>
              <a:rPr lang="en-US" dirty="0" smtClean="0"/>
              <a:t>Data source - </a:t>
            </a:r>
            <a:r>
              <a:rPr lang="en-US" dirty="0" smtClean="0">
                <a:hlinkClick r:id="rId3"/>
              </a:rPr>
              <a:t>Kaggle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Kickstarter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Kickstarer's</a:t>
            </a:r>
            <a:r>
              <a:rPr lang="en-US" dirty="0" smtClean="0"/>
              <a:t> mission is to help bring creative projects to life. Projects have many forms including food and publishing to music, fashion and technology. </a:t>
            </a:r>
          </a:p>
          <a:p>
            <a:endParaRPr lang="en-US" dirty="0" smtClean="0"/>
          </a:p>
        </p:txBody>
      </p:sp>
      <p:pic>
        <p:nvPicPr>
          <p:cNvPr id="5" name="Picture 4" descr="Screen Shot 2017-12-17 at 1.4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3436131"/>
            <a:ext cx="3048000" cy="2817032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9630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my project get funded?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Kickstarter</a:t>
            </a:r>
            <a:r>
              <a:rPr lang="en-US" dirty="0" smtClean="0"/>
              <a:t> is all or nothing. If a project doesn't get every dollar, the project will not be successful.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Predict Project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the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the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predictive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7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108,129 projects</a:t>
            </a:r>
          </a:p>
          <a:p>
            <a:r>
              <a:rPr lang="en-US" dirty="0" smtClean="0"/>
              <a:t>33% successfully funded projects</a:t>
            </a:r>
          </a:p>
          <a:p>
            <a:r>
              <a:rPr lang="en-US" dirty="0" smtClean="0"/>
              <a:t>May 2009 </a:t>
            </a:r>
            <a:r>
              <a:rPr lang="mr-IN" dirty="0" smtClean="0"/>
              <a:t>–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US only projects </a:t>
            </a:r>
          </a:p>
          <a:p>
            <a:r>
              <a:rPr lang="en-US" dirty="0"/>
              <a:t>V</a:t>
            </a:r>
            <a:r>
              <a:rPr lang="en-US" dirty="0" smtClean="0"/>
              <a:t>ariables: product description, keywords, goal amount and various project timelines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1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Goal Amount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projects ask for less money.</a:t>
            </a:r>
          </a:p>
          <a:p>
            <a:pPr lvl="1"/>
            <a:r>
              <a:rPr lang="en-US" dirty="0" smtClean="0"/>
              <a:t>Unfunded average amount $3,500</a:t>
            </a:r>
          </a:p>
          <a:p>
            <a:pPr lvl="1"/>
            <a:r>
              <a:rPr lang="en-US" dirty="0" smtClean="0"/>
              <a:t>Funded average amount $5,500</a:t>
            </a:r>
            <a:endParaRPr lang="en-US" dirty="0"/>
          </a:p>
        </p:txBody>
      </p:sp>
      <p:pic>
        <p:nvPicPr>
          <p:cNvPr id="7" name="Picture 6" descr="Screen Shot 2017-12-17 at 2.36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370832"/>
            <a:ext cx="5669430" cy="3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Backers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projects have more backers. </a:t>
            </a:r>
          </a:p>
          <a:p>
            <a:pPr lvl="1"/>
            <a:r>
              <a:rPr lang="en-US" dirty="0" smtClean="0"/>
              <a:t>Unfunded an average of 6</a:t>
            </a:r>
          </a:p>
          <a:p>
            <a:pPr lvl="1"/>
            <a:r>
              <a:rPr lang="en-US" dirty="0" smtClean="0"/>
              <a:t>Funded an average of 76</a:t>
            </a:r>
            <a:endParaRPr lang="en-US" dirty="0"/>
          </a:p>
        </p:txBody>
      </p:sp>
      <p:pic>
        <p:nvPicPr>
          <p:cNvPr id="8" name="Picture 7" descr="Screen Shot 2017-12-17 at 2.39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99" y="3266391"/>
            <a:ext cx="5381627" cy="3075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6341606"/>
            <a:ext cx="814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It is helpful to know more backers is important, however this is not a factor in the prediction as you will not know this until the project is over. 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56799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Analyze: Time</a:t>
            </a:r>
            <a:endParaRPr lang="en-US" dirty="0"/>
          </a:p>
        </p:txBody>
      </p:sp>
      <p:pic>
        <p:nvPicPr>
          <p:cNvPr id="7" name="Content Placeholder 6" descr="Screen Shot 2017-12-17 at 2.42.3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" b="6028"/>
          <a:stretch>
            <a:fillRect/>
          </a:stretch>
        </p:blipFill>
        <p:spPr>
          <a:xfrm>
            <a:off x="1783366" y="3327399"/>
            <a:ext cx="5773134" cy="317500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Successful projects have a deadline before 10pm. </a:t>
            </a:r>
          </a:p>
          <a:p>
            <a:r>
              <a:rPr lang="en-US" dirty="0" smtClean="0"/>
              <a:t>8pm is the most common deadline hour. </a:t>
            </a:r>
          </a:p>
        </p:txBody>
      </p:sp>
    </p:spTree>
    <p:extLst>
      <p:ext uri="{BB962C8B-B14F-4D97-AF65-F5344CB8AC3E}">
        <p14:creationId xmlns:p14="http://schemas.microsoft.com/office/powerpoint/2010/main" val="22413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Analyze: Project Length</a:t>
            </a:r>
            <a:endParaRPr lang="en-US" dirty="0"/>
          </a:p>
        </p:txBody>
      </p:sp>
      <p:pic>
        <p:nvPicPr>
          <p:cNvPr id="4" name="Content Placeholder 3" descr="Screen Shot 2017-12-17 at 2.44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" b="1203"/>
          <a:stretch>
            <a:fillRect/>
          </a:stretch>
        </p:blipFill>
        <p:spPr>
          <a:xfrm>
            <a:off x="2336800" y="3357495"/>
            <a:ext cx="5143500" cy="322696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877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Successful projects are typically less than 30 days. </a:t>
            </a:r>
          </a:p>
          <a:p>
            <a:r>
              <a:rPr lang="en-US" dirty="0" smtClean="0"/>
              <a:t>30 days is the most successful project length.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8100" y="3459163"/>
            <a:ext cx="114300" cy="266700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443</Words>
  <Application>Microsoft Macintosh PowerPoint</Application>
  <PresentationFormat>On-screen Show (4:3)</PresentationFormat>
  <Paragraphs>72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Predicting Kickstarter Project Success</vt:lpstr>
      <vt:lpstr>What is Kickstarter?</vt:lpstr>
      <vt:lpstr>Will my project get funded?</vt:lpstr>
      <vt:lpstr>How to Predict Project Success</vt:lpstr>
      <vt:lpstr>Data Set</vt:lpstr>
      <vt:lpstr>Data: Goal Amount</vt:lpstr>
      <vt:lpstr>Data: Backers</vt:lpstr>
      <vt:lpstr>Analyze: Time</vt:lpstr>
      <vt:lpstr>Analyze: Project Length</vt:lpstr>
      <vt:lpstr>Comparing Models</vt:lpstr>
      <vt:lpstr>Comparing Models</vt:lpstr>
      <vt:lpstr>Model: Insights</vt:lpstr>
      <vt:lpstr>Recommendations</vt:lpstr>
      <vt:lpstr>Appendix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Degner</dc:creator>
  <cp:lastModifiedBy>Nicole Degner</cp:lastModifiedBy>
  <cp:revision>22</cp:revision>
  <dcterms:created xsi:type="dcterms:W3CDTF">2017-12-17T19:47:51Z</dcterms:created>
  <dcterms:modified xsi:type="dcterms:W3CDTF">2017-12-21T03:03:33Z</dcterms:modified>
</cp:coreProperties>
</file>