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7"/>
  </p:notesMasterIdLst>
  <p:sldIdLst>
    <p:sldId id="345" r:id="rId2"/>
    <p:sldId id="291" r:id="rId3"/>
    <p:sldId id="379" r:id="rId4"/>
    <p:sldId id="380" r:id="rId5"/>
    <p:sldId id="38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46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1209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4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F44336"/>
    <a:srgbClr val="FFFFFF"/>
    <a:srgbClr val="F8F8F8"/>
    <a:srgbClr val="111111"/>
    <a:srgbClr val="12002A"/>
    <a:srgbClr val="1D0022"/>
    <a:srgbClr val="000E2A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3AA57-3BED-4278-AFF9-5239D01C8372}" v="415" dt="2020-11-17T15:53:43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6242" autoAdjust="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>
        <p:guide pos="846"/>
        <p:guide pos="6834"/>
        <p:guide orient="horz" pos="504"/>
        <p:guide orient="horz" pos="3816"/>
        <p:guide pos="3840"/>
        <p:guide orient="horz" pos="2160"/>
        <p:guide pos="1209"/>
        <p:guide pos="6471"/>
        <p:guide pos="42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Schneider" userId="91542edfa1051817" providerId="LiveId" clId="{29D3AA57-3BED-4278-AFF9-5239D01C8372}"/>
    <pc:docChg chg="undo custSel addSld delSld modSld sldOrd delSection modSection">
      <pc:chgData name="Felix Schneider" userId="91542edfa1051817" providerId="LiveId" clId="{29D3AA57-3BED-4278-AFF9-5239D01C8372}" dt="2020-11-17T15:53:43.148" v="1225" actId="20577"/>
      <pc:docMkLst>
        <pc:docMk/>
      </pc:docMkLst>
      <pc:sldChg chg="del">
        <pc:chgData name="Felix Schneider" userId="91542edfa1051817" providerId="LiveId" clId="{29D3AA57-3BED-4278-AFF9-5239D01C8372}" dt="2020-11-17T15:52:29.482" v="1136" actId="2696"/>
        <pc:sldMkLst>
          <pc:docMk/>
          <pc:sldMk cId="882966313" sldId="256"/>
        </pc:sldMkLst>
      </pc:sldChg>
      <pc:sldChg chg="del">
        <pc:chgData name="Felix Schneider" userId="91542edfa1051817" providerId="LiveId" clId="{29D3AA57-3BED-4278-AFF9-5239D01C8372}" dt="2020-11-17T15:52:29.608" v="1157" actId="2696"/>
        <pc:sldMkLst>
          <pc:docMk/>
          <pc:sldMk cId="669189891" sldId="257"/>
        </pc:sldMkLst>
      </pc:sldChg>
      <pc:sldChg chg="del">
        <pc:chgData name="Felix Schneider" userId="91542edfa1051817" providerId="LiveId" clId="{29D3AA57-3BED-4278-AFF9-5239D01C8372}" dt="2020-11-17T15:52:29.583" v="1152" actId="2696"/>
        <pc:sldMkLst>
          <pc:docMk/>
          <pc:sldMk cId="3450342048" sldId="258"/>
        </pc:sldMkLst>
      </pc:sldChg>
      <pc:sldChg chg="del">
        <pc:chgData name="Felix Schneider" userId="91542edfa1051817" providerId="LiveId" clId="{29D3AA57-3BED-4278-AFF9-5239D01C8372}" dt="2020-11-17T15:52:29.588" v="1153" actId="2696"/>
        <pc:sldMkLst>
          <pc:docMk/>
          <pc:sldMk cId="2543729753" sldId="259"/>
        </pc:sldMkLst>
      </pc:sldChg>
      <pc:sldChg chg="del">
        <pc:chgData name="Felix Schneider" userId="91542edfa1051817" providerId="LiveId" clId="{29D3AA57-3BED-4278-AFF9-5239D01C8372}" dt="2020-11-17T15:52:29.612" v="1158" actId="2696"/>
        <pc:sldMkLst>
          <pc:docMk/>
          <pc:sldMk cId="2150154205" sldId="260"/>
        </pc:sldMkLst>
      </pc:sldChg>
      <pc:sldChg chg="del">
        <pc:chgData name="Felix Schneider" userId="91542edfa1051817" providerId="LiveId" clId="{29D3AA57-3BED-4278-AFF9-5239D01C8372}" dt="2020-11-17T15:52:29.597" v="1155" actId="2696"/>
        <pc:sldMkLst>
          <pc:docMk/>
          <pc:sldMk cId="645648251" sldId="261"/>
        </pc:sldMkLst>
      </pc:sldChg>
      <pc:sldChg chg="del">
        <pc:chgData name="Felix Schneider" userId="91542edfa1051817" providerId="LiveId" clId="{29D3AA57-3BED-4278-AFF9-5239D01C8372}" dt="2020-11-17T15:52:29.572" v="1150" actId="2696"/>
        <pc:sldMkLst>
          <pc:docMk/>
          <pc:sldMk cId="2917246174" sldId="262"/>
        </pc:sldMkLst>
      </pc:sldChg>
      <pc:sldChg chg="del">
        <pc:chgData name="Felix Schneider" userId="91542edfa1051817" providerId="LiveId" clId="{29D3AA57-3BED-4278-AFF9-5239D01C8372}" dt="2020-11-17T15:52:29.471" v="1134" actId="2696"/>
        <pc:sldMkLst>
          <pc:docMk/>
          <pc:sldMk cId="749014557" sldId="263"/>
        </pc:sldMkLst>
      </pc:sldChg>
      <pc:sldChg chg="del">
        <pc:chgData name="Felix Schneider" userId="91542edfa1051817" providerId="LiveId" clId="{29D3AA57-3BED-4278-AFF9-5239D01C8372}" dt="2020-11-17T15:52:29.592" v="1154" actId="2696"/>
        <pc:sldMkLst>
          <pc:docMk/>
          <pc:sldMk cId="3008582824" sldId="264"/>
        </pc:sldMkLst>
      </pc:sldChg>
      <pc:sldChg chg="del">
        <pc:chgData name="Felix Schneider" userId="91542edfa1051817" providerId="LiveId" clId="{29D3AA57-3BED-4278-AFF9-5239D01C8372}" dt="2020-11-17T15:52:29.504" v="1139" actId="2696"/>
        <pc:sldMkLst>
          <pc:docMk/>
          <pc:sldMk cId="3452350197" sldId="265"/>
        </pc:sldMkLst>
      </pc:sldChg>
      <pc:sldChg chg="del">
        <pc:chgData name="Felix Schneider" userId="91542edfa1051817" providerId="LiveId" clId="{29D3AA57-3BED-4278-AFF9-5239D01C8372}" dt="2020-11-17T15:52:29.466" v="1133" actId="2696"/>
        <pc:sldMkLst>
          <pc:docMk/>
          <pc:sldMk cId="3867397965" sldId="266"/>
        </pc:sldMkLst>
      </pc:sldChg>
      <pc:sldChg chg="del">
        <pc:chgData name="Felix Schneider" userId="91542edfa1051817" providerId="LiveId" clId="{29D3AA57-3BED-4278-AFF9-5239D01C8372}" dt="2020-11-17T15:52:29.620" v="1159" actId="2696"/>
        <pc:sldMkLst>
          <pc:docMk/>
          <pc:sldMk cId="3177906290" sldId="267"/>
        </pc:sldMkLst>
      </pc:sldChg>
      <pc:sldChg chg="del">
        <pc:chgData name="Felix Schneider" userId="91542edfa1051817" providerId="LiveId" clId="{29D3AA57-3BED-4278-AFF9-5239D01C8372}" dt="2020-11-17T15:52:29.624" v="1160" actId="2696"/>
        <pc:sldMkLst>
          <pc:docMk/>
          <pc:sldMk cId="2328692795" sldId="268"/>
        </pc:sldMkLst>
      </pc:sldChg>
      <pc:sldChg chg="del">
        <pc:chgData name="Felix Schneider" userId="91542edfa1051817" providerId="LiveId" clId="{29D3AA57-3BED-4278-AFF9-5239D01C8372}" dt="2020-11-17T15:52:29.508" v="1140" actId="2696"/>
        <pc:sldMkLst>
          <pc:docMk/>
          <pc:sldMk cId="2493772384" sldId="269"/>
        </pc:sldMkLst>
      </pc:sldChg>
      <pc:sldChg chg="del">
        <pc:chgData name="Felix Schneider" userId="91542edfa1051817" providerId="LiveId" clId="{29D3AA57-3BED-4278-AFF9-5239D01C8372}" dt="2020-11-17T15:52:29.493" v="1138" actId="2696"/>
        <pc:sldMkLst>
          <pc:docMk/>
          <pc:sldMk cId="760178682" sldId="270"/>
        </pc:sldMkLst>
      </pc:sldChg>
      <pc:sldChg chg="del">
        <pc:chgData name="Felix Schneider" userId="91542edfa1051817" providerId="LiveId" clId="{29D3AA57-3BED-4278-AFF9-5239D01C8372}" dt="2020-11-17T15:52:29.488" v="1137" actId="2696"/>
        <pc:sldMkLst>
          <pc:docMk/>
          <pc:sldMk cId="2088787386" sldId="271"/>
        </pc:sldMkLst>
      </pc:sldChg>
      <pc:sldChg chg="del">
        <pc:chgData name="Felix Schneider" userId="91542edfa1051817" providerId="LiveId" clId="{29D3AA57-3BED-4278-AFF9-5239D01C8372}" dt="2020-11-17T15:52:29.857" v="1199" actId="2696"/>
        <pc:sldMkLst>
          <pc:docMk/>
          <pc:sldMk cId="2437849156" sldId="273"/>
        </pc:sldMkLst>
      </pc:sldChg>
      <pc:sldChg chg="del">
        <pc:chgData name="Felix Schneider" userId="91542edfa1051817" providerId="LiveId" clId="{29D3AA57-3BED-4278-AFF9-5239D01C8372}" dt="2020-11-17T15:52:29.859" v="1200" actId="2696"/>
        <pc:sldMkLst>
          <pc:docMk/>
          <pc:sldMk cId="1747120564" sldId="276"/>
        </pc:sldMkLst>
      </pc:sldChg>
      <pc:sldChg chg="del">
        <pc:chgData name="Felix Schneider" userId="91542edfa1051817" providerId="LiveId" clId="{29D3AA57-3BED-4278-AFF9-5239D01C8372}" dt="2020-11-17T15:52:29.513" v="1141" actId="2696"/>
        <pc:sldMkLst>
          <pc:docMk/>
          <pc:sldMk cId="3429382563" sldId="277"/>
        </pc:sldMkLst>
      </pc:sldChg>
      <pc:sldChg chg="del">
        <pc:chgData name="Felix Schneider" userId="91542edfa1051817" providerId="LiveId" clId="{29D3AA57-3BED-4278-AFF9-5239D01C8372}" dt="2020-11-17T15:52:29.522" v="1142" actId="2696"/>
        <pc:sldMkLst>
          <pc:docMk/>
          <pc:sldMk cId="3500452387" sldId="278"/>
        </pc:sldMkLst>
      </pc:sldChg>
      <pc:sldChg chg="del">
        <pc:chgData name="Felix Schneider" userId="91542edfa1051817" providerId="LiveId" clId="{29D3AA57-3BED-4278-AFF9-5239D01C8372}" dt="2020-11-17T15:52:29.526" v="1143" actId="2696"/>
        <pc:sldMkLst>
          <pc:docMk/>
          <pc:sldMk cId="700230528" sldId="280"/>
        </pc:sldMkLst>
      </pc:sldChg>
      <pc:sldChg chg="del">
        <pc:chgData name="Felix Schneider" userId="91542edfa1051817" providerId="LiveId" clId="{29D3AA57-3BED-4278-AFF9-5239D01C8372}" dt="2020-11-17T15:52:29.476" v="1135" actId="2696"/>
        <pc:sldMkLst>
          <pc:docMk/>
          <pc:sldMk cId="804422208" sldId="281"/>
        </pc:sldMkLst>
      </pc:sldChg>
      <pc:sldChg chg="del">
        <pc:chgData name="Felix Schneider" userId="91542edfa1051817" providerId="LiveId" clId="{29D3AA57-3BED-4278-AFF9-5239D01C8372}" dt="2020-11-17T15:52:29.629" v="1161" actId="2696"/>
        <pc:sldMkLst>
          <pc:docMk/>
          <pc:sldMk cId="2862740384" sldId="283"/>
        </pc:sldMkLst>
      </pc:sldChg>
      <pc:sldChg chg="del">
        <pc:chgData name="Felix Schneider" userId="91542edfa1051817" providerId="LiveId" clId="{29D3AA57-3BED-4278-AFF9-5239D01C8372}" dt="2020-11-17T15:52:29.568" v="1149" actId="2696"/>
        <pc:sldMkLst>
          <pc:docMk/>
          <pc:sldMk cId="1227805001" sldId="284"/>
        </pc:sldMkLst>
      </pc:sldChg>
      <pc:sldChg chg="del">
        <pc:chgData name="Felix Schneider" userId="91542edfa1051817" providerId="LiveId" clId="{29D3AA57-3BED-4278-AFF9-5239D01C8372}" dt="2020-11-17T15:52:29.841" v="1195" actId="2696"/>
        <pc:sldMkLst>
          <pc:docMk/>
          <pc:sldMk cId="2409502256" sldId="285"/>
        </pc:sldMkLst>
      </pc:sldChg>
      <pc:sldChg chg="del">
        <pc:chgData name="Felix Schneider" userId="91542edfa1051817" providerId="LiveId" clId="{29D3AA57-3BED-4278-AFF9-5239D01C8372}" dt="2020-11-17T15:52:29.604" v="1156" actId="2696"/>
        <pc:sldMkLst>
          <pc:docMk/>
          <pc:sldMk cId="463318260" sldId="286"/>
        </pc:sldMkLst>
      </pc:sldChg>
      <pc:sldChg chg="del">
        <pc:chgData name="Felix Schneider" userId="91542edfa1051817" providerId="LiveId" clId="{29D3AA57-3BED-4278-AFF9-5239D01C8372}" dt="2020-11-17T15:52:29.552" v="1147" actId="2696"/>
        <pc:sldMkLst>
          <pc:docMk/>
          <pc:sldMk cId="3986611074" sldId="287"/>
        </pc:sldMkLst>
      </pc:sldChg>
      <pc:sldChg chg="del">
        <pc:chgData name="Felix Schneider" userId="91542edfa1051817" providerId="LiveId" clId="{29D3AA57-3BED-4278-AFF9-5239D01C8372}" dt="2020-11-17T15:52:29.563" v="1148" actId="2696"/>
        <pc:sldMkLst>
          <pc:docMk/>
          <pc:sldMk cId="3259453544" sldId="290"/>
        </pc:sldMkLst>
      </pc:sldChg>
      <pc:sldChg chg="addSp delSp modSp ord modTransition modAnim">
        <pc:chgData name="Felix Schneider" userId="91542edfa1051817" providerId="LiveId" clId="{29D3AA57-3BED-4278-AFF9-5239D01C8372}" dt="2020-11-17T15:53:43.148" v="1225" actId="20577"/>
        <pc:sldMkLst>
          <pc:docMk/>
          <pc:sldMk cId="2736666120" sldId="291"/>
        </pc:sldMkLst>
        <pc:spChg chg="add del mod">
          <ac:chgData name="Felix Schneider" userId="91542edfa1051817" providerId="LiveId" clId="{29D3AA57-3BED-4278-AFF9-5239D01C8372}" dt="2020-11-17T15:53:43.148" v="1225" actId="20577"/>
          <ac:spMkLst>
            <pc:docMk/>
            <pc:sldMk cId="2736666120" sldId="291"/>
            <ac:spMk id="2" creationId="{FD705AE5-4DA2-4A42-9093-558A8A88B59F}"/>
          </ac:spMkLst>
        </pc:spChg>
        <pc:spChg chg="del mod">
          <ac:chgData name="Felix Schneider" userId="91542edfa1051817" providerId="LiveId" clId="{29D3AA57-3BED-4278-AFF9-5239D01C8372}" dt="2020-11-17T15:01:11.547" v="251"/>
          <ac:spMkLst>
            <pc:docMk/>
            <pc:sldMk cId="2736666120" sldId="291"/>
            <ac:spMk id="3" creationId="{2692265B-03CD-4A02-9CE4-5EFF6F550CC1}"/>
          </ac:spMkLst>
        </pc:spChg>
        <pc:spChg chg="mod">
          <ac:chgData name="Felix Schneider" userId="91542edfa1051817" providerId="LiveId" clId="{29D3AA57-3BED-4278-AFF9-5239D01C8372}" dt="2020-11-17T14:58:39.564" v="215" actId="20577"/>
          <ac:spMkLst>
            <pc:docMk/>
            <pc:sldMk cId="2736666120" sldId="291"/>
            <ac:spMk id="4" creationId="{FCE76025-C1AE-4104-B64F-9FCCDE654D97}"/>
          </ac:spMkLst>
        </pc:spChg>
        <pc:spChg chg="mod">
          <ac:chgData name="Felix Schneider" userId="91542edfa1051817" providerId="LiveId" clId="{29D3AA57-3BED-4278-AFF9-5239D01C8372}" dt="2020-11-17T14:53:29.730" v="56" actId="20577"/>
          <ac:spMkLst>
            <pc:docMk/>
            <pc:sldMk cId="2736666120" sldId="291"/>
            <ac:spMk id="5" creationId="{DA71410B-9BEA-4B6F-BE29-745E28207530}"/>
          </ac:spMkLst>
        </pc:spChg>
        <pc:spChg chg="add del mod">
          <ac:chgData name="Felix Schneider" userId="91542edfa1051817" providerId="LiveId" clId="{29D3AA57-3BED-4278-AFF9-5239D01C8372}" dt="2020-11-17T15:44:51.863" v="1022"/>
          <ac:spMkLst>
            <pc:docMk/>
            <pc:sldMk cId="2736666120" sldId="291"/>
            <ac:spMk id="7" creationId="{3DC14B41-4957-4755-A373-69E9A5B928C1}"/>
          </ac:spMkLst>
        </pc:spChg>
        <pc:spChg chg="del">
          <ac:chgData name="Felix Schneider" userId="91542edfa1051817" providerId="LiveId" clId="{29D3AA57-3BED-4278-AFF9-5239D01C8372}" dt="2020-11-17T14:58:30.299" v="201" actId="478"/>
          <ac:spMkLst>
            <pc:docMk/>
            <pc:sldMk cId="2736666120" sldId="291"/>
            <ac:spMk id="10" creationId="{561A11D4-A969-4455-A47B-057C7C0DBA86}"/>
          </ac:spMkLst>
        </pc:spChg>
        <pc:spChg chg="del">
          <ac:chgData name="Felix Schneider" userId="91542edfa1051817" providerId="LiveId" clId="{29D3AA57-3BED-4278-AFF9-5239D01C8372}" dt="2020-11-17T14:58:30.299" v="201" actId="478"/>
          <ac:spMkLst>
            <pc:docMk/>
            <pc:sldMk cId="2736666120" sldId="291"/>
            <ac:spMk id="11" creationId="{FFED29E8-A125-4D7A-936B-3D4857D5A46E}"/>
          </ac:spMkLst>
        </pc:spChg>
        <pc:spChg chg="del">
          <ac:chgData name="Felix Schneider" userId="91542edfa1051817" providerId="LiveId" clId="{29D3AA57-3BED-4278-AFF9-5239D01C8372}" dt="2020-11-17T14:58:30.299" v="201" actId="478"/>
          <ac:spMkLst>
            <pc:docMk/>
            <pc:sldMk cId="2736666120" sldId="291"/>
            <ac:spMk id="12" creationId="{7F5D2E9A-72D3-4EA3-A618-F75D433A3A2B}"/>
          </ac:spMkLst>
        </pc:spChg>
        <pc:spChg chg="del">
          <ac:chgData name="Felix Schneider" userId="91542edfa1051817" providerId="LiveId" clId="{29D3AA57-3BED-4278-AFF9-5239D01C8372}" dt="2020-11-17T14:54:54.402" v="128" actId="478"/>
          <ac:spMkLst>
            <pc:docMk/>
            <pc:sldMk cId="2736666120" sldId="291"/>
            <ac:spMk id="13" creationId="{D4B8E3EE-D89E-49C7-8696-9A3A001A0515}"/>
          </ac:spMkLst>
        </pc:spChg>
        <pc:spChg chg="del">
          <ac:chgData name="Felix Schneider" userId="91542edfa1051817" providerId="LiveId" clId="{29D3AA57-3BED-4278-AFF9-5239D01C8372}" dt="2020-11-17T14:54:54.402" v="128" actId="478"/>
          <ac:spMkLst>
            <pc:docMk/>
            <pc:sldMk cId="2736666120" sldId="291"/>
            <ac:spMk id="14" creationId="{E3C4959C-CD44-4756-ADD3-E745D3336DA1}"/>
          </ac:spMkLst>
        </pc:spChg>
        <pc:spChg chg="del">
          <ac:chgData name="Felix Schneider" userId="91542edfa1051817" providerId="LiveId" clId="{29D3AA57-3BED-4278-AFF9-5239D01C8372}" dt="2020-11-17T14:54:54.402" v="128" actId="478"/>
          <ac:spMkLst>
            <pc:docMk/>
            <pc:sldMk cId="2736666120" sldId="291"/>
            <ac:spMk id="15" creationId="{7FE1A9DF-7713-4339-8CF0-736ADDE53638}"/>
          </ac:spMkLst>
        </pc:spChg>
        <pc:spChg chg="del">
          <ac:chgData name="Felix Schneider" userId="91542edfa1051817" providerId="LiveId" clId="{29D3AA57-3BED-4278-AFF9-5239D01C8372}" dt="2020-11-17T14:54:54.402" v="128" actId="478"/>
          <ac:spMkLst>
            <pc:docMk/>
            <pc:sldMk cId="2736666120" sldId="291"/>
            <ac:spMk id="16" creationId="{D6001C09-3578-4FB1-BE0C-238ECE8C9F24}"/>
          </ac:spMkLst>
        </pc:spChg>
        <pc:spChg chg="del">
          <ac:chgData name="Felix Schneider" userId="91542edfa1051817" providerId="LiveId" clId="{29D3AA57-3BED-4278-AFF9-5239D01C8372}" dt="2020-11-17T14:54:54.402" v="128" actId="478"/>
          <ac:spMkLst>
            <pc:docMk/>
            <pc:sldMk cId="2736666120" sldId="291"/>
            <ac:spMk id="17" creationId="{41669010-1718-4E24-B4EC-8BA4B6DEDAD5}"/>
          </ac:spMkLst>
        </pc:spChg>
        <pc:spChg chg="add del mod">
          <ac:chgData name="Felix Schneider" userId="91542edfa1051817" providerId="LiveId" clId="{29D3AA57-3BED-4278-AFF9-5239D01C8372}" dt="2020-11-17T15:44:57.976" v="1026" actId="478"/>
          <ac:spMkLst>
            <pc:docMk/>
            <pc:sldMk cId="2736666120" sldId="291"/>
            <ac:spMk id="24" creationId="{023C6564-E644-4AFD-8FC9-1C5912F80E40}"/>
          </ac:spMkLst>
        </pc:spChg>
        <pc:picChg chg="add del mod">
          <ac:chgData name="Felix Schneider" userId="91542edfa1051817" providerId="LiveId" clId="{29D3AA57-3BED-4278-AFF9-5239D01C8372}" dt="2020-11-17T15:44:07.540" v="1015"/>
          <ac:picMkLst>
            <pc:docMk/>
            <pc:sldMk cId="2736666120" sldId="291"/>
            <ac:picMk id="18" creationId="{707D4465-36C5-4E05-B7AB-B4B1AB78FDD2}"/>
          </ac:picMkLst>
        </pc:picChg>
        <pc:picChg chg="add del mod">
          <ac:chgData name="Felix Schneider" userId="91542edfa1051817" providerId="LiveId" clId="{29D3AA57-3BED-4278-AFF9-5239D01C8372}" dt="2020-11-17T15:44:13.044" v="1020"/>
          <ac:picMkLst>
            <pc:docMk/>
            <pc:sldMk cId="2736666120" sldId="291"/>
            <ac:picMk id="20" creationId="{13E9BC0F-08F8-4BBB-BE54-6454E4306932}"/>
          </ac:picMkLst>
        </pc:picChg>
        <pc:picChg chg="add del mod">
          <ac:chgData name="Felix Schneider" userId="91542edfa1051817" providerId="LiveId" clId="{29D3AA57-3BED-4278-AFF9-5239D01C8372}" dt="2020-11-17T15:44:55.071" v="1025" actId="478"/>
          <ac:picMkLst>
            <pc:docMk/>
            <pc:sldMk cId="2736666120" sldId="291"/>
            <ac:picMk id="22" creationId="{FF04CA42-347C-4722-ABF6-97FA7A71E212}"/>
          </ac:picMkLst>
        </pc:picChg>
        <pc:picChg chg="add mod">
          <ac:chgData name="Felix Schneider" userId="91542edfa1051817" providerId="LiveId" clId="{29D3AA57-3BED-4278-AFF9-5239D01C8372}" dt="2020-11-17T15:48:44.664" v="1108" actId="29295"/>
          <ac:picMkLst>
            <pc:docMk/>
            <pc:sldMk cId="2736666120" sldId="291"/>
            <ac:picMk id="26" creationId="{091BB400-0EBB-4E76-AB92-1A4229E4233D}"/>
          </ac:picMkLst>
        </pc:picChg>
        <pc:picChg chg="del">
          <ac:chgData name="Felix Schneider" userId="91542edfa1051817" providerId="LiveId" clId="{29D3AA57-3BED-4278-AFF9-5239D01C8372}" dt="2020-11-17T14:56:24.617" v="199" actId="478"/>
          <ac:picMkLst>
            <pc:docMk/>
            <pc:sldMk cId="2736666120" sldId="291"/>
            <ac:picMk id="27" creationId="{DD8785A2-8F06-4AEF-92BA-A0259A85622B}"/>
          </ac:picMkLst>
        </pc:picChg>
      </pc:sldChg>
      <pc:sldChg chg="del">
        <pc:chgData name="Felix Schneider" userId="91542edfa1051817" providerId="LiveId" clId="{29D3AA57-3BED-4278-AFF9-5239D01C8372}" dt="2020-11-17T15:52:29.639" v="1162" actId="2696"/>
        <pc:sldMkLst>
          <pc:docMk/>
          <pc:sldMk cId="120941483" sldId="292"/>
        </pc:sldMkLst>
      </pc:sldChg>
      <pc:sldChg chg="del">
        <pc:chgData name="Felix Schneider" userId="91542edfa1051817" providerId="LiveId" clId="{29D3AA57-3BED-4278-AFF9-5239D01C8372}" dt="2020-11-17T15:52:29.651" v="1164" actId="2696"/>
        <pc:sldMkLst>
          <pc:docMk/>
          <pc:sldMk cId="2575782965" sldId="293"/>
        </pc:sldMkLst>
      </pc:sldChg>
      <pc:sldChg chg="del">
        <pc:chgData name="Felix Schneider" userId="91542edfa1051817" providerId="LiveId" clId="{29D3AA57-3BED-4278-AFF9-5239D01C8372}" dt="2020-11-17T15:52:29.643" v="1163" actId="2696"/>
        <pc:sldMkLst>
          <pc:docMk/>
          <pc:sldMk cId="2312834482" sldId="294"/>
        </pc:sldMkLst>
      </pc:sldChg>
      <pc:sldChg chg="del">
        <pc:chgData name="Felix Schneider" userId="91542edfa1051817" providerId="LiveId" clId="{29D3AA57-3BED-4278-AFF9-5239D01C8372}" dt="2020-11-17T15:52:29.924" v="1201" actId="2696"/>
        <pc:sldMkLst>
          <pc:docMk/>
          <pc:sldMk cId="3275991413" sldId="295"/>
        </pc:sldMkLst>
      </pc:sldChg>
      <pc:sldChg chg="del">
        <pc:chgData name="Felix Schneider" userId="91542edfa1051817" providerId="LiveId" clId="{29D3AA57-3BED-4278-AFF9-5239D01C8372}" dt="2020-11-17T15:52:29.987" v="1202" actId="2696"/>
        <pc:sldMkLst>
          <pc:docMk/>
          <pc:sldMk cId="4198669576" sldId="296"/>
        </pc:sldMkLst>
      </pc:sldChg>
      <pc:sldChg chg="del">
        <pc:chgData name="Felix Schneider" userId="91542edfa1051817" providerId="LiveId" clId="{29D3AA57-3BED-4278-AFF9-5239D01C8372}" dt="2020-11-17T15:52:30.029" v="1203" actId="2696"/>
        <pc:sldMkLst>
          <pc:docMk/>
          <pc:sldMk cId="3121625770" sldId="297"/>
        </pc:sldMkLst>
      </pc:sldChg>
      <pc:sldChg chg="del">
        <pc:chgData name="Felix Schneider" userId="91542edfa1051817" providerId="LiveId" clId="{29D3AA57-3BED-4278-AFF9-5239D01C8372}" dt="2020-11-17T15:52:30.113" v="1204" actId="2696"/>
        <pc:sldMkLst>
          <pc:docMk/>
          <pc:sldMk cId="2621493548" sldId="298"/>
        </pc:sldMkLst>
      </pc:sldChg>
      <pc:sldChg chg="del">
        <pc:chgData name="Felix Schneider" userId="91542edfa1051817" providerId="LiveId" clId="{29D3AA57-3BED-4278-AFF9-5239D01C8372}" dt="2020-11-17T15:52:30.145" v="1205" actId="2696"/>
        <pc:sldMkLst>
          <pc:docMk/>
          <pc:sldMk cId="2347022122" sldId="299"/>
        </pc:sldMkLst>
      </pc:sldChg>
      <pc:sldChg chg="del">
        <pc:chgData name="Felix Schneider" userId="91542edfa1051817" providerId="LiveId" clId="{29D3AA57-3BED-4278-AFF9-5239D01C8372}" dt="2020-11-17T15:52:29.853" v="1198" actId="2696"/>
        <pc:sldMkLst>
          <pc:docMk/>
          <pc:sldMk cId="3083370412" sldId="300"/>
        </pc:sldMkLst>
      </pc:sldChg>
      <pc:sldChg chg="del">
        <pc:chgData name="Felix Schneider" userId="91542edfa1051817" providerId="LiveId" clId="{29D3AA57-3BED-4278-AFF9-5239D01C8372}" dt="2020-11-17T15:52:30.176" v="1208" actId="2696"/>
        <pc:sldMkLst>
          <pc:docMk/>
          <pc:sldMk cId="3384678682" sldId="303"/>
        </pc:sldMkLst>
      </pc:sldChg>
      <pc:sldChg chg="del">
        <pc:chgData name="Felix Schneider" userId="91542edfa1051817" providerId="LiveId" clId="{29D3AA57-3BED-4278-AFF9-5239D01C8372}" dt="2020-11-17T15:52:29.539" v="1145" actId="2696"/>
        <pc:sldMkLst>
          <pc:docMk/>
          <pc:sldMk cId="1831518069" sldId="306"/>
        </pc:sldMkLst>
      </pc:sldChg>
      <pc:sldChg chg="del">
        <pc:chgData name="Felix Schneider" userId="91542edfa1051817" providerId="LiveId" clId="{29D3AA57-3BED-4278-AFF9-5239D01C8372}" dt="2020-11-17T15:52:29.544" v="1146" actId="2696"/>
        <pc:sldMkLst>
          <pc:docMk/>
          <pc:sldMk cId="2543817042" sldId="307"/>
        </pc:sldMkLst>
      </pc:sldChg>
      <pc:sldChg chg="del">
        <pc:chgData name="Felix Schneider" userId="91542edfa1051817" providerId="LiveId" clId="{29D3AA57-3BED-4278-AFF9-5239D01C8372}" dt="2020-11-17T15:52:29.656" v="1165" actId="2696"/>
        <pc:sldMkLst>
          <pc:docMk/>
          <pc:sldMk cId="4290060445" sldId="309"/>
        </pc:sldMkLst>
      </pc:sldChg>
      <pc:sldChg chg="del">
        <pc:chgData name="Felix Schneider" userId="91542edfa1051817" providerId="LiveId" clId="{29D3AA57-3BED-4278-AFF9-5239D01C8372}" dt="2020-11-17T15:52:29.661" v="1166" actId="2696"/>
        <pc:sldMkLst>
          <pc:docMk/>
          <pc:sldMk cId="487680959" sldId="310"/>
        </pc:sldMkLst>
      </pc:sldChg>
      <pc:sldChg chg="del">
        <pc:chgData name="Felix Schneider" userId="91542edfa1051817" providerId="LiveId" clId="{29D3AA57-3BED-4278-AFF9-5239D01C8372}" dt="2020-11-17T15:52:29.775" v="1187" actId="2696"/>
        <pc:sldMkLst>
          <pc:docMk/>
          <pc:sldMk cId="4207692659" sldId="321"/>
        </pc:sldMkLst>
      </pc:sldChg>
      <pc:sldChg chg="del">
        <pc:chgData name="Felix Schneider" userId="91542edfa1051817" providerId="LiveId" clId="{29D3AA57-3BED-4278-AFF9-5239D01C8372}" dt="2020-11-17T15:52:29.782" v="1188" actId="2696"/>
        <pc:sldMkLst>
          <pc:docMk/>
          <pc:sldMk cId="2330526349" sldId="322"/>
        </pc:sldMkLst>
      </pc:sldChg>
      <pc:sldChg chg="del">
        <pc:chgData name="Felix Schneider" userId="91542edfa1051817" providerId="LiveId" clId="{29D3AA57-3BED-4278-AFF9-5239D01C8372}" dt="2020-11-17T15:52:29.786" v="1189" actId="2696"/>
        <pc:sldMkLst>
          <pc:docMk/>
          <pc:sldMk cId="3869605311" sldId="323"/>
        </pc:sldMkLst>
      </pc:sldChg>
      <pc:sldChg chg="del">
        <pc:chgData name="Felix Schneider" userId="91542edfa1051817" providerId="LiveId" clId="{29D3AA57-3BED-4278-AFF9-5239D01C8372}" dt="2020-11-17T15:52:29.791" v="1190" actId="2696"/>
        <pc:sldMkLst>
          <pc:docMk/>
          <pc:sldMk cId="596105135" sldId="325"/>
        </pc:sldMkLst>
      </pc:sldChg>
      <pc:sldChg chg="del">
        <pc:chgData name="Felix Schneider" userId="91542edfa1051817" providerId="LiveId" clId="{29D3AA57-3BED-4278-AFF9-5239D01C8372}" dt="2020-11-17T15:52:29.796" v="1191" actId="2696"/>
        <pc:sldMkLst>
          <pc:docMk/>
          <pc:sldMk cId="2723134416" sldId="326"/>
        </pc:sldMkLst>
      </pc:sldChg>
      <pc:sldChg chg="del">
        <pc:chgData name="Felix Schneider" userId="91542edfa1051817" providerId="LiveId" clId="{29D3AA57-3BED-4278-AFF9-5239D01C8372}" dt="2020-11-17T15:52:29.803" v="1192" actId="2696"/>
        <pc:sldMkLst>
          <pc:docMk/>
          <pc:sldMk cId="824635590" sldId="327"/>
        </pc:sldMkLst>
      </pc:sldChg>
      <pc:sldChg chg="del">
        <pc:chgData name="Felix Schneider" userId="91542edfa1051817" providerId="LiveId" clId="{29D3AA57-3BED-4278-AFF9-5239D01C8372}" dt="2020-11-17T15:52:29.807" v="1193" actId="2696"/>
        <pc:sldMkLst>
          <pc:docMk/>
          <pc:sldMk cId="1792439453" sldId="329"/>
        </pc:sldMkLst>
      </pc:sldChg>
      <pc:sldChg chg="del">
        <pc:chgData name="Felix Schneider" userId="91542edfa1051817" providerId="LiveId" clId="{29D3AA57-3BED-4278-AFF9-5239D01C8372}" dt="2020-11-17T15:52:29.816" v="1194" actId="2696"/>
        <pc:sldMkLst>
          <pc:docMk/>
          <pc:sldMk cId="501064611" sldId="331"/>
        </pc:sldMkLst>
      </pc:sldChg>
      <pc:sldChg chg="del">
        <pc:chgData name="Felix Schneider" userId="91542edfa1051817" providerId="LiveId" clId="{29D3AA57-3BED-4278-AFF9-5239D01C8372}" dt="2020-11-17T15:52:29.715" v="1174" actId="2696"/>
        <pc:sldMkLst>
          <pc:docMk/>
          <pc:sldMk cId="101650792" sldId="337"/>
        </pc:sldMkLst>
      </pc:sldChg>
      <pc:sldChg chg="del">
        <pc:chgData name="Felix Schneider" userId="91542edfa1051817" providerId="LiveId" clId="{29D3AA57-3BED-4278-AFF9-5239D01C8372}" dt="2020-11-17T15:52:29.727" v="1177" actId="2696"/>
        <pc:sldMkLst>
          <pc:docMk/>
          <pc:sldMk cId="2443312552" sldId="338"/>
        </pc:sldMkLst>
      </pc:sldChg>
      <pc:sldChg chg="del">
        <pc:chgData name="Felix Schneider" userId="91542edfa1051817" providerId="LiveId" clId="{29D3AA57-3BED-4278-AFF9-5239D01C8372}" dt="2020-11-17T15:52:29.724" v="1176" actId="2696"/>
        <pc:sldMkLst>
          <pc:docMk/>
          <pc:sldMk cId="2600470919" sldId="339"/>
        </pc:sldMkLst>
      </pc:sldChg>
      <pc:sldChg chg="del">
        <pc:chgData name="Felix Schneider" userId="91542edfa1051817" providerId="LiveId" clId="{29D3AA57-3BED-4278-AFF9-5239D01C8372}" dt="2020-11-17T15:52:29.744" v="1180" actId="2696"/>
        <pc:sldMkLst>
          <pc:docMk/>
          <pc:sldMk cId="1273029319" sldId="340"/>
        </pc:sldMkLst>
      </pc:sldChg>
      <pc:sldChg chg="del">
        <pc:chgData name="Felix Schneider" userId="91542edfa1051817" providerId="LiveId" clId="{29D3AA57-3BED-4278-AFF9-5239D01C8372}" dt="2020-11-17T15:52:29.755" v="1182" actId="2696"/>
        <pc:sldMkLst>
          <pc:docMk/>
          <pc:sldMk cId="4154499913" sldId="341"/>
        </pc:sldMkLst>
      </pc:sldChg>
      <pc:sldChg chg="del">
        <pc:chgData name="Felix Schneider" userId="91542edfa1051817" providerId="LiveId" clId="{29D3AA57-3BED-4278-AFF9-5239D01C8372}" dt="2020-11-17T15:52:29.762" v="1184" actId="2696"/>
        <pc:sldMkLst>
          <pc:docMk/>
          <pc:sldMk cId="3927983482" sldId="342"/>
        </pc:sldMkLst>
      </pc:sldChg>
      <pc:sldChg chg="del">
        <pc:chgData name="Felix Schneider" userId="91542edfa1051817" providerId="LiveId" clId="{29D3AA57-3BED-4278-AFF9-5239D01C8372}" dt="2020-11-17T15:52:29.770" v="1186" actId="2696"/>
        <pc:sldMkLst>
          <pc:docMk/>
          <pc:sldMk cId="212705697" sldId="344"/>
        </pc:sldMkLst>
      </pc:sldChg>
      <pc:sldChg chg="addSp delSp modSp modTransition">
        <pc:chgData name="Felix Schneider" userId="91542edfa1051817" providerId="LiveId" clId="{29D3AA57-3BED-4278-AFF9-5239D01C8372}" dt="2020-11-17T15:53:32.432" v="1219"/>
        <pc:sldMkLst>
          <pc:docMk/>
          <pc:sldMk cId="2613799176" sldId="345"/>
        </pc:sldMkLst>
        <pc:spChg chg="add del mod">
          <ac:chgData name="Felix Schneider" userId="91542edfa1051817" providerId="LiveId" clId="{29D3AA57-3BED-4278-AFF9-5239D01C8372}" dt="2020-11-17T15:50:30.350" v="1116" actId="478"/>
          <ac:spMkLst>
            <pc:docMk/>
            <pc:sldMk cId="2613799176" sldId="345"/>
            <ac:spMk id="4" creationId="{3BCCA544-90C9-499A-8E8F-99467DBD5A31}"/>
          </ac:spMkLst>
        </pc:spChg>
        <pc:spChg chg="mod">
          <ac:chgData name="Felix Schneider" userId="91542edfa1051817" providerId="LiveId" clId="{29D3AA57-3BED-4278-AFF9-5239D01C8372}" dt="2020-11-17T14:52:53.667" v="41" actId="207"/>
          <ac:spMkLst>
            <pc:docMk/>
            <pc:sldMk cId="2613799176" sldId="345"/>
            <ac:spMk id="6" creationId="{04AB6577-AFB7-4260-AAEF-8D384D8CF9F4}"/>
          </ac:spMkLst>
        </pc:spChg>
        <pc:spChg chg="del mod">
          <ac:chgData name="Felix Schneider" userId="91542edfa1051817" providerId="LiveId" clId="{29D3AA57-3BED-4278-AFF9-5239D01C8372}" dt="2020-11-17T14:52:26.529" v="2" actId="478"/>
          <ac:spMkLst>
            <pc:docMk/>
            <pc:sldMk cId="2613799176" sldId="345"/>
            <ac:spMk id="9" creationId="{30B8C1CF-BE41-4ED9-88F3-69C14BACD512}"/>
          </ac:spMkLst>
        </pc:spChg>
        <pc:picChg chg="add del mod">
          <ac:chgData name="Felix Schneider" userId="91542edfa1051817" providerId="LiveId" clId="{29D3AA57-3BED-4278-AFF9-5239D01C8372}" dt="2020-11-17T15:50:29.231" v="1115"/>
          <ac:picMkLst>
            <pc:docMk/>
            <pc:sldMk cId="2613799176" sldId="345"/>
            <ac:picMk id="7" creationId="{300253AE-E088-47FE-B69D-D81F50EAC834}"/>
          </ac:picMkLst>
        </pc:picChg>
        <pc:picChg chg="add mod">
          <ac:chgData name="Felix Schneider" userId="91542edfa1051817" providerId="LiveId" clId="{29D3AA57-3BED-4278-AFF9-5239D01C8372}" dt="2020-11-17T15:50:45.243" v="1120" actId="1076"/>
          <ac:picMkLst>
            <pc:docMk/>
            <pc:sldMk cId="2613799176" sldId="345"/>
            <ac:picMk id="10" creationId="{112E13D6-445C-41E9-BC38-280B4FB0DE0F}"/>
          </ac:picMkLst>
        </pc:picChg>
        <pc:picChg chg="del">
          <ac:chgData name="Felix Schneider" userId="91542edfa1051817" providerId="LiveId" clId="{29D3AA57-3BED-4278-AFF9-5239D01C8372}" dt="2020-11-17T15:49:10.854" v="1113" actId="478"/>
          <ac:picMkLst>
            <pc:docMk/>
            <pc:sldMk cId="2613799176" sldId="345"/>
            <ac:picMk id="19" creationId="{0660F2C8-2290-4060-8BDB-17724A03F271}"/>
          </ac:picMkLst>
        </pc:picChg>
      </pc:sldChg>
      <pc:sldChg chg="del">
        <pc:chgData name="Felix Schneider" userId="91542edfa1051817" providerId="LiveId" clId="{29D3AA57-3BED-4278-AFF9-5239D01C8372}" dt="2020-11-17T15:52:29.739" v="1179" actId="2696"/>
        <pc:sldMkLst>
          <pc:docMk/>
          <pc:sldMk cId="2957048164" sldId="351"/>
        </pc:sldMkLst>
      </pc:sldChg>
      <pc:sldChg chg="del">
        <pc:chgData name="Felix Schneider" userId="91542edfa1051817" providerId="LiveId" clId="{29D3AA57-3BED-4278-AFF9-5239D01C8372}" dt="2020-11-17T15:52:29.752" v="1181" actId="2696"/>
        <pc:sldMkLst>
          <pc:docMk/>
          <pc:sldMk cId="3516337648" sldId="352"/>
        </pc:sldMkLst>
      </pc:sldChg>
      <pc:sldChg chg="del">
        <pc:chgData name="Felix Schneider" userId="91542edfa1051817" providerId="LiveId" clId="{29D3AA57-3BED-4278-AFF9-5239D01C8372}" dt="2020-11-17T15:52:29.844" v="1196" actId="2696"/>
        <pc:sldMkLst>
          <pc:docMk/>
          <pc:sldMk cId="4165978341" sldId="353"/>
        </pc:sldMkLst>
      </pc:sldChg>
      <pc:sldChg chg="del">
        <pc:chgData name="Felix Schneider" userId="91542edfa1051817" providerId="LiveId" clId="{29D3AA57-3BED-4278-AFF9-5239D01C8372}" dt="2020-11-17T15:52:29.766" v="1185" actId="2696"/>
        <pc:sldMkLst>
          <pc:docMk/>
          <pc:sldMk cId="1852713956" sldId="354"/>
        </pc:sldMkLst>
      </pc:sldChg>
      <pc:sldChg chg="del">
        <pc:chgData name="Felix Schneider" userId="91542edfa1051817" providerId="LiveId" clId="{29D3AA57-3BED-4278-AFF9-5239D01C8372}" dt="2020-11-17T15:52:29.719" v="1175" actId="2696"/>
        <pc:sldMkLst>
          <pc:docMk/>
          <pc:sldMk cId="3443270304" sldId="355"/>
        </pc:sldMkLst>
      </pc:sldChg>
      <pc:sldChg chg="del">
        <pc:chgData name="Felix Schneider" userId="91542edfa1051817" providerId="LiveId" clId="{29D3AA57-3BED-4278-AFF9-5239D01C8372}" dt="2020-11-17T15:52:29.759" v="1183" actId="2696"/>
        <pc:sldMkLst>
          <pc:docMk/>
          <pc:sldMk cId="237515058" sldId="356"/>
        </pc:sldMkLst>
      </pc:sldChg>
      <pc:sldChg chg="del">
        <pc:chgData name="Felix Schneider" userId="91542edfa1051817" providerId="LiveId" clId="{29D3AA57-3BED-4278-AFF9-5239D01C8372}" dt="2020-11-17T15:52:10.584" v="1130" actId="2696"/>
        <pc:sldMkLst>
          <pc:docMk/>
          <pc:sldMk cId="1122268189" sldId="357"/>
        </pc:sldMkLst>
      </pc:sldChg>
      <pc:sldChg chg="del">
        <pc:chgData name="Felix Schneider" userId="91542edfa1051817" providerId="LiveId" clId="{29D3AA57-3BED-4278-AFF9-5239D01C8372}" dt="2020-11-17T15:52:29.849" v="1197" actId="2696"/>
        <pc:sldMkLst>
          <pc:docMk/>
          <pc:sldMk cId="2992156506" sldId="358"/>
        </pc:sldMkLst>
      </pc:sldChg>
      <pc:sldChg chg="del">
        <pc:chgData name="Felix Schneider" userId="91542edfa1051817" providerId="LiveId" clId="{29D3AA57-3BED-4278-AFF9-5239D01C8372}" dt="2020-11-17T15:52:29.710" v="1173" actId="2696"/>
        <pc:sldMkLst>
          <pc:docMk/>
          <pc:sldMk cId="1236632114" sldId="360"/>
        </pc:sldMkLst>
      </pc:sldChg>
      <pc:sldChg chg="del">
        <pc:chgData name="Felix Schneider" userId="91542edfa1051817" providerId="LiveId" clId="{29D3AA57-3BED-4278-AFF9-5239D01C8372}" dt="2020-11-17T15:52:29.705" v="1172" actId="2696"/>
        <pc:sldMkLst>
          <pc:docMk/>
          <pc:sldMk cId="1416975785" sldId="361"/>
        </pc:sldMkLst>
      </pc:sldChg>
      <pc:sldChg chg="del">
        <pc:chgData name="Felix Schneider" userId="91542edfa1051817" providerId="LiveId" clId="{29D3AA57-3BED-4278-AFF9-5239D01C8372}" dt="2020-11-17T15:52:30.188" v="1209" actId="2696"/>
        <pc:sldMkLst>
          <pc:docMk/>
          <pc:sldMk cId="1952322050" sldId="362"/>
        </pc:sldMkLst>
      </pc:sldChg>
      <pc:sldChg chg="del">
        <pc:chgData name="Felix Schneider" userId="91542edfa1051817" providerId="LiveId" clId="{29D3AA57-3BED-4278-AFF9-5239D01C8372}" dt="2020-11-17T15:52:30.205" v="1210" actId="2696"/>
        <pc:sldMkLst>
          <pc:docMk/>
          <pc:sldMk cId="2429765908" sldId="363"/>
        </pc:sldMkLst>
      </pc:sldChg>
      <pc:sldChg chg="del">
        <pc:chgData name="Felix Schneider" userId="91542edfa1051817" providerId="LiveId" clId="{29D3AA57-3BED-4278-AFF9-5239D01C8372}" dt="2020-11-17T15:52:29.461" v="1132" actId="2696"/>
        <pc:sldMkLst>
          <pc:docMk/>
          <pc:sldMk cId="2597212957" sldId="364"/>
        </pc:sldMkLst>
      </pc:sldChg>
      <pc:sldChg chg="del">
        <pc:chgData name="Felix Schneider" userId="91542edfa1051817" providerId="LiveId" clId="{29D3AA57-3BED-4278-AFF9-5239D01C8372}" dt="2020-11-17T15:52:29.734" v="1178" actId="2696"/>
        <pc:sldMkLst>
          <pc:docMk/>
          <pc:sldMk cId="978249408" sldId="365"/>
        </pc:sldMkLst>
      </pc:sldChg>
      <pc:sldChg chg="del">
        <pc:chgData name="Felix Schneider" userId="91542edfa1051817" providerId="LiveId" clId="{29D3AA57-3BED-4278-AFF9-5239D01C8372}" dt="2020-11-17T15:52:29.671" v="1167" actId="2696"/>
        <pc:sldMkLst>
          <pc:docMk/>
          <pc:sldMk cId="4087101914" sldId="366"/>
        </pc:sldMkLst>
      </pc:sldChg>
      <pc:sldChg chg="del">
        <pc:chgData name="Felix Schneider" userId="91542edfa1051817" providerId="LiveId" clId="{29D3AA57-3BED-4278-AFF9-5239D01C8372}" dt="2020-11-17T15:52:29.676" v="1168" actId="2696"/>
        <pc:sldMkLst>
          <pc:docMk/>
          <pc:sldMk cId="2808537715" sldId="367"/>
        </pc:sldMkLst>
      </pc:sldChg>
      <pc:sldChg chg="del">
        <pc:chgData name="Felix Schneider" userId="91542edfa1051817" providerId="LiveId" clId="{29D3AA57-3BED-4278-AFF9-5239D01C8372}" dt="2020-11-17T15:52:29.694" v="1170" actId="2696"/>
        <pc:sldMkLst>
          <pc:docMk/>
          <pc:sldMk cId="2724351231" sldId="370"/>
        </pc:sldMkLst>
      </pc:sldChg>
      <pc:sldChg chg="del">
        <pc:chgData name="Felix Schneider" userId="91542edfa1051817" providerId="LiveId" clId="{29D3AA57-3BED-4278-AFF9-5239D01C8372}" dt="2020-11-17T15:52:29.688" v="1169" actId="2696"/>
        <pc:sldMkLst>
          <pc:docMk/>
          <pc:sldMk cId="915553444" sldId="373"/>
        </pc:sldMkLst>
      </pc:sldChg>
      <pc:sldChg chg="del">
        <pc:chgData name="Felix Schneider" userId="91542edfa1051817" providerId="LiveId" clId="{29D3AA57-3BED-4278-AFF9-5239D01C8372}" dt="2020-11-17T15:52:29.701" v="1171" actId="2696"/>
        <pc:sldMkLst>
          <pc:docMk/>
          <pc:sldMk cId="2992945083" sldId="374"/>
        </pc:sldMkLst>
      </pc:sldChg>
      <pc:sldChg chg="del">
        <pc:chgData name="Felix Schneider" userId="91542edfa1051817" providerId="LiveId" clId="{29D3AA57-3BED-4278-AFF9-5239D01C8372}" dt="2020-11-17T15:52:29.455" v="1131" actId="2696"/>
        <pc:sldMkLst>
          <pc:docMk/>
          <pc:sldMk cId="1291723180" sldId="375"/>
        </pc:sldMkLst>
      </pc:sldChg>
      <pc:sldChg chg="del">
        <pc:chgData name="Felix Schneider" userId="91542edfa1051817" providerId="LiveId" clId="{29D3AA57-3BED-4278-AFF9-5239D01C8372}" dt="2020-11-17T15:52:29.576" v="1151" actId="2696"/>
        <pc:sldMkLst>
          <pc:docMk/>
          <pc:sldMk cId="406968340" sldId="376"/>
        </pc:sldMkLst>
      </pc:sldChg>
      <pc:sldChg chg="del">
        <pc:chgData name="Felix Schneider" userId="91542edfa1051817" providerId="LiveId" clId="{29D3AA57-3BED-4278-AFF9-5239D01C8372}" dt="2020-11-17T15:52:29.531" v="1144" actId="2696"/>
        <pc:sldMkLst>
          <pc:docMk/>
          <pc:sldMk cId="1920596184" sldId="377"/>
        </pc:sldMkLst>
      </pc:sldChg>
      <pc:sldChg chg="del">
        <pc:chgData name="Felix Schneider" userId="91542edfa1051817" providerId="LiveId" clId="{29D3AA57-3BED-4278-AFF9-5239D01C8372}" dt="2020-11-17T15:52:30.165" v="1206" actId="2696"/>
        <pc:sldMkLst>
          <pc:docMk/>
          <pc:sldMk cId="180252860" sldId="378"/>
        </pc:sldMkLst>
      </pc:sldChg>
      <pc:sldChg chg="addSp delSp modSp add modTransition modAnim">
        <pc:chgData name="Felix Schneider" userId="91542edfa1051817" providerId="LiveId" clId="{29D3AA57-3BED-4278-AFF9-5239D01C8372}" dt="2020-11-17T15:53:32.432" v="1219"/>
        <pc:sldMkLst>
          <pc:docMk/>
          <pc:sldMk cId="2674252209" sldId="379"/>
        </pc:sldMkLst>
        <pc:spChg chg="del">
          <ac:chgData name="Felix Schneider" userId="91542edfa1051817" providerId="LiveId" clId="{29D3AA57-3BED-4278-AFF9-5239D01C8372}" dt="2020-11-17T15:04:17.517" v="376" actId="478"/>
          <ac:spMkLst>
            <pc:docMk/>
            <pc:sldMk cId="2674252209" sldId="379"/>
            <ac:spMk id="2" creationId="{FD705AE5-4DA2-4A42-9093-558A8A88B59F}"/>
          </ac:spMkLst>
        </pc:spChg>
        <pc:spChg chg="del">
          <ac:chgData name="Felix Schneider" userId="91542edfa1051817" providerId="LiveId" clId="{29D3AA57-3BED-4278-AFF9-5239D01C8372}" dt="2020-11-17T15:04:17.517" v="376" actId="478"/>
          <ac:spMkLst>
            <pc:docMk/>
            <pc:sldMk cId="2674252209" sldId="379"/>
            <ac:spMk id="3" creationId="{2692265B-03CD-4A02-9CE4-5EFF6F550CC1}"/>
          </ac:spMkLst>
        </pc:spChg>
        <pc:spChg chg="del mod">
          <ac:chgData name="Felix Schneider" userId="91542edfa1051817" providerId="LiveId" clId="{29D3AA57-3BED-4278-AFF9-5239D01C8372}" dt="2020-11-17T15:06:01.697" v="449" actId="478"/>
          <ac:spMkLst>
            <pc:docMk/>
            <pc:sldMk cId="2674252209" sldId="379"/>
            <ac:spMk id="4" creationId="{FCE76025-C1AE-4104-B64F-9FCCDE654D97}"/>
          </ac:spMkLst>
        </pc:spChg>
        <pc:spChg chg="mod">
          <ac:chgData name="Felix Schneider" userId="91542edfa1051817" providerId="LiveId" clId="{29D3AA57-3BED-4278-AFF9-5239D01C8372}" dt="2020-11-17T14:55:21.079" v="132" actId="207"/>
          <ac:spMkLst>
            <pc:docMk/>
            <pc:sldMk cId="2674252209" sldId="379"/>
            <ac:spMk id="5" creationId="{DA71410B-9BEA-4B6F-BE29-745E28207530}"/>
          </ac:spMkLst>
        </pc:spChg>
        <pc:spChg chg="add del mod">
          <ac:chgData name="Felix Schneider" userId="91542edfa1051817" providerId="LiveId" clId="{29D3AA57-3BED-4278-AFF9-5239D01C8372}" dt="2020-11-17T15:05:41.027" v="445" actId="478"/>
          <ac:spMkLst>
            <pc:docMk/>
            <pc:sldMk cId="2674252209" sldId="379"/>
            <ac:spMk id="7" creationId="{3D59822D-2E3D-4253-8BFE-8FE02DDA25E2}"/>
          </ac:spMkLst>
        </pc:spChg>
        <pc:spChg chg="del">
          <ac:chgData name="Felix Schneider" userId="91542edfa1051817" providerId="LiveId" clId="{29D3AA57-3BED-4278-AFF9-5239D01C8372}" dt="2020-11-17T15:04:27.361" v="380" actId="478"/>
          <ac:spMkLst>
            <pc:docMk/>
            <pc:sldMk cId="2674252209" sldId="379"/>
            <ac:spMk id="10" creationId="{561A11D4-A969-4455-A47B-057C7C0DBA86}"/>
          </ac:spMkLst>
        </pc:spChg>
        <pc:spChg chg="del">
          <ac:chgData name="Felix Schneider" userId="91542edfa1051817" providerId="LiveId" clId="{29D3AA57-3BED-4278-AFF9-5239D01C8372}" dt="2020-11-17T15:04:27.361" v="380" actId="478"/>
          <ac:spMkLst>
            <pc:docMk/>
            <pc:sldMk cId="2674252209" sldId="379"/>
            <ac:spMk id="11" creationId="{FFED29E8-A125-4D7A-936B-3D4857D5A46E}"/>
          </ac:spMkLst>
        </pc:spChg>
        <pc:spChg chg="del">
          <ac:chgData name="Felix Schneider" userId="91542edfa1051817" providerId="LiveId" clId="{29D3AA57-3BED-4278-AFF9-5239D01C8372}" dt="2020-11-17T15:04:27.361" v="380" actId="478"/>
          <ac:spMkLst>
            <pc:docMk/>
            <pc:sldMk cId="2674252209" sldId="379"/>
            <ac:spMk id="12" creationId="{7F5D2E9A-72D3-4EA3-A618-F75D433A3A2B}"/>
          </ac:spMkLst>
        </pc:spChg>
        <pc:spChg chg="del">
          <ac:chgData name="Felix Schneider" userId="91542edfa1051817" providerId="LiveId" clId="{29D3AA57-3BED-4278-AFF9-5239D01C8372}" dt="2020-11-17T14:54:59.668" v="129" actId="478"/>
          <ac:spMkLst>
            <pc:docMk/>
            <pc:sldMk cId="2674252209" sldId="379"/>
            <ac:spMk id="13" creationId="{D4B8E3EE-D89E-49C7-8696-9A3A001A0515}"/>
          </ac:spMkLst>
        </pc:spChg>
        <pc:spChg chg="del">
          <ac:chgData name="Felix Schneider" userId="91542edfa1051817" providerId="LiveId" clId="{29D3AA57-3BED-4278-AFF9-5239D01C8372}" dt="2020-11-17T14:54:59.668" v="129" actId="478"/>
          <ac:spMkLst>
            <pc:docMk/>
            <pc:sldMk cId="2674252209" sldId="379"/>
            <ac:spMk id="14" creationId="{E3C4959C-CD44-4756-ADD3-E745D3336DA1}"/>
          </ac:spMkLst>
        </pc:spChg>
        <pc:spChg chg="mod">
          <ac:chgData name="Felix Schneider" userId="91542edfa1051817" providerId="LiveId" clId="{29D3AA57-3BED-4278-AFF9-5239D01C8372}" dt="2020-11-17T14:55:44.276" v="147" actId="20577"/>
          <ac:spMkLst>
            <pc:docMk/>
            <pc:sldMk cId="2674252209" sldId="379"/>
            <ac:spMk id="15" creationId="{7FE1A9DF-7713-4339-8CF0-736ADDE53638}"/>
          </ac:spMkLst>
        </pc:spChg>
        <pc:spChg chg="del">
          <ac:chgData name="Felix Schneider" userId="91542edfa1051817" providerId="LiveId" clId="{29D3AA57-3BED-4278-AFF9-5239D01C8372}" dt="2020-11-17T14:54:59.668" v="129" actId="478"/>
          <ac:spMkLst>
            <pc:docMk/>
            <pc:sldMk cId="2674252209" sldId="379"/>
            <ac:spMk id="16" creationId="{D6001C09-3578-4FB1-BE0C-238ECE8C9F24}"/>
          </ac:spMkLst>
        </pc:spChg>
        <pc:spChg chg="del">
          <ac:chgData name="Felix Schneider" userId="91542edfa1051817" providerId="LiveId" clId="{29D3AA57-3BED-4278-AFF9-5239D01C8372}" dt="2020-11-17T14:54:59.668" v="129" actId="478"/>
          <ac:spMkLst>
            <pc:docMk/>
            <pc:sldMk cId="2674252209" sldId="379"/>
            <ac:spMk id="17" creationId="{41669010-1718-4E24-B4EC-8BA4B6DEDAD5}"/>
          </ac:spMkLst>
        </pc:spChg>
        <pc:spChg chg="add del mod">
          <ac:chgData name="Felix Schneider" userId="91542edfa1051817" providerId="LiveId" clId="{29D3AA57-3BED-4278-AFF9-5239D01C8372}" dt="2020-11-17T15:05:59.047" v="448" actId="478"/>
          <ac:spMkLst>
            <pc:docMk/>
            <pc:sldMk cId="2674252209" sldId="379"/>
            <ac:spMk id="18" creationId="{CA5C91FB-A328-41C8-A307-8DB5E2E4D2B0}"/>
          </ac:spMkLst>
        </pc:spChg>
        <pc:spChg chg="add mod">
          <ac:chgData name="Felix Schneider" userId="91542edfa1051817" providerId="LiveId" clId="{29D3AA57-3BED-4278-AFF9-5239D01C8372}" dt="2020-11-17T15:23:49.364" v="749" actId="1076"/>
          <ac:spMkLst>
            <pc:docMk/>
            <pc:sldMk cId="2674252209" sldId="379"/>
            <ac:spMk id="34" creationId="{ACC819E4-F749-460F-9202-0C5B897B77FA}"/>
          </ac:spMkLst>
        </pc:spChg>
        <pc:spChg chg="add mod">
          <ac:chgData name="Felix Schneider" userId="91542edfa1051817" providerId="LiveId" clId="{29D3AA57-3BED-4278-AFF9-5239D01C8372}" dt="2020-11-17T15:24:41.903" v="771" actId="20577"/>
          <ac:spMkLst>
            <pc:docMk/>
            <pc:sldMk cId="2674252209" sldId="379"/>
            <ac:spMk id="35" creationId="{7C372CB1-E00C-48DD-8263-41FDB554B81D}"/>
          </ac:spMkLst>
        </pc:spChg>
        <pc:spChg chg="add mod">
          <ac:chgData name="Felix Schneider" userId="91542edfa1051817" providerId="LiveId" clId="{29D3AA57-3BED-4278-AFF9-5239D01C8372}" dt="2020-11-17T15:24:47.754" v="790" actId="20577"/>
          <ac:spMkLst>
            <pc:docMk/>
            <pc:sldMk cId="2674252209" sldId="379"/>
            <ac:spMk id="36" creationId="{324FCB9A-94F3-47A5-8C0D-1B269FD68381}"/>
          </ac:spMkLst>
        </pc:spChg>
        <pc:spChg chg="add mod">
          <ac:chgData name="Felix Schneider" userId="91542edfa1051817" providerId="LiveId" clId="{29D3AA57-3BED-4278-AFF9-5239D01C8372}" dt="2020-11-17T15:24:54.557" v="817" actId="20577"/>
          <ac:spMkLst>
            <pc:docMk/>
            <pc:sldMk cId="2674252209" sldId="379"/>
            <ac:spMk id="37" creationId="{D5510799-7DBE-4030-ADAE-35BE0D67822D}"/>
          </ac:spMkLst>
        </pc:spChg>
        <pc:graphicFrameChg chg="add del mod">
          <ac:chgData name="Felix Schneider" userId="91542edfa1051817" providerId="LiveId" clId="{29D3AA57-3BED-4278-AFF9-5239D01C8372}" dt="2020-11-17T15:06:38.827" v="458" actId="478"/>
          <ac:graphicFrameMkLst>
            <pc:docMk/>
            <pc:sldMk cId="2674252209" sldId="379"/>
            <ac:graphicFrameMk id="8" creationId="{B78335F6-98FC-4E7F-ABF8-9AA36DDFDB12}"/>
          </ac:graphicFrameMkLst>
        </pc:graphicFrameChg>
        <pc:graphicFrameChg chg="add del mod">
          <ac:chgData name="Felix Schneider" userId="91542edfa1051817" providerId="LiveId" clId="{29D3AA57-3BED-4278-AFF9-5239D01C8372}" dt="2020-11-17T15:08:21.473" v="529" actId="478"/>
          <ac:graphicFrameMkLst>
            <pc:docMk/>
            <pc:sldMk cId="2674252209" sldId="379"/>
            <ac:graphicFrameMk id="19" creationId="{A4AEF361-06E8-4164-BCF3-B25F4B0D909C}"/>
          </ac:graphicFrameMkLst>
        </pc:graphicFrameChg>
        <pc:graphicFrameChg chg="add del mod">
          <ac:chgData name="Felix Schneider" userId="91542edfa1051817" providerId="LiveId" clId="{29D3AA57-3BED-4278-AFF9-5239D01C8372}" dt="2020-11-17T15:08:50.284" v="532" actId="478"/>
          <ac:graphicFrameMkLst>
            <pc:docMk/>
            <pc:sldMk cId="2674252209" sldId="379"/>
            <ac:graphicFrameMk id="20" creationId="{B650DD02-4C2D-4A93-8F8A-052F3F6D713F}"/>
          </ac:graphicFrameMkLst>
        </pc:graphicFrameChg>
        <pc:graphicFrameChg chg="add del mod">
          <ac:chgData name="Felix Schneider" userId="91542edfa1051817" providerId="LiveId" clId="{29D3AA57-3BED-4278-AFF9-5239D01C8372}" dt="2020-11-17T15:12:46.532" v="622" actId="478"/>
          <ac:graphicFrameMkLst>
            <pc:docMk/>
            <pc:sldMk cId="2674252209" sldId="379"/>
            <ac:graphicFrameMk id="21" creationId="{A6E8B553-9C75-4F0D-B7D2-B8A00F43845B}"/>
          </ac:graphicFrameMkLst>
        </pc:graphicFrameChg>
        <pc:graphicFrameChg chg="add del mod">
          <ac:chgData name="Felix Schneider" userId="91542edfa1051817" providerId="LiveId" clId="{29D3AA57-3BED-4278-AFF9-5239D01C8372}" dt="2020-11-17T15:18:12.906" v="713" actId="478"/>
          <ac:graphicFrameMkLst>
            <pc:docMk/>
            <pc:sldMk cId="2674252209" sldId="379"/>
            <ac:graphicFrameMk id="31" creationId="{EDB1C05A-48DC-4729-B96B-9C340F6288D1}"/>
          </ac:graphicFrameMkLst>
        </pc:graphicFrameChg>
        <pc:graphicFrameChg chg="add del mod">
          <ac:chgData name="Felix Schneider" userId="91542edfa1051817" providerId="LiveId" clId="{29D3AA57-3BED-4278-AFF9-5239D01C8372}" dt="2020-11-17T15:18:51.752" v="717" actId="478"/>
          <ac:graphicFrameMkLst>
            <pc:docMk/>
            <pc:sldMk cId="2674252209" sldId="379"/>
            <ac:graphicFrameMk id="32" creationId="{0B81807E-06F6-4C57-83B9-01069F933913}"/>
          </ac:graphicFrameMkLst>
        </pc:graphicFrameChg>
        <pc:graphicFrameChg chg="add del mod">
          <ac:chgData name="Felix Schneider" userId="91542edfa1051817" providerId="LiveId" clId="{29D3AA57-3BED-4278-AFF9-5239D01C8372}" dt="2020-11-17T15:22:47.903" v="724" actId="478"/>
          <ac:graphicFrameMkLst>
            <pc:docMk/>
            <pc:sldMk cId="2674252209" sldId="379"/>
            <ac:graphicFrameMk id="33" creationId="{D5D12CE9-33AE-4717-BFC3-FA3FE55C4A46}"/>
          </ac:graphicFrameMkLst>
        </pc:graphicFrameChg>
        <pc:picChg chg="add mod">
          <ac:chgData name="Felix Schneider" userId="91542edfa1051817" providerId="LiveId" clId="{29D3AA57-3BED-4278-AFF9-5239D01C8372}" dt="2020-11-17T15:23:36.202" v="732" actId="1076"/>
          <ac:picMkLst>
            <pc:docMk/>
            <pc:sldMk cId="2674252209" sldId="379"/>
            <ac:picMk id="23" creationId="{D5B54F33-41B8-4357-8F02-9D217FF156E7}"/>
          </ac:picMkLst>
        </pc:picChg>
        <pc:picChg chg="add mod">
          <ac:chgData name="Felix Schneider" userId="91542edfa1051817" providerId="LiveId" clId="{29D3AA57-3BED-4278-AFF9-5239D01C8372}" dt="2020-11-17T15:24:23.002" v="760" actId="1076"/>
          <ac:picMkLst>
            <pc:docMk/>
            <pc:sldMk cId="2674252209" sldId="379"/>
            <ac:picMk id="25" creationId="{3340DC1B-4CE9-4C3C-8290-AE7AA077B6BC}"/>
          </ac:picMkLst>
        </pc:picChg>
        <pc:picChg chg="del">
          <ac:chgData name="Felix Schneider" userId="91542edfa1051817" providerId="LiveId" clId="{29D3AA57-3BED-4278-AFF9-5239D01C8372}" dt="2020-11-17T15:04:18.739" v="377" actId="478"/>
          <ac:picMkLst>
            <pc:docMk/>
            <pc:sldMk cId="2674252209" sldId="379"/>
            <ac:picMk id="27" creationId="{DD8785A2-8F06-4AEF-92BA-A0259A85622B}"/>
          </ac:picMkLst>
        </pc:picChg>
        <pc:picChg chg="add mod">
          <ac:chgData name="Felix Schneider" userId="91542edfa1051817" providerId="LiveId" clId="{29D3AA57-3BED-4278-AFF9-5239D01C8372}" dt="2020-11-17T15:24:26.140" v="761" actId="1076"/>
          <ac:picMkLst>
            <pc:docMk/>
            <pc:sldMk cId="2674252209" sldId="379"/>
            <ac:picMk id="28" creationId="{D1848E52-33BA-4A19-98BA-8EFB5ACE90CB}"/>
          </ac:picMkLst>
        </pc:picChg>
        <pc:picChg chg="add mod">
          <ac:chgData name="Felix Schneider" userId="91542edfa1051817" providerId="LiveId" clId="{29D3AA57-3BED-4278-AFF9-5239D01C8372}" dt="2020-11-17T15:23:36.202" v="732" actId="1076"/>
          <ac:picMkLst>
            <pc:docMk/>
            <pc:sldMk cId="2674252209" sldId="379"/>
            <ac:picMk id="30" creationId="{3CC2D0B9-CA02-448D-8871-DF6065049C3C}"/>
          </ac:picMkLst>
        </pc:picChg>
        <pc:picChg chg="add">
          <ac:chgData name="Felix Schneider" userId="91542edfa1051817" providerId="LiveId" clId="{29D3AA57-3BED-4278-AFF9-5239D01C8372}" dt="2020-11-17T15:48:50.208" v="1109"/>
          <ac:picMkLst>
            <pc:docMk/>
            <pc:sldMk cId="2674252209" sldId="379"/>
            <ac:picMk id="38" creationId="{A2C6B6E8-F310-448C-9816-6EFCA4F85225}"/>
          </ac:picMkLst>
        </pc:picChg>
      </pc:sldChg>
      <pc:sldChg chg="addSp delSp modSp add modTransition modAnim">
        <pc:chgData name="Felix Schneider" userId="91542edfa1051817" providerId="LiveId" clId="{29D3AA57-3BED-4278-AFF9-5239D01C8372}" dt="2020-11-17T15:53:32.432" v="1219"/>
        <pc:sldMkLst>
          <pc:docMk/>
          <pc:sldMk cId="3612303077" sldId="380"/>
        </pc:sldMkLst>
        <pc:spChg chg="del">
          <ac:chgData name="Felix Schneider" userId="91542edfa1051817" providerId="LiveId" clId="{29D3AA57-3BED-4278-AFF9-5239D01C8372}" dt="2020-11-17T15:25:19.258" v="821" actId="478"/>
          <ac:spMkLst>
            <pc:docMk/>
            <pc:sldMk cId="3612303077" sldId="380"/>
            <ac:spMk id="2" creationId="{FD705AE5-4DA2-4A42-9093-558A8A88B59F}"/>
          </ac:spMkLst>
        </pc:spChg>
        <pc:spChg chg="del mod">
          <ac:chgData name="Felix Schneider" userId="91542edfa1051817" providerId="LiveId" clId="{29D3AA57-3BED-4278-AFF9-5239D01C8372}" dt="2020-11-17T15:25:15.921" v="819" actId="478"/>
          <ac:spMkLst>
            <pc:docMk/>
            <pc:sldMk cId="3612303077" sldId="380"/>
            <ac:spMk id="3" creationId="{2692265B-03CD-4A02-9CE4-5EFF6F550CC1}"/>
          </ac:spMkLst>
        </pc:spChg>
        <pc:spChg chg="mod">
          <ac:chgData name="Felix Schneider" userId="91542edfa1051817" providerId="LiveId" clId="{29D3AA57-3BED-4278-AFF9-5239D01C8372}" dt="2020-11-17T15:03:34.907" v="355" actId="20577"/>
          <ac:spMkLst>
            <pc:docMk/>
            <pc:sldMk cId="3612303077" sldId="380"/>
            <ac:spMk id="4" creationId="{FCE76025-C1AE-4104-B64F-9FCCDE654D97}"/>
          </ac:spMkLst>
        </pc:spChg>
        <pc:spChg chg="mod">
          <ac:chgData name="Felix Schneider" userId="91542edfa1051817" providerId="LiveId" clId="{29D3AA57-3BED-4278-AFF9-5239D01C8372}" dt="2020-11-17T14:55:24.566" v="133" actId="207"/>
          <ac:spMkLst>
            <pc:docMk/>
            <pc:sldMk cId="3612303077" sldId="380"/>
            <ac:spMk id="5" creationId="{DA71410B-9BEA-4B6F-BE29-745E28207530}"/>
          </ac:spMkLst>
        </pc:spChg>
        <pc:spChg chg="add del mod">
          <ac:chgData name="Felix Schneider" userId="91542edfa1051817" providerId="LiveId" clId="{29D3AA57-3BED-4278-AFF9-5239D01C8372}" dt="2020-11-17T15:49:00.069" v="1112" actId="478"/>
          <ac:spMkLst>
            <pc:docMk/>
            <pc:sldMk cId="3612303077" sldId="380"/>
            <ac:spMk id="7" creationId="{6B363CEB-2DED-43A4-9F74-6ACA2068C983}"/>
          </ac:spMkLst>
        </pc:spChg>
        <pc:spChg chg="del">
          <ac:chgData name="Felix Schneider" userId="91542edfa1051817" providerId="LiveId" clId="{29D3AA57-3BED-4278-AFF9-5239D01C8372}" dt="2020-11-17T15:25:34.934" v="824" actId="478"/>
          <ac:spMkLst>
            <pc:docMk/>
            <pc:sldMk cId="3612303077" sldId="380"/>
            <ac:spMk id="10" creationId="{561A11D4-A969-4455-A47B-057C7C0DBA86}"/>
          </ac:spMkLst>
        </pc:spChg>
        <pc:spChg chg="del">
          <ac:chgData name="Felix Schneider" userId="91542edfa1051817" providerId="LiveId" clId="{29D3AA57-3BED-4278-AFF9-5239D01C8372}" dt="2020-11-17T15:25:34.934" v="824" actId="478"/>
          <ac:spMkLst>
            <pc:docMk/>
            <pc:sldMk cId="3612303077" sldId="380"/>
            <ac:spMk id="11" creationId="{FFED29E8-A125-4D7A-936B-3D4857D5A46E}"/>
          </ac:spMkLst>
        </pc:spChg>
        <pc:spChg chg="del">
          <ac:chgData name="Felix Schneider" userId="91542edfa1051817" providerId="LiveId" clId="{29D3AA57-3BED-4278-AFF9-5239D01C8372}" dt="2020-11-17T15:25:34.934" v="824" actId="478"/>
          <ac:spMkLst>
            <pc:docMk/>
            <pc:sldMk cId="3612303077" sldId="380"/>
            <ac:spMk id="12" creationId="{7F5D2E9A-72D3-4EA3-A618-F75D433A3A2B}"/>
          </ac:spMkLst>
        </pc:spChg>
        <pc:spChg chg="del mod">
          <ac:chgData name="Felix Schneider" userId="91542edfa1051817" providerId="LiveId" clId="{29D3AA57-3BED-4278-AFF9-5239D01C8372}" dt="2020-11-17T14:55:13.119" v="131" actId="478"/>
          <ac:spMkLst>
            <pc:docMk/>
            <pc:sldMk cId="3612303077" sldId="380"/>
            <ac:spMk id="13" creationId="{D4B8E3EE-D89E-49C7-8696-9A3A001A0515}"/>
          </ac:spMkLst>
        </pc:spChg>
        <pc:spChg chg="del mod">
          <ac:chgData name="Felix Schneider" userId="91542edfa1051817" providerId="LiveId" clId="{29D3AA57-3BED-4278-AFF9-5239D01C8372}" dt="2020-11-17T14:54:28.582" v="116" actId="478"/>
          <ac:spMkLst>
            <pc:docMk/>
            <pc:sldMk cId="3612303077" sldId="380"/>
            <ac:spMk id="14" creationId="{E3C4959C-CD44-4756-ADD3-E745D3336DA1}"/>
          </ac:spMkLst>
        </pc:spChg>
        <pc:spChg chg="mod">
          <ac:chgData name="Felix Schneider" userId="91542edfa1051817" providerId="LiveId" clId="{29D3AA57-3BED-4278-AFF9-5239D01C8372}" dt="2020-11-17T14:55:57.527" v="173" actId="20577"/>
          <ac:spMkLst>
            <pc:docMk/>
            <pc:sldMk cId="3612303077" sldId="380"/>
            <ac:spMk id="16" creationId="{D6001C09-3578-4FB1-BE0C-238ECE8C9F24}"/>
          </ac:spMkLst>
        </pc:spChg>
        <pc:spChg chg="del mod">
          <ac:chgData name="Felix Schneider" userId="91542edfa1051817" providerId="LiveId" clId="{29D3AA57-3BED-4278-AFF9-5239D01C8372}" dt="2020-11-17T14:54:31.988" v="118" actId="478"/>
          <ac:spMkLst>
            <pc:docMk/>
            <pc:sldMk cId="3612303077" sldId="380"/>
            <ac:spMk id="17" creationId="{41669010-1718-4E24-B4EC-8BA4B6DEDAD5}"/>
          </ac:spMkLst>
        </pc:spChg>
        <pc:spChg chg="add mod">
          <ac:chgData name="Felix Schneider" userId="91542edfa1051817" providerId="LiveId" clId="{29D3AA57-3BED-4278-AFF9-5239D01C8372}" dt="2020-11-17T15:34:16.653" v="926" actId="20577"/>
          <ac:spMkLst>
            <pc:docMk/>
            <pc:sldMk cId="3612303077" sldId="380"/>
            <ac:spMk id="18" creationId="{1E6CBAFC-D628-4C96-8AD8-C47369F2E49A}"/>
          </ac:spMkLst>
        </pc:spChg>
        <pc:picChg chg="add">
          <ac:chgData name="Felix Schneider" userId="91542edfa1051817" providerId="LiveId" clId="{29D3AA57-3BED-4278-AFF9-5239D01C8372}" dt="2020-11-17T15:48:51.536" v="1110"/>
          <ac:picMkLst>
            <pc:docMk/>
            <pc:sldMk cId="3612303077" sldId="380"/>
            <ac:picMk id="19" creationId="{95B67A59-A220-4A59-8007-FD08DFC9AF8C}"/>
          </ac:picMkLst>
        </pc:picChg>
        <pc:picChg chg="del">
          <ac:chgData name="Felix Schneider" userId="91542edfa1051817" providerId="LiveId" clId="{29D3AA57-3BED-4278-AFF9-5239D01C8372}" dt="2020-11-17T15:25:16.477" v="820" actId="478"/>
          <ac:picMkLst>
            <pc:docMk/>
            <pc:sldMk cId="3612303077" sldId="380"/>
            <ac:picMk id="27" creationId="{DD8785A2-8F06-4AEF-92BA-A0259A85622B}"/>
          </ac:picMkLst>
        </pc:picChg>
      </pc:sldChg>
      <pc:sldChg chg="addSp delSp modSp add modTransition modAnim">
        <pc:chgData name="Felix Schneider" userId="91542edfa1051817" providerId="LiveId" clId="{29D3AA57-3BED-4278-AFF9-5239D01C8372}" dt="2020-11-17T15:53:32.432" v="1219"/>
        <pc:sldMkLst>
          <pc:docMk/>
          <pc:sldMk cId="2973304515" sldId="381"/>
        </pc:sldMkLst>
        <pc:spChg chg="del">
          <ac:chgData name="Felix Schneider" userId="91542edfa1051817" providerId="LiveId" clId="{29D3AA57-3BED-4278-AFF9-5239D01C8372}" dt="2020-11-17T15:34:33.530" v="932" actId="478"/>
          <ac:spMkLst>
            <pc:docMk/>
            <pc:sldMk cId="2973304515" sldId="381"/>
            <ac:spMk id="2" creationId="{FD705AE5-4DA2-4A42-9093-558A8A88B59F}"/>
          </ac:spMkLst>
        </pc:spChg>
        <pc:spChg chg="del mod">
          <ac:chgData name="Felix Schneider" userId="91542edfa1051817" providerId="LiveId" clId="{29D3AA57-3BED-4278-AFF9-5239D01C8372}" dt="2020-11-17T15:34:31.689" v="931" actId="478"/>
          <ac:spMkLst>
            <pc:docMk/>
            <pc:sldMk cId="2973304515" sldId="381"/>
            <ac:spMk id="3" creationId="{2692265B-03CD-4A02-9CE4-5EFF6F550CC1}"/>
          </ac:spMkLst>
        </pc:spChg>
        <pc:spChg chg="mod">
          <ac:chgData name="Felix Schneider" userId="91542edfa1051817" providerId="LiveId" clId="{29D3AA57-3BED-4278-AFF9-5239D01C8372}" dt="2020-11-17T15:03:43.198" v="375" actId="20577"/>
          <ac:spMkLst>
            <pc:docMk/>
            <pc:sldMk cId="2973304515" sldId="381"/>
            <ac:spMk id="4" creationId="{FCE76025-C1AE-4104-B64F-9FCCDE654D97}"/>
          </ac:spMkLst>
        </pc:spChg>
        <pc:spChg chg="mod">
          <ac:chgData name="Felix Schneider" userId="91542edfa1051817" providerId="LiveId" clId="{29D3AA57-3BED-4278-AFF9-5239D01C8372}" dt="2020-11-17T14:55:27.129" v="134" actId="207"/>
          <ac:spMkLst>
            <pc:docMk/>
            <pc:sldMk cId="2973304515" sldId="381"/>
            <ac:spMk id="5" creationId="{DA71410B-9BEA-4B6F-BE29-745E28207530}"/>
          </ac:spMkLst>
        </pc:spChg>
        <pc:spChg chg="add del mod">
          <ac:chgData name="Felix Schneider" userId="91542edfa1051817" providerId="LiveId" clId="{29D3AA57-3BED-4278-AFF9-5239D01C8372}" dt="2020-11-17T15:36:55.683" v="941"/>
          <ac:spMkLst>
            <pc:docMk/>
            <pc:sldMk cId="2973304515" sldId="381"/>
            <ac:spMk id="7" creationId="{7FB7A2F6-E2AD-40F1-98F2-09762A7BCD4B}"/>
          </ac:spMkLst>
        </pc:spChg>
        <pc:spChg chg="del">
          <ac:chgData name="Felix Schneider" userId="91542edfa1051817" providerId="LiveId" clId="{29D3AA57-3BED-4278-AFF9-5239D01C8372}" dt="2020-11-17T15:34:27.081" v="929" actId="478"/>
          <ac:spMkLst>
            <pc:docMk/>
            <pc:sldMk cId="2973304515" sldId="381"/>
            <ac:spMk id="10" creationId="{561A11D4-A969-4455-A47B-057C7C0DBA86}"/>
          </ac:spMkLst>
        </pc:spChg>
        <pc:spChg chg="del">
          <ac:chgData name="Felix Schneider" userId="91542edfa1051817" providerId="LiveId" clId="{29D3AA57-3BED-4278-AFF9-5239D01C8372}" dt="2020-11-17T15:34:27.081" v="929" actId="478"/>
          <ac:spMkLst>
            <pc:docMk/>
            <pc:sldMk cId="2973304515" sldId="381"/>
            <ac:spMk id="11" creationId="{FFED29E8-A125-4D7A-936B-3D4857D5A46E}"/>
          </ac:spMkLst>
        </pc:spChg>
        <pc:spChg chg="del">
          <ac:chgData name="Felix Schneider" userId="91542edfa1051817" providerId="LiveId" clId="{29D3AA57-3BED-4278-AFF9-5239D01C8372}" dt="2020-11-17T15:34:27.081" v="929" actId="478"/>
          <ac:spMkLst>
            <pc:docMk/>
            <pc:sldMk cId="2973304515" sldId="381"/>
            <ac:spMk id="12" creationId="{7F5D2E9A-72D3-4EA3-A618-F75D433A3A2B}"/>
          </ac:spMkLst>
        </pc:spChg>
        <pc:spChg chg="mod">
          <ac:chgData name="Felix Schneider" userId="91542edfa1051817" providerId="LiveId" clId="{29D3AA57-3BED-4278-AFF9-5239D01C8372}" dt="2020-11-17T14:56:10.537" v="198" actId="20577"/>
          <ac:spMkLst>
            <pc:docMk/>
            <pc:sldMk cId="2973304515" sldId="381"/>
            <ac:spMk id="13" creationId="{D4B8E3EE-D89E-49C7-8696-9A3A001A0515}"/>
          </ac:spMkLst>
        </pc:spChg>
        <pc:spChg chg="add del mod">
          <ac:chgData name="Felix Schneider" userId="91542edfa1051817" providerId="LiveId" clId="{29D3AA57-3BED-4278-AFF9-5239D01C8372}" dt="2020-11-17T15:36:57.073" v="944"/>
          <ac:spMkLst>
            <pc:docMk/>
            <pc:sldMk cId="2973304515" sldId="381"/>
            <ac:spMk id="20" creationId="{3FD1C945-1882-4286-8B18-92DFCB2BC375}"/>
          </ac:spMkLst>
        </pc:spChg>
        <pc:spChg chg="add del mod">
          <ac:chgData name="Felix Schneider" userId="91542edfa1051817" providerId="LiveId" clId="{29D3AA57-3BED-4278-AFF9-5239D01C8372}" dt="2020-11-17T15:36:58.859" v="945" actId="478"/>
          <ac:spMkLst>
            <pc:docMk/>
            <pc:sldMk cId="2973304515" sldId="381"/>
            <ac:spMk id="25" creationId="{42ACA0D9-3449-4A9E-BDED-332E4969364C}"/>
          </ac:spMkLst>
        </pc:spChg>
        <pc:spChg chg="add mod">
          <ac:chgData name="Felix Schneider" userId="91542edfa1051817" providerId="LiveId" clId="{29D3AA57-3BED-4278-AFF9-5239D01C8372}" dt="2020-11-17T15:44:13.757" v="1021" actId="1076"/>
          <ac:spMkLst>
            <pc:docMk/>
            <pc:sldMk cId="2973304515" sldId="381"/>
            <ac:spMk id="35" creationId="{099D6C74-CDD4-4A6F-AEA9-09C8C37011C0}"/>
          </ac:spMkLst>
        </pc:spChg>
        <pc:spChg chg="add mod">
          <ac:chgData name="Felix Schneider" userId="91542edfa1051817" providerId="LiveId" clId="{29D3AA57-3BED-4278-AFF9-5239D01C8372}" dt="2020-11-17T15:44:13.757" v="1021" actId="1076"/>
          <ac:spMkLst>
            <pc:docMk/>
            <pc:sldMk cId="2973304515" sldId="381"/>
            <ac:spMk id="36" creationId="{870132B2-3DB8-477B-BA5B-A0B4A53E65F4}"/>
          </ac:spMkLst>
        </pc:spChg>
        <pc:picChg chg="add del mod">
          <ac:chgData name="Felix Schneider" userId="91542edfa1051817" providerId="LiveId" clId="{29D3AA57-3BED-4278-AFF9-5239D01C8372}" dt="2020-11-17T15:36:32.694" v="934"/>
          <ac:picMkLst>
            <pc:docMk/>
            <pc:sldMk cId="2973304515" sldId="381"/>
            <ac:picMk id="14" creationId="{7EF838FC-3253-4ACB-8A45-B8673810AFBF}"/>
          </ac:picMkLst>
        </pc:picChg>
        <pc:picChg chg="add del mod">
          <ac:chgData name="Felix Schneider" userId="91542edfa1051817" providerId="LiveId" clId="{29D3AA57-3BED-4278-AFF9-5239D01C8372}" dt="2020-11-17T15:36:36.178" v="936"/>
          <ac:picMkLst>
            <pc:docMk/>
            <pc:sldMk cId="2973304515" sldId="381"/>
            <ac:picMk id="18" creationId="{E7499186-8362-4759-969C-522AEDF74AA3}"/>
          </ac:picMkLst>
        </pc:picChg>
        <pc:picChg chg="add del mod">
          <ac:chgData name="Felix Schneider" userId="91542edfa1051817" providerId="LiveId" clId="{29D3AA57-3BED-4278-AFF9-5239D01C8372}" dt="2020-11-17T15:36:53.257" v="940"/>
          <ac:picMkLst>
            <pc:docMk/>
            <pc:sldMk cId="2973304515" sldId="381"/>
            <ac:picMk id="21" creationId="{CF7796A1-AAE0-4A81-82D1-211AF4B13991}"/>
          </ac:picMkLst>
        </pc:picChg>
        <pc:picChg chg="add del mod">
          <ac:chgData name="Felix Schneider" userId="91542edfa1051817" providerId="LiveId" clId="{29D3AA57-3BED-4278-AFF9-5239D01C8372}" dt="2020-11-17T15:36:57.055" v="942" actId="478"/>
          <ac:picMkLst>
            <pc:docMk/>
            <pc:sldMk cId="2973304515" sldId="381"/>
            <ac:picMk id="23" creationId="{AE7E5709-A02B-4F78-9D25-B98CD225B65B}"/>
          </ac:picMkLst>
        </pc:picChg>
        <pc:picChg chg="del">
          <ac:chgData name="Felix Schneider" userId="91542edfa1051817" providerId="LiveId" clId="{29D3AA57-3BED-4278-AFF9-5239D01C8372}" dt="2020-11-17T15:34:23.277" v="927" actId="478"/>
          <ac:picMkLst>
            <pc:docMk/>
            <pc:sldMk cId="2973304515" sldId="381"/>
            <ac:picMk id="27" creationId="{DD8785A2-8F06-4AEF-92BA-A0259A85622B}"/>
          </ac:picMkLst>
        </pc:picChg>
        <pc:picChg chg="add del mod">
          <ac:chgData name="Felix Schneider" userId="91542edfa1051817" providerId="LiveId" clId="{29D3AA57-3BED-4278-AFF9-5239D01C8372}" dt="2020-11-17T15:37:03.647" v="948" actId="478"/>
          <ac:picMkLst>
            <pc:docMk/>
            <pc:sldMk cId="2973304515" sldId="381"/>
            <ac:picMk id="28" creationId="{C090500C-2C1E-4763-AC8C-F5000540B99A}"/>
          </ac:picMkLst>
        </pc:picChg>
        <pc:picChg chg="add mod">
          <ac:chgData name="Felix Schneider" userId="91542edfa1051817" providerId="LiveId" clId="{29D3AA57-3BED-4278-AFF9-5239D01C8372}" dt="2020-11-17T15:44:13.757" v="1021" actId="1076"/>
          <ac:picMkLst>
            <pc:docMk/>
            <pc:sldMk cId="2973304515" sldId="381"/>
            <ac:picMk id="30" creationId="{04D349CA-1E71-43D4-ACBD-5EBC6F0BA1F2}"/>
          </ac:picMkLst>
        </pc:picChg>
        <pc:picChg chg="add del mod modCrop">
          <ac:chgData name="Felix Schneider" userId="91542edfa1051817" providerId="LiveId" clId="{29D3AA57-3BED-4278-AFF9-5239D01C8372}" dt="2020-11-17T15:41:08.395" v="974"/>
          <ac:picMkLst>
            <pc:docMk/>
            <pc:sldMk cId="2973304515" sldId="381"/>
            <ac:picMk id="32" creationId="{443AFC20-28B8-41B5-BABA-F9EC61688B38}"/>
          </ac:picMkLst>
        </pc:picChg>
        <pc:picChg chg="add mod modCrop">
          <ac:chgData name="Felix Schneider" userId="91542edfa1051817" providerId="LiveId" clId="{29D3AA57-3BED-4278-AFF9-5239D01C8372}" dt="2020-11-17T15:44:13.757" v="1021" actId="1076"/>
          <ac:picMkLst>
            <pc:docMk/>
            <pc:sldMk cId="2973304515" sldId="381"/>
            <ac:picMk id="34" creationId="{4565A702-A114-44B4-900A-509A32C37A44}"/>
          </ac:picMkLst>
        </pc:picChg>
        <pc:picChg chg="add">
          <ac:chgData name="Felix Schneider" userId="91542edfa1051817" providerId="LiveId" clId="{29D3AA57-3BED-4278-AFF9-5239D01C8372}" dt="2020-11-17T15:48:54.491" v="1111"/>
          <ac:picMkLst>
            <pc:docMk/>
            <pc:sldMk cId="2973304515" sldId="381"/>
            <ac:picMk id="37" creationId="{1165AAA3-ED31-45BE-BDBD-4192809CCECB}"/>
          </ac:picMkLst>
        </pc:picChg>
      </pc:sldChg>
      <pc:sldMasterChg chg="delSldLayout">
        <pc:chgData name="Felix Schneider" userId="91542edfa1051817" providerId="LiveId" clId="{29D3AA57-3BED-4278-AFF9-5239D01C8372}" dt="2020-11-17T15:52:30.166" v="1207" actId="2696"/>
        <pc:sldMasterMkLst>
          <pc:docMk/>
          <pc:sldMasterMk cId="2809542128" sldId="2147483655"/>
        </pc:sldMasterMkLst>
        <pc:sldLayoutChg chg="del">
          <pc:chgData name="Felix Schneider" userId="91542edfa1051817" providerId="LiveId" clId="{29D3AA57-3BED-4278-AFF9-5239D01C8372}" dt="2020-11-17T15:52:30.166" v="1207" actId="2696"/>
          <pc:sldLayoutMkLst>
            <pc:docMk/>
            <pc:sldMasterMk cId="2809542128" sldId="2147483655"/>
            <pc:sldLayoutMk cId="3524629797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5D971959-953B-463E-BAAE-BE8CB048C413}" type="datetimeFigureOut">
              <a:rPr lang="fr-FR" smtClean="0"/>
              <a:pPr/>
              <a:t>17/11/2020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01BB0138-77EE-466A-BAEB-47D907700EE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150340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0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55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2352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8335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2059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434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1895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68531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43839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6727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22241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2085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4362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21516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89945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9117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1390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4479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A62A3B4-90FB-4299-99EA-8A003311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418" y="2781300"/>
            <a:ext cx="2073164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3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8573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927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460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418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004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032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1123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2976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833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to 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216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4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269138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9002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6831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40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000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455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51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343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183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525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593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9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682" r:id="rId3"/>
    <p:sldLayoutId id="2147483683" r:id="rId4"/>
    <p:sldLayoutId id="2147483684" r:id="rId5"/>
    <p:sldLayoutId id="2147483685" r:id="rId6"/>
    <p:sldLayoutId id="2147483701" r:id="rId7"/>
    <p:sldLayoutId id="2147483724" r:id="rId8"/>
    <p:sldLayoutId id="2147483678" r:id="rId9"/>
    <p:sldLayoutId id="2147483656" r:id="rId10"/>
    <p:sldLayoutId id="2147483679" r:id="rId11"/>
    <p:sldLayoutId id="2147483680" r:id="rId12"/>
    <p:sldLayoutId id="2147483681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2" r:id="rId45"/>
    <p:sldLayoutId id="2147483721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766763" y="2363380"/>
            <a:ext cx="5715318" cy="22436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fr-FR" sz="5400" dirty="0" err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Developing</a:t>
            </a:r>
            <a:r>
              <a:rPr lang="fr-FR" sz="54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Android Apps </a:t>
            </a:r>
            <a:r>
              <a:rPr lang="fr-FR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with</a:t>
            </a:r>
            <a:r>
              <a:rPr lang="fr-F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fr-FR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Kotlin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12E13D6-445C-41E9-BC38-280B4FB0D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376"/>
            <a:ext cx="4757988" cy="46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9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D8ADCF-4934-40F9-ABAA-506F4565CA04}"/>
              </a:ext>
            </a:extLst>
          </p:cNvPr>
          <p:cNvSpPr/>
          <p:nvPr/>
        </p:nvSpPr>
        <p:spPr>
          <a:xfrm>
            <a:off x="0" y="0"/>
            <a:ext cx="3048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D705AE5-4DA2-4A42-9093-558A8A88B59F}"/>
              </a:ext>
            </a:extLst>
          </p:cNvPr>
          <p:cNvSpPr txBox="1"/>
          <p:nvPr/>
        </p:nvSpPr>
        <p:spPr>
          <a:xfrm>
            <a:off x="3822986" y="1937640"/>
            <a:ext cx="6565614" cy="138473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OS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and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platform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for mobile devices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Started in 2005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Is based on Linux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CE76025-C1AE-4104-B64F-9FCCDE654D97}"/>
              </a:ext>
            </a:extLst>
          </p:cNvPr>
          <p:cNvSpPr txBox="1"/>
          <p:nvPr/>
        </p:nvSpPr>
        <p:spPr>
          <a:xfrm>
            <a:off x="3822986" y="1004798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Introduction</a:t>
            </a:r>
            <a:endParaRPr kumimoji="0" lang="fr-FR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DA71410B-9BEA-4B6F-BE29-745E28207530}"/>
              </a:ext>
            </a:extLst>
          </p:cNvPr>
          <p:cNvSpPr/>
          <p:nvPr/>
        </p:nvSpPr>
        <p:spPr>
          <a:xfrm>
            <a:off x="873125" y="887375"/>
            <a:ext cx="2057400" cy="435862"/>
          </a:xfrm>
          <a:prstGeom prst="rect">
            <a:avLst/>
          </a:prstGeom>
          <a:noFill/>
          <a:ln>
            <a:noFill/>
          </a:ln>
          <a:effectLst>
            <a:outerShdw blurRad="203200" dist="50800" dir="5400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Introduction 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91BB400-0EBB-4E76-AB92-1A4229E423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10832382" y="5181667"/>
            <a:ext cx="2584736" cy="2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D8ADCF-4934-40F9-ABAA-506F4565CA04}"/>
              </a:ext>
            </a:extLst>
          </p:cNvPr>
          <p:cNvSpPr/>
          <p:nvPr/>
        </p:nvSpPr>
        <p:spPr>
          <a:xfrm>
            <a:off x="0" y="0"/>
            <a:ext cx="3048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DA71410B-9BEA-4B6F-BE29-745E28207530}"/>
              </a:ext>
            </a:extLst>
          </p:cNvPr>
          <p:cNvSpPr/>
          <p:nvPr/>
        </p:nvSpPr>
        <p:spPr>
          <a:xfrm>
            <a:off x="873125" y="887375"/>
            <a:ext cx="2057400" cy="435862"/>
          </a:xfrm>
          <a:prstGeom prst="rect">
            <a:avLst/>
          </a:prstGeom>
          <a:noFill/>
          <a:ln>
            <a:noFill/>
          </a:ln>
          <a:effectLst>
            <a:outerShdw blurRad="203200" dist="50800" dir="5400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Introduction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7FE1A9DF-7713-4339-8CF0-736ADDE53638}"/>
              </a:ext>
            </a:extLst>
          </p:cNvPr>
          <p:cNvSpPr/>
          <p:nvPr/>
        </p:nvSpPr>
        <p:spPr>
          <a:xfrm>
            <a:off x="873125" y="1841293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fr-FR" sz="1600" dirty="0">
                <a:solidFill>
                  <a:schemeClr val="accent1"/>
                </a:solidFill>
                <a:latin typeface="Segoe UI Semibold"/>
              </a:rPr>
              <a:t>Components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23" name="Grafik 22" descr="Smartphone">
            <a:extLst>
              <a:ext uri="{FF2B5EF4-FFF2-40B4-BE49-F238E27FC236}">
                <a16:creationId xmlns:a16="http://schemas.microsoft.com/office/drawing/2014/main" id="{D5B54F33-41B8-4357-8F02-9D217FF15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199" y="1088015"/>
            <a:ext cx="914400" cy="914400"/>
          </a:xfrm>
          <a:prstGeom prst="rect">
            <a:avLst/>
          </a:prstGeom>
        </p:spPr>
      </p:pic>
      <p:pic>
        <p:nvPicPr>
          <p:cNvPr id="25" name="Grafik 24" descr="Kreise mit Pfeilen">
            <a:extLst>
              <a:ext uri="{FF2B5EF4-FFF2-40B4-BE49-F238E27FC236}">
                <a16:creationId xmlns:a16="http://schemas.microsoft.com/office/drawing/2014/main" id="{3340DC1B-4CE9-4C3C-8290-AE7AA077B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3199" y="2439364"/>
            <a:ext cx="914400" cy="914400"/>
          </a:xfrm>
          <a:prstGeom prst="rect">
            <a:avLst/>
          </a:prstGeom>
        </p:spPr>
      </p:pic>
      <p:pic>
        <p:nvPicPr>
          <p:cNvPr id="28" name="Grafik 27" descr="Podcast">
            <a:extLst>
              <a:ext uri="{FF2B5EF4-FFF2-40B4-BE49-F238E27FC236}">
                <a16:creationId xmlns:a16="http://schemas.microsoft.com/office/drawing/2014/main" id="{D1848E52-33BA-4A19-98BA-8EFB5ACE9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3199" y="3794298"/>
            <a:ext cx="914400" cy="914400"/>
          </a:xfrm>
          <a:prstGeom prst="rect">
            <a:avLst/>
          </a:prstGeom>
        </p:spPr>
      </p:pic>
      <p:pic>
        <p:nvPicPr>
          <p:cNvPr id="30" name="Grafik 29" descr="Datenbank">
            <a:extLst>
              <a:ext uri="{FF2B5EF4-FFF2-40B4-BE49-F238E27FC236}">
                <a16:creationId xmlns:a16="http://schemas.microsoft.com/office/drawing/2014/main" id="{3CC2D0B9-CA02-448D-8871-DF6065049C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3199" y="5148950"/>
            <a:ext cx="914400" cy="914400"/>
          </a:xfrm>
          <a:prstGeom prst="rect">
            <a:avLst/>
          </a:prstGeom>
        </p:spPr>
      </p:pic>
      <p:sp>
        <p:nvSpPr>
          <p:cNvPr id="34" name="TextBox 3">
            <a:extLst>
              <a:ext uri="{FF2B5EF4-FFF2-40B4-BE49-F238E27FC236}">
                <a16:creationId xmlns:a16="http://schemas.microsoft.com/office/drawing/2014/main" id="{ACC819E4-F749-460F-9202-0C5B897B77FA}"/>
              </a:ext>
            </a:extLst>
          </p:cNvPr>
          <p:cNvSpPr txBox="1"/>
          <p:nvPr/>
        </p:nvSpPr>
        <p:spPr>
          <a:xfrm>
            <a:off x="5323312" y="1323237"/>
            <a:ext cx="6565614" cy="4367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Activities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7C372CB1-E00C-48DD-8263-41FDB554B81D}"/>
              </a:ext>
            </a:extLst>
          </p:cNvPr>
          <p:cNvSpPr txBox="1"/>
          <p:nvPr/>
        </p:nvSpPr>
        <p:spPr>
          <a:xfrm>
            <a:off x="5323312" y="2678171"/>
            <a:ext cx="6565614" cy="4367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324FCB9A-94F3-47A5-8C0D-1B269FD68381}"/>
              </a:ext>
            </a:extLst>
          </p:cNvPr>
          <p:cNvSpPr txBox="1"/>
          <p:nvPr/>
        </p:nvSpPr>
        <p:spPr>
          <a:xfrm>
            <a:off x="5323312" y="4033105"/>
            <a:ext cx="6565614" cy="4367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Broadcast 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receivers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D5510799-7DBE-4030-ADAE-35BE0D67822D}"/>
              </a:ext>
            </a:extLst>
          </p:cNvPr>
          <p:cNvSpPr txBox="1"/>
          <p:nvPr/>
        </p:nvSpPr>
        <p:spPr>
          <a:xfrm>
            <a:off x="5323312" y="5387757"/>
            <a:ext cx="6565614" cy="4367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Content providers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A2C6B6E8-F310-448C-9816-6EFCA4F8522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10832382" y="5181667"/>
            <a:ext cx="2584736" cy="2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D8ADCF-4934-40F9-ABAA-506F4565CA04}"/>
              </a:ext>
            </a:extLst>
          </p:cNvPr>
          <p:cNvSpPr/>
          <p:nvPr/>
        </p:nvSpPr>
        <p:spPr>
          <a:xfrm>
            <a:off x="0" y="0"/>
            <a:ext cx="3048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CE76025-C1AE-4104-B64F-9FCCDE654D97}"/>
              </a:ext>
            </a:extLst>
          </p:cNvPr>
          <p:cNvSpPr txBox="1"/>
          <p:nvPr/>
        </p:nvSpPr>
        <p:spPr>
          <a:xfrm>
            <a:off x="3822986" y="1004798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Why Kotlin?</a:t>
            </a:r>
            <a:endParaRPr kumimoji="0" lang="fr-FR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DA71410B-9BEA-4B6F-BE29-745E28207530}"/>
              </a:ext>
            </a:extLst>
          </p:cNvPr>
          <p:cNvSpPr/>
          <p:nvPr/>
        </p:nvSpPr>
        <p:spPr>
          <a:xfrm>
            <a:off x="873125" y="887375"/>
            <a:ext cx="2057400" cy="435862"/>
          </a:xfrm>
          <a:prstGeom prst="rect">
            <a:avLst/>
          </a:prstGeom>
          <a:noFill/>
          <a:ln>
            <a:noFill/>
          </a:ln>
          <a:effectLst>
            <a:outerShdw blurRad="203200" dist="50800" dir="5400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Introduction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7FE1A9DF-7713-4339-8CF0-736ADDE53638}"/>
              </a:ext>
            </a:extLst>
          </p:cNvPr>
          <p:cNvSpPr/>
          <p:nvPr/>
        </p:nvSpPr>
        <p:spPr>
          <a:xfrm>
            <a:off x="873125" y="1841293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Components</a:t>
            </a:r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D6001C09-3578-4FB1-BE0C-238ECE8C9F24}"/>
              </a:ext>
            </a:extLst>
          </p:cNvPr>
          <p:cNvSpPr/>
          <p:nvPr/>
        </p:nvSpPr>
        <p:spPr>
          <a:xfrm>
            <a:off x="873125" y="2795211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Why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Kotlin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?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1E6CBAFC-D628-4C96-8AD8-C47369F2E49A}"/>
              </a:ext>
            </a:extLst>
          </p:cNvPr>
          <p:cNvSpPr txBox="1"/>
          <p:nvPr/>
        </p:nvSpPr>
        <p:spPr>
          <a:xfrm>
            <a:off x="3822986" y="1584515"/>
            <a:ext cx="6565614" cy="18587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Recommended by Google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Compatibility with Java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Null Safety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Brevity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5B67A59-A220-4A59-8007-FD08DFC9AF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10832382" y="5181667"/>
            <a:ext cx="2584736" cy="2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D8ADCF-4934-40F9-ABAA-506F4565CA04}"/>
              </a:ext>
            </a:extLst>
          </p:cNvPr>
          <p:cNvSpPr/>
          <p:nvPr/>
        </p:nvSpPr>
        <p:spPr>
          <a:xfrm>
            <a:off x="0" y="0"/>
            <a:ext cx="3048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CE76025-C1AE-4104-B64F-9FCCDE654D97}"/>
              </a:ext>
            </a:extLst>
          </p:cNvPr>
          <p:cNvSpPr txBox="1"/>
          <p:nvPr/>
        </p:nvSpPr>
        <p:spPr>
          <a:xfrm>
            <a:off x="3822986" y="1004798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Popular Frameworks</a:t>
            </a:r>
            <a:endParaRPr kumimoji="0" lang="fr-FR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DA71410B-9BEA-4B6F-BE29-745E28207530}"/>
              </a:ext>
            </a:extLst>
          </p:cNvPr>
          <p:cNvSpPr/>
          <p:nvPr/>
        </p:nvSpPr>
        <p:spPr>
          <a:xfrm>
            <a:off x="873125" y="887375"/>
            <a:ext cx="2057400" cy="435862"/>
          </a:xfrm>
          <a:prstGeom prst="rect">
            <a:avLst/>
          </a:prstGeom>
          <a:noFill/>
          <a:ln>
            <a:noFill/>
          </a:ln>
          <a:effectLst>
            <a:outerShdw blurRad="203200" dist="50800" dir="5400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Introduction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7FE1A9DF-7713-4339-8CF0-736ADDE53638}"/>
              </a:ext>
            </a:extLst>
          </p:cNvPr>
          <p:cNvSpPr/>
          <p:nvPr/>
        </p:nvSpPr>
        <p:spPr>
          <a:xfrm>
            <a:off x="873125" y="1841293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Components</a:t>
            </a:r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D6001C09-3578-4FB1-BE0C-238ECE8C9F24}"/>
              </a:ext>
            </a:extLst>
          </p:cNvPr>
          <p:cNvSpPr/>
          <p:nvPr/>
        </p:nvSpPr>
        <p:spPr>
          <a:xfrm>
            <a:off x="873125" y="2795211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Why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Kotlin</a:t>
            </a:r>
            <a:r>
              <a:rPr lang="fr-FR" sz="1600" dirty="0">
                <a:solidFill>
                  <a:prstClr val="white"/>
                </a:solidFill>
                <a:latin typeface="Segoe UI Semibold"/>
              </a:rPr>
              <a:t>?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D4B8E3EE-D89E-49C7-8696-9A3A001A0515}"/>
              </a:ext>
            </a:extLst>
          </p:cNvPr>
          <p:cNvSpPr/>
          <p:nvPr/>
        </p:nvSpPr>
        <p:spPr>
          <a:xfrm>
            <a:off x="873125" y="3749129"/>
            <a:ext cx="2057400" cy="435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fr-FR" sz="1600" dirty="0" err="1">
                <a:solidFill>
                  <a:schemeClr val="accent1"/>
                </a:solidFill>
                <a:latin typeface="Segoe UI Semibold"/>
              </a:rPr>
              <a:t>Popular</a:t>
            </a:r>
            <a:r>
              <a:rPr lang="fr-FR" sz="1600" dirty="0">
                <a:solidFill>
                  <a:schemeClr val="accent1"/>
                </a:solidFill>
                <a:latin typeface="Segoe UI Semibold"/>
              </a:rPr>
              <a:t> </a:t>
            </a:r>
            <a:r>
              <a:rPr lang="fr-FR" sz="1600" dirty="0" err="1">
                <a:solidFill>
                  <a:schemeClr val="accent1"/>
                </a:solidFill>
                <a:latin typeface="Segoe UI Semibold"/>
              </a:rPr>
              <a:t>Frameworks</a:t>
            </a:r>
            <a:endParaRPr lang="fr-FR" sz="1600" dirty="0">
              <a:solidFill>
                <a:prstClr val="white"/>
              </a:solidFill>
              <a:latin typeface="Segoe UI Semibold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4D349CA-1E71-43D4-ACBD-5EBC6F0BA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646" y="1857793"/>
            <a:ext cx="1337242" cy="944963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565A702-A114-44B4-900A-509A32C3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922"/>
          <a:stretch/>
        </p:blipFill>
        <p:spPr>
          <a:xfrm>
            <a:off x="3821405" y="3090665"/>
            <a:ext cx="795285" cy="754654"/>
          </a:xfrm>
          <a:prstGeom prst="rect">
            <a:avLst/>
          </a:prstGeom>
        </p:spPr>
      </p:pic>
      <p:sp>
        <p:nvSpPr>
          <p:cNvPr id="35" name="TextBox 3">
            <a:extLst>
              <a:ext uri="{FF2B5EF4-FFF2-40B4-BE49-F238E27FC236}">
                <a16:creationId xmlns:a16="http://schemas.microsoft.com/office/drawing/2014/main" id="{099D6C74-CDD4-4A6F-AEA9-09C8C37011C0}"/>
              </a:ext>
            </a:extLst>
          </p:cNvPr>
          <p:cNvSpPr txBox="1"/>
          <p:nvPr/>
        </p:nvSpPr>
        <p:spPr>
          <a:xfrm>
            <a:off x="4825888" y="2111420"/>
            <a:ext cx="6565614" cy="4367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React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Native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870132B2-3DB8-477B-BA5B-A0B4A53E65F4}"/>
              </a:ext>
            </a:extLst>
          </p:cNvPr>
          <p:cNvSpPr txBox="1"/>
          <p:nvPr/>
        </p:nvSpPr>
        <p:spPr>
          <a:xfrm>
            <a:off x="4825888" y="3210607"/>
            <a:ext cx="6565614" cy="4367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Flutter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1165AAA3-ED31-45BE-BDBD-4192809CCEC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10832382" y="5181667"/>
            <a:ext cx="2584736" cy="2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0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PresentationFormat>Breitbild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Segoe UI</vt:lpstr>
      <vt:lpstr>Segoe UI Light</vt:lpstr>
      <vt:lpstr>Segoe UI Semibold</vt:lpstr>
      <vt:lpstr>2_Office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2018-11-08T16:43:29Z</dcterms:created>
  <dcterms:modified xsi:type="dcterms:W3CDTF">2020-11-17T15:53:45Z</dcterms:modified>
</cp:coreProperties>
</file>