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91462-7F04-4A31-8906-A9AF620A77C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BF348-B77E-472F-992F-1F9DC90F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8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BF348-B77E-472F-992F-1F9DC90FF1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17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62A8-BDFF-4D94-8CD8-A9CD9943BF92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65FF-BEDD-4A1D-8758-D37D14EDE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62A8-BDFF-4D94-8CD8-A9CD9943BF92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65FF-BEDD-4A1D-8758-D37D14EDE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2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62A8-BDFF-4D94-8CD8-A9CD9943BF92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65FF-BEDD-4A1D-8758-D37D14EDE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1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62A8-BDFF-4D94-8CD8-A9CD9943BF92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65FF-BEDD-4A1D-8758-D37D14EDE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2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62A8-BDFF-4D94-8CD8-A9CD9943BF92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65FF-BEDD-4A1D-8758-D37D14EDE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5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62A8-BDFF-4D94-8CD8-A9CD9943BF92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65FF-BEDD-4A1D-8758-D37D14EDE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62A8-BDFF-4D94-8CD8-A9CD9943BF92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65FF-BEDD-4A1D-8758-D37D14EDE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9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62A8-BDFF-4D94-8CD8-A9CD9943BF92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65FF-BEDD-4A1D-8758-D37D14EDE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9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62A8-BDFF-4D94-8CD8-A9CD9943BF92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65FF-BEDD-4A1D-8758-D37D14EDE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8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62A8-BDFF-4D94-8CD8-A9CD9943BF92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65FF-BEDD-4A1D-8758-D37D14EDE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2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62A8-BDFF-4D94-8CD8-A9CD9943BF92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65FF-BEDD-4A1D-8758-D37D14EDE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62A8-BDFF-4D94-8CD8-A9CD9943BF92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365FF-BEDD-4A1D-8758-D37D14EDE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8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5" y="480291"/>
            <a:ext cx="3543300" cy="62992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441" y="480291"/>
            <a:ext cx="3538105" cy="628996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62" y="480291"/>
            <a:ext cx="3553690" cy="631767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Right Arrow 4"/>
          <p:cNvSpPr/>
          <p:nvPr/>
        </p:nvSpPr>
        <p:spPr>
          <a:xfrm>
            <a:off x="3805382" y="3297382"/>
            <a:ext cx="341745" cy="221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8057860" y="3297382"/>
            <a:ext cx="341745" cy="221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0050" y="110959"/>
            <a:ext cx="293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Koor</a:t>
            </a:r>
            <a:r>
              <a:rPr lang="en-US" b="1" dirty="0" smtClean="0"/>
              <a:t> </a:t>
            </a:r>
            <a:r>
              <a:rPr lang="en-US" b="1" dirty="0" err="1" smtClean="0"/>
              <a:t>Kurir</a:t>
            </a:r>
            <a:r>
              <a:rPr lang="en-US" b="1" dirty="0" smtClean="0"/>
              <a:t> – </a:t>
            </a:r>
            <a:r>
              <a:rPr lang="en-US" b="1" dirty="0" err="1" smtClean="0"/>
              <a:t>Atur</a:t>
            </a:r>
            <a:r>
              <a:rPr lang="en-US" b="1" dirty="0" smtClean="0"/>
              <a:t> </a:t>
            </a:r>
            <a:r>
              <a:rPr lang="en-US" b="1" dirty="0" err="1" smtClean="0"/>
              <a:t>Pengiriman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96198" y="110959"/>
            <a:ext cx="244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..-</a:t>
            </a:r>
            <a:r>
              <a:rPr lang="en-US" dirty="0" err="1" smtClean="0"/>
              <a:t>Atur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- Add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99605" y="110959"/>
            <a:ext cx="241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..-</a:t>
            </a:r>
            <a:r>
              <a:rPr lang="en-US" dirty="0" err="1" smtClean="0"/>
              <a:t>Atur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- </a:t>
            </a:r>
            <a:r>
              <a:rPr lang="en-US" dirty="0" err="1" smtClean="0"/>
              <a:t>Cek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36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8619" y="508000"/>
            <a:ext cx="3454400" cy="244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Menampilkan</a:t>
            </a:r>
            <a:r>
              <a:rPr lang="en-US" dirty="0" smtClean="0"/>
              <a:t> List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kurir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2 </a:t>
            </a:r>
            <a:r>
              <a:rPr lang="en-US" dirty="0" err="1" smtClean="0"/>
              <a:t>pilihan</a:t>
            </a:r>
            <a:r>
              <a:rPr lang="en-US" dirty="0" smtClean="0"/>
              <a:t> button Add (</a:t>
            </a:r>
            <a:r>
              <a:rPr lang="en-US" dirty="0" err="1" smtClean="0"/>
              <a:t>menambahkan</a:t>
            </a:r>
            <a:r>
              <a:rPr lang="en-US" dirty="0" smtClean="0"/>
              <a:t> alamat2 </a:t>
            </a:r>
            <a:r>
              <a:rPr lang="en-US" dirty="0" err="1" smtClean="0"/>
              <a:t>pengiriman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kurir</a:t>
            </a:r>
            <a:r>
              <a:rPr lang="en-US" dirty="0" smtClean="0"/>
              <a:t>),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Cek</a:t>
            </a:r>
            <a:r>
              <a:rPr lang="en-US" dirty="0" smtClean="0"/>
              <a:t> (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ditambahkan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8622" y="138668"/>
            <a:ext cx="293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Koor</a:t>
            </a:r>
            <a:r>
              <a:rPr lang="en-US" b="1" dirty="0" smtClean="0"/>
              <a:t> </a:t>
            </a:r>
            <a:r>
              <a:rPr lang="en-US" b="1" dirty="0" err="1" smtClean="0"/>
              <a:t>Kurir</a:t>
            </a:r>
            <a:r>
              <a:rPr lang="en-US" b="1" dirty="0" smtClean="0"/>
              <a:t> – </a:t>
            </a:r>
            <a:r>
              <a:rPr lang="en-US" b="1" dirty="0" err="1" smtClean="0"/>
              <a:t>Atur</a:t>
            </a:r>
            <a:r>
              <a:rPr lang="en-US" b="1" dirty="0" smtClean="0"/>
              <a:t> </a:t>
            </a:r>
            <a:r>
              <a:rPr lang="en-US" b="1" dirty="0" err="1" smtClean="0"/>
              <a:t>Pengiriman</a:t>
            </a:r>
            <a:endParaRPr lang="en-US" b="1" dirty="0"/>
          </a:p>
        </p:txBody>
      </p:sp>
      <p:sp>
        <p:nvSpPr>
          <p:cNvPr id="4" name="Right Arrow 3"/>
          <p:cNvSpPr/>
          <p:nvPr/>
        </p:nvSpPr>
        <p:spPr>
          <a:xfrm>
            <a:off x="3833736" y="1620981"/>
            <a:ext cx="341745" cy="221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96198" y="110959"/>
            <a:ext cx="244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..-</a:t>
            </a:r>
            <a:r>
              <a:rPr lang="en-US" dirty="0" err="1" smtClean="0"/>
              <a:t>Atur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- Add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92525" y="138668"/>
            <a:ext cx="241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..-</a:t>
            </a:r>
            <a:r>
              <a:rPr lang="en-US" dirty="0" err="1" smtClean="0"/>
              <a:t>Atur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- </a:t>
            </a:r>
            <a:r>
              <a:rPr lang="en-US" dirty="0" err="1" smtClean="0"/>
              <a:t>Cek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96198" y="508000"/>
            <a:ext cx="3454400" cy="244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menceklist</a:t>
            </a:r>
            <a:r>
              <a:rPr lang="en-US" dirty="0" smtClean="0"/>
              <a:t>,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button “</a:t>
            </a:r>
            <a:r>
              <a:rPr lang="en-US" dirty="0" err="1" smtClean="0"/>
              <a:t>Selesai</a:t>
            </a:r>
            <a:r>
              <a:rPr lang="en-US" dirty="0" smtClean="0"/>
              <a:t>”. Data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dikirim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database </a:t>
            </a:r>
            <a:r>
              <a:rPr lang="en-US" dirty="0" err="1" smtClean="0"/>
              <a:t>pada</a:t>
            </a:r>
            <a:r>
              <a:rPr lang="en-US" dirty="0" smtClean="0"/>
              <a:t> table </a:t>
            </a:r>
            <a:r>
              <a:rPr lang="en-US" dirty="0" err="1" smtClean="0"/>
              <a:t>pengiriman</a:t>
            </a:r>
            <a:r>
              <a:rPr lang="en-US" dirty="0" smtClean="0"/>
              <a:t> (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kurir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, </a:t>
            </a:r>
            <a:r>
              <a:rPr lang="en-US" dirty="0" err="1" smtClean="0"/>
              <a:t>cth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33777" y="480291"/>
            <a:ext cx="3454400" cy="244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ditambahkan</a:t>
            </a:r>
            <a:r>
              <a:rPr lang="en-US" dirty="0"/>
              <a:t>.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862723" y="1620981"/>
            <a:ext cx="341745" cy="221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4" y="3126447"/>
            <a:ext cx="9162905" cy="17368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548" y="5034119"/>
            <a:ext cx="9301452" cy="1763123"/>
          </a:xfrm>
          <a:prstGeom prst="rect">
            <a:avLst/>
          </a:prstGeom>
        </p:spPr>
      </p:pic>
      <p:cxnSp>
        <p:nvCxnSpPr>
          <p:cNvPr id="13" name="Elbow Connector 12"/>
          <p:cNvCxnSpPr>
            <a:stCxn id="10" idx="3"/>
          </p:cNvCxnSpPr>
          <p:nvPr/>
        </p:nvCxnSpPr>
        <p:spPr>
          <a:xfrm>
            <a:off x="9273309" y="3994877"/>
            <a:ext cx="1237673" cy="1039242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406910" y="5818910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K001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411200" y="6308076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K001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9287921" y="3228505"/>
            <a:ext cx="2421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Contoh</a:t>
            </a:r>
            <a:r>
              <a:rPr lang="en-US" sz="1400" dirty="0" smtClean="0"/>
              <a:t> database, </a:t>
            </a:r>
            <a:r>
              <a:rPr lang="en-US" sz="1400" dirty="0" err="1" smtClean="0"/>
              <a:t>hasil</a:t>
            </a:r>
            <a:r>
              <a:rPr lang="en-US" sz="1400" dirty="0" smtClean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</a:t>
            </a:r>
            <a:r>
              <a:rPr lang="en-US" sz="1400" dirty="0" err="1" smtClean="0"/>
              <a:t>penyelesaian</a:t>
            </a:r>
            <a:r>
              <a:rPr lang="en-US" sz="1400" dirty="0" smtClean="0"/>
              <a:t> </a:t>
            </a:r>
            <a:r>
              <a:rPr lang="en-US" sz="1400" dirty="0" err="1" smtClean="0"/>
              <a:t>halaman</a:t>
            </a:r>
            <a:r>
              <a:rPr lang="en-US" sz="1400" dirty="0" smtClean="0"/>
              <a:t> ..-</a:t>
            </a:r>
            <a:r>
              <a:rPr lang="en-US" sz="1400" dirty="0" err="1" smtClean="0"/>
              <a:t>Atur</a:t>
            </a:r>
            <a:r>
              <a:rPr lang="en-US" sz="1400" dirty="0" smtClean="0"/>
              <a:t> </a:t>
            </a:r>
            <a:r>
              <a:rPr lang="en-US" sz="1400" dirty="0" err="1" smtClean="0"/>
              <a:t>Pengiriman</a:t>
            </a:r>
            <a:r>
              <a:rPr lang="en-US" sz="1400" dirty="0" smtClean="0"/>
              <a:t>-Add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804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89" y="728094"/>
            <a:ext cx="3212307" cy="571076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422" y="935787"/>
            <a:ext cx="3252789" cy="57827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4062496" y="5270090"/>
            <a:ext cx="3478846" cy="1457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rute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dianalisis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Traveling Salesman Problem (TSP)</a:t>
            </a:r>
            <a:endParaRPr lang="en-US" dirty="0"/>
          </a:p>
        </p:txBody>
      </p:sp>
      <p:cxnSp>
        <p:nvCxnSpPr>
          <p:cNvPr id="6" name="Curved Connector 5"/>
          <p:cNvCxnSpPr>
            <a:stCxn id="2" idx="3"/>
            <a:endCxn id="4" idx="0"/>
          </p:cNvCxnSpPr>
          <p:nvPr/>
        </p:nvCxnSpPr>
        <p:spPr>
          <a:xfrm>
            <a:off x="3678096" y="3583478"/>
            <a:ext cx="2123823" cy="1686612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62167" y="2040713"/>
            <a:ext cx="3122028" cy="1049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detail </a:t>
            </a:r>
            <a:r>
              <a:rPr lang="en-US" dirty="0" err="1" smtClean="0"/>
              <a:t>perhitungan</a:t>
            </a:r>
            <a:endParaRPr lang="en-US" dirty="0"/>
          </a:p>
        </p:txBody>
      </p:sp>
      <p:cxnSp>
        <p:nvCxnSpPr>
          <p:cNvPr id="14" name="Curved Connector 13"/>
          <p:cNvCxnSpPr>
            <a:stCxn id="3" idx="1"/>
            <a:endCxn id="8" idx="3"/>
          </p:cNvCxnSpPr>
          <p:nvPr/>
        </p:nvCxnSpPr>
        <p:spPr>
          <a:xfrm rot="10800000">
            <a:off x="7684196" y="2565347"/>
            <a:ext cx="992227" cy="1261809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06987" y="59023"/>
            <a:ext cx="2677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Halaman</a:t>
            </a:r>
            <a:r>
              <a:rPr lang="en-US" b="1" dirty="0" smtClean="0"/>
              <a:t> </a:t>
            </a:r>
            <a:r>
              <a:rPr lang="en-US" b="1" dirty="0" err="1" smtClean="0"/>
              <a:t>Rute</a:t>
            </a:r>
            <a:r>
              <a:rPr lang="en-US" b="1" dirty="0" smtClean="0"/>
              <a:t> </a:t>
            </a:r>
            <a:r>
              <a:rPr lang="en-US" b="1" dirty="0" err="1" smtClean="0"/>
              <a:t>Pengiriman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6884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137</Words>
  <Application>Microsoft Office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Mybook 14G</dc:creator>
  <cp:lastModifiedBy>Mybook 14G</cp:lastModifiedBy>
  <cp:revision>6</cp:revision>
  <dcterms:created xsi:type="dcterms:W3CDTF">2022-05-29T14:28:08Z</dcterms:created>
  <dcterms:modified xsi:type="dcterms:W3CDTF">2022-05-29T15:51:05Z</dcterms:modified>
</cp:coreProperties>
</file>