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5D7F3A-0509-4684-910D-DE99482344B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Dash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CE520DE-B572-44EF-8EC3-64FECC88FD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6/3/22 7:24:34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ly Sales Target" id="2" name="slide2">
            <a:extLst>
              <a:ext uri="{FF2B5EF4-FFF2-40B4-BE49-F238E27FC236}">
                <a16:creationId xmlns:a16="http://schemas.microsoft.com/office/drawing/2014/main" id="{5BF8E6F3-4826-4474-B692-9DFFF15AC3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252662"/>
            <a:ext cx="70485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Product" id="3" name="slide3">
            <a:extLst>
              <a:ext uri="{FF2B5EF4-FFF2-40B4-BE49-F238E27FC236}">
                <a16:creationId xmlns:a16="http://schemas.microsoft.com/office/drawing/2014/main" id="{DDDF2A84-2959-4C45-A9F1-F53B8689F0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38" y="0"/>
            <a:ext cx="549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Cat Sales By Day of Week" id="4" name="slide4">
            <a:extLst>
              <a:ext uri="{FF2B5EF4-FFF2-40B4-BE49-F238E27FC236}">
                <a16:creationId xmlns:a16="http://schemas.microsoft.com/office/drawing/2014/main" id="{D5A7B136-BB93-4B4E-BD43-61DD380625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2" y="0"/>
            <a:ext cx="738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" id="5" name="slide5">
            <a:extLst>
              <a:ext uri="{FF2B5EF4-FFF2-40B4-BE49-F238E27FC236}">
                <a16:creationId xmlns:a16="http://schemas.microsoft.com/office/drawing/2014/main" id="{94F580E1-A18D-492A-9508-1150E92FBA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242887"/>
            <a:ext cx="84772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 Dash" id="6" name="slide6">
            <a:extLst>
              <a:ext uri="{FF2B5EF4-FFF2-40B4-BE49-F238E27FC236}">
                <a16:creationId xmlns:a16="http://schemas.microsoft.com/office/drawing/2014/main" id="{8F623D3D-A4FB-476E-9BAF-F8CB710440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Cat Sales Month Trend" id="7" name="slide7">
            <a:extLst>
              <a:ext uri="{FF2B5EF4-FFF2-40B4-BE49-F238E27FC236}">
                <a16:creationId xmlns:a16="http://schemas.microsoft.com/office/drawing/2014/main" id="{D48208CB-02D6-4F78-B4F5-D2304A5534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61925"/>
            <a:ext cx="84677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2022-06-03T14:24:35Z</dcterms:created>
  <dcterms:modified xsi:type="dcterms:W3CDTF">2022-06-03T14:24:35Z</dcterms:modified>
</cp:coreProperties>
</file>