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cd0ca178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cd0ca178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cd0ca178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cd0ca178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cd0ca1782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cd0ca178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cd0ca17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cd0ca17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cd0ca17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cd0ca17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d0ca178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d0ca178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cd0ca178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cd0ca178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cd0ca178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cd0ca178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cd0ca1782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cd0ca178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cd0ca1782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ccd0ca1782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cd0ca178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cd0ca178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82800" y="820250"/>
            <a:ext cx="477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Maze Project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4255500" cy="17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for Professor Henry Chang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Nur A Farabi (12455)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Fall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Northwestern Polytechnic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Fremont, California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Spanning tree</a:t>
            </a:r>
            <a:endParaRPr b="0" sz="1800"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75" y="1249125"/>
            <a:ext cx="3632249" cy="38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Using Dijkstra’s Algorithm it is easy to </a:t>
            </a:r>
            <a:r>
              <a:rPr lang="en" sz="1800"/>
              <a:t>solve</a:t>
            </a:r>
            <a:r>
              <a:rPr lang="en" sz="1800"/>
              <a:t> any maze problem.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8350"/>
            <a:ext cx="70305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Table of Content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Introduction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Desgin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Implementation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Enhancement Ideas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Conclusion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60625"/>
            <a:ext cx="70305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What is Maze problems?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find shortest path in a maze?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use Dijkstra’s Algorithm to find shortest path of a maze?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-468650"/>
            <a:ext cx="7030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852350"/>
            <a:ext cx="70305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What is Maze problem? 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A Maze is a collection of all path to a destination.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How to find shortest path in a Maze?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There are two mostly used algorithm to solve the find shortest path in a maze. Those are: 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Dijkstra’s Algorithm</a:t>
            </a:r>
            <a:endParaRPr sz="1800"/>
          </a:p>
          <a:p>
            <a:pPr indent="-33432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Bellman Ford Algorithm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 sz="1800"/>
              <a:t>How to use Dijkstra’s Algorithm to find shortest path of a maze?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Draw the all possible path to destination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Reduce unnecessary path to destination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We will find our desire path.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r>
              <a:rPr lang="en"/>
              <a:t>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52000"/>
            <a:ext cx="7030500" cy="31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Maze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150" y="1824450"/>
            <a:ext cx="2952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308600"/>
            <a:ext cx="70305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366700"/>
            <a:ext cx="70305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Draw all Possible path to destination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50" y="1772775"/>
            <a:ext cx="6108900" cy="3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Remove maze and show only path</a:t>
            </a:r>
            <a:endParaRPr b="0" sz="24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754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00" y="1454875"/>
            <a:ext cx="7156999" cy="36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Only keep necessary path </a:t>
            </a:r>
            <a:endParaRPr b="0" sz="18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075" y="1660625"/>
            <a:ext cx="6959850" cy="348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Find the shortest path</a:t>
            </a:r>
            <a:endParaRPr b="0" sz="1800"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25" y="1396100"/>
            <a:ext cx="7209601" cy="374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