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7E7D-9087-D382-5CA0-F57D0AE01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4CE15-3D6E-7375-4AEB-50D6E59C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68AF2-303D-E8F6-5C6A-A323B56C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BD42-BD47-D75B-8D0F-1C55AC63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1882-8AA3-2FCD-D471-33819C55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2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4335-9D0F-0F75-73BB-07E6F5CD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17145-D006-3789-F7E3-3C627E249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99465-1236-8150-AA58-CAF105B6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0DB3-7E64-F9AB-EBB8-555611A3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F3526-551D-D430-94AD-50A55AFF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2C796-A266-FBB9-4D70-FD81BA001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0BC6C-FB8F-2F5C-399D-7712B0A14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BE6B-B5F7-C559-EE15-1325F7F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ABA9-482D-76F6-2FB4-D466A5FD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A466-5340-54A0-CDEC-38B0314C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0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2CA8-1360-8A9A-6B84-9D6D3239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D2E6-1C9B-F5E8-D7DE-4225BB98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F10F-0831-5F9C-C958-48D6BF58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FCED-9423-DC97-89F3-5A35F84A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3552F-5FB6-19AD-5E71-43E546FD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8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9C60-08D7-5BC9-FCCC-1F56B523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28568-7B1C-89A7-CAC4-46D58883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C345-7726-5494-1315-3346501D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65EAE-37D3-8BA8-51C4-3C4B4ABF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1046-C993-FEDD-FC9E-D97F74A6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B5FD-FC5F-78EF-4332-BB7FE587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7515-CE5C-02AF-4B26-34E983AF7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9B55E-5204-FA8F-4AEF-DDC1C2DC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C45C0-3CD8-4E2A-CEDD-A0F874DB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A2123-BC1C-894B-DF8A-F6C4E0CA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BF317-2EE2-6A51-72DC-F2B84A52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9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731A-FBE3-458B-A25D-FB427208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B4C0-8418-1878-4C96-C22668AA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8DF12-3D64-E91A-F060-E3DBFEF7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EBE23-29FD-A8D9-A887-7567F77EB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DEC4C-ED9D-AA17-12CC-BD2C8F0D9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85593-A126-9145-3FF9-549659B4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95B24-48D9-2C3D-2A9B-512F87F0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C9C36-3647-4987-1EF3-2CB1FD98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DFE6-4434-1E16-8D5D-E56C758F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0474E-BE46-A7C9-B6CB-DA3869D2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F703A-D6FA-373D-C7B5-CC38E817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2E34E-D033-D5B4-C10F-FB46DDE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2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A3CB3-11D7-D0A2-EE80-ED0B6E51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CE099-847F-7F96-A1C5-49B45114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408B8-B64D-229C-1196-AFAEA89C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7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974E-F672-29AC-D513-AE29E02B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12A9-F9E5-487F-0D41-0469DCF7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791A6-68F4-DA5C-CAD0-6103BE7EA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51399-D7F8-0930-94D5-A0F6151B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6F6DF-7C45-ACB3-6BA6-F0DE5F2B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1B83-40E8-4332-34D4-76CF7721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2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831F-82D8-0183-C5E6-3F570217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F5CC7-D081-A166-B890-D1BBB8B87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4E70-47F2-EDFC-0F92-E74D242F4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1ED2B-F16C-257E-3A24-5C8FB404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DBB0-6DA1-4273-B163-CEF2F6BB329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D135-FA53-877B-74D1-879FF16F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AE67D-68B6-9A6B-3C03-FEFB5C48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4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6342C-82FA-C293-4DA3-8ABC9804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97811-E05B-A774-E385-DD2AD0BB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926E-0DEA-249D-614A-DB45D5D9D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DBB0-6DA1-4273-B163-CEF2F6BB329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76F42-6A56-3096-9ACD-CF41F36C4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D1D3F-969D-C0B2-EFF5-5C0C6AB3C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4071-F195-4293-90C1-B9E14846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7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54487-F47D-B08D-CFB2-5CC1AF02D9CB}"/>
              </a:ext>
            </a:extLst>
          </p:cNvPr>
          <p:cNvSpPr/>
          <p:nvPr/>
        </p:nvSpPr>
        <p:spPr>
          <a:xfrm>
            <a:off x="255467" y="2288144"/>
            <a:ext cx="2188723" cy="1643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(synthesize datasets, data cleaning,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8947BD-F54C-E34A-0616-93DF5CB51908}"/>
              </a:ext>
            </a:extLst>
          </p:cNvPr>
          <p:cNvSpPr/>
          <p:nvPr/>
        </p:nvSpPr>
        <p:spPr>
          <a:xfrm>
            <a:off x="179961" y="4611606"/>
            <a:ext cx="2188723" cy="1643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Extraction (web scraping, </a:t>
            </a:r>
            <a:r>
              <a:rPr lang="en-US" dirty="0" err="1"/>
              <a:t>imdb</a:t>
            </a:r>
            <a:r>
              <a:rPr lang="en-US" dirty="0"/>
              <a:t> dataset, movie lens dataset)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934A3C-04EC-E86A-1766-DA74B484AFFA}"/>
              </a:ext>
            </a:extLst>
          </p:cNvPr>
          <p:cNvSpPr/>
          <p:nvPr/>
        </p:nvSpPr>
        <p:spPr>
          <a:xfrm>
            <a:off x="2806570" y="2486517"/>
            <a:ext cx="2556972" cy="1170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239C5A-CF47-31B9-9367-891A07E9A145}"/>
              </a:ext>
            </a:extLst>
          </p:cNvPr>
          <p:cNvSpPr/>
          <p:nvPr/>
        </p:nvSpPr>
        <p:spPr>
          <a:xfrm>
            <a:off x="5718516" y="2441435"/>
            <a:ext cx="1591104" cy="1260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 (hyperparameter selection)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4EFC15-615B-4C5E-FC58-D41AEC4B884E}"/>
              </a:ext>
            </a:extLst>
          </p:cNvPr>
          <p:cNvSpPr/>
          <p:nvPr/>
        </p:nvSpPr>
        <p:spPr>
          <a:xfrm>
            <a:off x="10493889" y="2586462"/>
            <a:ext cx="1591103" cy="1195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E7320F-8A15-899C-4699-E1BEB92C2642}"/>
              </a:ext>
            </a:extLst>
          </p:cNvPr>
          <p:cNvSpPr/>
          <p:nvPr/>
        </p:nvSpPr>
        <p:spPr>
          <a:xfrm>
            <a:off x="7741369" y="2090023"/>
            <a:ext cx="2427778" cy="2040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Model Evaluation</a:t>
            </a:r>
          </a:p>
          <a:p>
            <a:pPr algn="ctr"/>
            <a:r>
              <a:rPr lang="en-US" dirty="0"/>
              <a:t>Prediction and ranking development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Similarity metric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Filtering</a:t>
            </a:r>
          </a:p>
          <a:p>
            <a:pPr algn="ctr"/>
            <a:r>
              <a:rPr lang="en-US" dirty="0"/>
              <a:t>Ranking order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328341-CA95-8BCA-63FB-DFC25DDF9035}"/>
              </a:ext>
            </a:extLst>
          </p:cNvPr>
          <p:cNvCxnSpPr/>
          <p:nvPr/>
        </p:nvCxnSpPr>
        <p:spPr>
          <a:xfrm>
            <a:off x="11396448" y="4212077"/>
            <a:ext cx="0" cy="1624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AC47D0-650B-DE99-E0AC-FA39AE49AB17}"/>
              </a:ext>
            </a:extLst>
          </p:cNvPr>
          <p:cNvCxnSpPr>
            <a:cxnSpLocks/>
          </p:cNvCxnSpPr>
          <p:nvPr/>
        </p:nvCxnSpPr>
        <p:spPr>
          <a:xfrm flipH="1">
            <a:off x="2684834" y="5836596"/>
            <a:ext cx="8711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9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DD9461207AAF46963E966C10F44718" ma:contentTypeVersion="0" ma:contentTypeDescription="Create a new document." ma:contentTypeScope="" ma:versionID="981f7b8e372e880302cee74e342ef0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065b0337e3b92882dce6e5632cc42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C6F3D3-5CEA-4176-814E-E659EE8F2A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BA6FE9-148D-45A8-831D-29F3951C7E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37A734-5CFD-441D-AFD9-4349074C4BCE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Fasano</dc:creator>
  <cp:lastModifiedBy>Nicholas Fasano</cp:lastModifiedBy>
  <cp:revision>1</cp:revision>
  <dcterms:created xsi:type="dcterms:W3CDTF">2023-08-15T17:32:57Z</dcterms:created>
  <dcterms:modified xsi:type="dcterms:W3CDTF">2023-08-15T21:28:48Z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0x0101002ADD9461207AAF46963E966C10F44718</vt:lpwstr>
  </property>
</Properties>
</file>