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6" r:id="rId10"/>
    <p:sldId id="263" r:id="rId11"/>
    <p:sldId id="267" r:id="rId12"/>
    <p:sldId id="268" r:id="rId13"/>
    <p:sldId id="271" r:id="rId14"/>
    <p:sldId id="264" r:id="rId15"/>
    <p:sldId id="274" r:id="rId16"/>
    <p:sldId id="269" r:id="rId17"/>
    <p:sldId id="273" r:id="rId18"/>
    <p:sldId id="270" r:id="rId19"/>
    <p:sldId id="275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D4D"/>
    <a:srgbClr val="EFEEF1"/>
    <a:srgbClr val="C70039"/>
    <a:srgbClr val="008273"/>
    <a:srgbClr val="FFFFFF"/>
    <a:srgbClr val="00A896"/>
    <a:srgbClr val="1B222B"/>
    <a:srgbClr val="EFEFEF"/>
    <a:srgbClr val="EF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464" y="1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F340-734E-EF7A-CCAE-CBDDDB501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3DF70-65E5-4B89-8DDB-019FA35E69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FD620-BAB0-DC59-88FA-91C609DA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87D2E-7FD6-66FA-232E-2C2ED476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0BF22-F8E3-4428-3CDA-9816BEAB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60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2EB4-6155-5552-47DC-E1010508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12A3D-52D4-A24A-89B2-A9EACCC63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5B9C-2C15-54CD-CE18-BDA2B369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5EF0-0FFD-3A19-50DE-920DB200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5CD80-40F1-9AA2-9AAD-5CDAEECA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1110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6CCC4-E5C0-5DC5-0C06-7D32F0A47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49117-1730-7411-4B48-D4D8D0C3B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DE53-388E-600F-D4C3-116206E7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441D7-5FB6-35C3-2F4E-3B2914281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63F7C-DD00-E6CC-A33F-B4A63474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808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8DD3-3030-C40D-D713-B4A84567E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CF8A-1266-0BF8-95A1-BB4CD8B9B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E87C-F4F5-33D6-4D63-9500EB393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BA78A-8F4C-AA17-B550-6AACEADA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ADAA0-3AE6-AF5B-7751-DB0EAFB1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95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7803-D7A3-7CA3-A01F-19453EF0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32471-3C74-51AD-64CA-D1E601C6B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F4584-E373-113B-600A-3AF44B525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205F5-6971-6105-51A6-C793F461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0464B-FC7B-0FDB-08F2-FD1A0EE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51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397B-37B6-C7BB-B1D2-86DCA980E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BBF8-89E7-6E53-D9FD-1D4F8AF3B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9160-229B-FA28-F9F2-D75DD1364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9D1DA-A6E6-EFFE-9782-DBC11469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6AF9D-FED0-B35E-B69F-5FF7990D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F16B4-E682-1E46-B28B-D936D3A9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3462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654A-A63A-37EF-9BF3-28D3FB45F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E9104-2A46-B1DD-CF31-459232A50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859E7-8B71-A907-AE60-6C18E6D4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598CC-63D2-0694-F950-F75149F997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80F586-F04A-C956-00AA-D0474F48B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7ED733-7A20-3833-60DD-23CF93BF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16C4C-B9FA-353D-7FAE-00048936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3EA12-FEFC-0BB6-3DF5-F522C0FB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085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2B46-89DB-C132-E5E8-16AD43805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EB8C1-2880-D583-5409-9C57C275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93001-CAFF-FD67-FF3B-CFD03A49C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F7E63-E21C-261E-7235-53B928B3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971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47320C-7830-31C0-AEED-A0C3049A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6F147A-32B1-2911-3CE8-D1903134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F78E3-DBA9-7439-C84B-2BCCC7A2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305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A252-B264-0C7E-A064-1DF695316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521F-A142-051B-2BD0-4A03FD63B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237E-D629-0C37-EAC0-198B6664E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9A1D1-7DE5-D531-E0EB-FAF7F1DD9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A367EC-6AEB-2FD3-E5DE-A561B283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0E3177-1157-7C9D-2454-FBA988BEF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769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02CA-39A8-603C-4ED7-4FEDF3F00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A6785-26F7-2FEE-885D-B1D41DF57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7B6D83-50F2-C505-9DD2-E259AB374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D16C6-6199-BFEB-2695-74C273A7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0E3EC-3007-4BA3-9AEE-AE4D453069F5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3C894-D900-0A87-56FF-8E1DC3BE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8A5D2-46B3-5872-3E02-5E9B5A03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554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97F934-81D9-9190-6A9C-1402F610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D6279-293C-C71E-81EB-57DA46340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E71B-75AE-1A55-A0D0-E8885CB9D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0E3EC-3007-4BA3-9AEE-AE4D453069F5}" type="datetimeFigureOut">
              <a:rPr lang="LID4096" smtClean="0"/>
              <a:t>12/17/2024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C07A-6FBB-24A4-E36C-CB2AF726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A064E-21F5-9181-33AF-174E64EAA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E43BB-4A06-4AEA-897E-6A92BA51737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15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hand with long black lines&#10;&#10;Description automatically generated">
            <a:extLst>
              <a:ext uri="{FF2B5EF4-FFF2-40B4-BE49-F238E27FC236}">
                <a16:creationId xmlns:a16="http://schemas.microsoft.com/office/drawing/2014/main" id="{A33C8181-4F0B-09C0-15D8-39699BF2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22" y="38886"/>
            <a:ext cx="6858000" cy="6858000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C9ABDE41-0614-BC7A-1EE3-1A1F2BB30992}"/>
              </a:ext>
            </a:extLst>
          </p:cNvPr>
          <p:cNvSpPr/>
          <p:nvPr/>
        </p:nvSpPr>
        <p:spPr>
          <a:xfrm rot="7063815">
            <a:off x="3917387" y="2442281"/>
            <a:ext cx="914400" cy="893602"/>
          </a:xfrm>
          <a:prstGeom prst="arc">
            <a:avLst>
              <a:gd name="adj1" fmla="val 18987386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F148321B-9BBC-DC81-A527-B34B308DDE4C}"/>
              </a:ext>
            </a:extLst>
          </p:cNvPr>
          <p:cNvSpPr/>
          <p:nvPr/>
        </p:nvSpPr>
        <p:spPr>
          <a:xfrm rot="9539482">
            <a:off x="4703621" y="3107535"/>
            <a:ext cx="726595" cy="410278"/>
          </a:xfrm>
          <a:prstGeom prst="arc">
            <a:avLst>
              <a:gd name="adj1" fmla="val 18987386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7C15FE3-44A2-1684-8B7B-4E233C8995AB}"/>
              </a:ext>
            </a:extLst>
          </p:cNvPr>
          <p:cNvSpPr/>
          <p:nvPr/>
        </p:nvSpPr>
        <p:spPr>
          <a:xfrm rot="9576480">
            <a:off x="5631921" y="2996432"/>
            <a:ext cx="656899" cy="779264"/>
          </a:xfrm>
          <a:prstGeom prst="arc">
            <a:avLst>
              <a:gd name="adj1" fmla="val 18987386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2CCCED9A-9A2C-3301-356A-A213966F4EB8}"/>
              </a:ext>
            </a:extLst>
          </p:cNvPr>
          <p:cNvSpPr/>
          <p:nvPr/>
        </p:nvSpPr>
        <p:spPr>
          <a:xfrm rot="13688130">
            <a:off x="6276451" y="2865188"/>
            <a:ext cx="656899" cy="1346203"/>
          </a:xfrm>
          <a:prstGeom prst="arc">
            <a:avLst>
              <a:gd name="adj1" fmla="val 18987386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E23C7580-A3FC-4A2C-7EAE-CF6B27850D2B}"/>
              </a:ext>
            </a:extLst>
          </p:cNvPr>
          <p:cNvSpPr/>
          <p:nvPr/>
        </p:nvSpPr>
        <p:spPr>
          <a:xfrm rot="2445529">
            <a:off x="6219203" y="2068572"/>
            <a:ext cx="656899" cy="1317134"/>
          </a:xfrm>
          <a:prstGeom prst="arc">
            <a:avLst>
              <a:gd name="adj1" fmla="val 18987386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782F9A2-4FF4-A551-4374-161450DA5C7B}"/>
              </a:ext>
            </a:extLst>
          </p:cNvPr>
          <p:cNvSpPr/>
          <p:nvPr/>
        </p:nvSpPr>
        <p:spPr>
          <a:xfrm rot="14177407">
            <a:off x="5273617" y="2773356"/>
            <a:ext cx="837290" cy="659076"/>
          </a:xfrm>
          <a:prstGeom prst="arc">
            <a:avLst>
              <a:gd name="adj1" fmla="val 18987386"/>
              <a:gd name="adj2" fmla="val 0"/>
            </a:avLst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45589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ree-form: Shape 43">
            <a:extLst>
              <a:ext uri="{FF2B5EF4-FFF2-40B4-BE49-F238E27FC236}">
                <a16:creationId xmlns:a16="http://schemas.microsoft.com/office/drawing/2014/main" id="{BEE7B4F8-B4A0-25D1-6900-0665665AFEC1}"/>
              </a:ext>
            </a:extLst>
          </p:cNvPr>
          <p:cNvSpPr/>
          <p:nvPr/>
        </p:nvSpPr>
        <p:spPr>
          <a:xfrm>
            <a:off x="1050992" y="2328325"/>
            <a:ext cx="3034793" cy="2508090"/>
          </a:xfrm>
          <a:custGeom>
            <a:avLst/>
            <a:gdLst>
              <a:gd name="connsiteX0" fmla="*/ 907525 w 3034793"/>
              <a:gd name="connsiteY0" fmla="*/ 103174 h 2508090"/>
              <a:gd name="connsiteX1" fmla="*/ 942274 w 3034793"/>
              <a:gd name="connsiteY1" fmla="*/ 233996 h 2508090"/>
              <a:gd name="connsiteX2" fmla="*/ 984927 w 3034793"/>
              <a:gd name="connsiteY2" fmla="*/ 406665 h 2508090"/>
              <a:gd name="connsiteX3" fmla="*/ 1854819 w 3034793"/>
              <a:gd name="connsiteY3" fmla="*/ 141054 h 2508090"/>
              <a:gd name="connsiteX4" fmla="*/ 2634297 w 3034793"/>
              <a:gd name="connsiteY4" fmla="*/ 614205 h 2508090"/>
              <a:gd name="connsiteX5" fmla="*/ 2717568 w 3034793"/>
              <a:gd name="connsiteY5" fmla="*/ 569729 h 2508090"/>
              <a:gd name="connsiteX6" fmla="*/ 2814654 w 3034793"/>
              <a:gd name="connsiteY6" fmla="*/ 544861 h 2508090"/>
              <a:gd name="connsiteX7" fmla="*/ 3004343 w 3034793"/>
              <a:gd name="connsiteY7" fmla="*/ 545634 h 2508090"/>
              <a:gd name="connsiteX8" fmla="*/ 3032633 w 3034793"/>
              <a:gd name="connsiteY8" fmla="*/ 548976 h 2508090"/>
              <a:gd name="connsiteX9" fmla="*/ 3034583 w 3034793"/>
              <a:gd name="connsiteY9" fmla="*/ 572461 h 2508090"/>
              <a:gd name="connsiteX10" fmla="*/ 2793789 w 3034793"/>
              <a:gd name="connsiteY10" fmla="*/ 573549 h 2508090"/>
              <a:gd name="connsiteX11" fmla="*/ 2751811 w 3034793"/>
              <a:gd name="connsiteY11" fmla="*/ 583848 h 2508090"/>
              <a:gd name="connsiteX12" fmla="*/ 2649410 w 3034793"/>
              <a:gd name="connsiteY12" fmla="*/ 637933 h 2508090"/>
              <a:gd name="connsiteX13" fmla="*/ 2826270 w 3034793"/>
              <a:gd name="connsiteY13" fmla="*/ 1252697 h 2508090"/>
              <a:gd name="connsiteX14" fmla="*/ 2870408 w 3034793"/>
              <a:gd name="connsiteY14" fmla="*/ 1204372 h 2508090"/>
              <a:gd name="connsiteX15" fmla="*/ 2960162 w 3034793"/>
              <a:gd name="connsiteY15" fmla="*/ 1105454 h 2508090"/>
              <a:gd name="connsiteX16" fmla="*/ 3011506 w 3034793"/>
              <a:gd name="connsiteY16" fmla="*/ 1098690 h 2508090"/>
              <a:gd name="connsiteX17" fmla="*/ 3009214 w 3034793"/>
              <a:gd name="connsiteY17" fmla="*/ 1148669 h 2508090"/>
              <a:gd name="connsiteX18" fmla="*/ 2803281 w 3034793"/>
              <a:gd name="connsiteY18" fmla="*/ 1376310 h 2508090"/>
              <a:gd name="connsiteX19" fmla="*/ 2746050 w 3034793"/>
              <a:gd name="connsiteY19" fmla="*/ 1379170 h 2508090"/>
              <a:gd name="connsiteX20" fmla="*/ 2520041 w 3034793"/>
              <a:gd name="connsiteY20" fmla="*/ 1174883 h 2508090"/>
              <a:gd name="connsiteX21" fmla="*/ 2511097 w 3034793"/>
              <a:gd name="connsiteY21" fmla="*/ 1122006 h 2508090"/>
              <a:gd name="connsiteX22" fmla="*/ 2564653 w 3034793"/>
              <a:gd name="connsiteY22" fmla="*/ 1126703 h 2508090"/>
              <a:gd name="connsiteX23" fmla="*/ 2754886 w 3034793"/>
              <a:gd name="connsiteY23" fmla="*/ 1298589 h 2508090"/>
              <a:gd name="connsiteX24" fmla="*/ 2589427 w 3034793"/>
              <a:gd name="connsiteY24" fmla="*/ 671572 h 2508090"/>
              <a:gd name="connsiteX25" fmla="*/ 2571971 w 3034793"/>
              <a:gd name="connsiteY25" fmla="*/ 679068 h 2508090"/>
              <a:gd name="connsiteX26" fmla="*/ 2280222 w 3034793"/>
              <a:gd name="connsiteY26" fmla="*/ 833754 h 2508090"/>
              <a:gd name="connsiteX27" fmla="*/ 2252705 w 3034793"/>
              <a:gd name="connsiteY27" fmla="*/ 870581 h 2508090"/>
              <a:gd name="connsiteX28" fmla="*/ 2008836 w 3034793"/>
              <a:gd name="connsiteY28" fmla="*/ 1445874 h 2508090"/>
              <a:gd name="connsiteX29" fmla="*/ 1583003 w 3034793"/>
              <a:gd name="connsiteY29" fmla="*/ 1643739 h 2508090"/>
              <a:gd name="connsiteX30" fmla="*/ 1355404 w 3034793"/>
              <a:gd name="connsiteY30" fmla="*/ 1593535 h 2508090"/>
              <a:gd name="connsiteX31" fmla="*/ 1267717 w 3034793"/>
              <a:gd name="connsiteY31" fmla="*/ 1546283 h 2508090"/>
              <a:gd name="connsiteX32" fmla="*/ 1211396 w 3034793"/>
              <a:gd name="connsiteY32" fmla="*/ 1701397 h 2508090"/>
              <a:gd name="connsiteX33" fmla="*/ 1197492 w 3034793"/>
              <a:gd name="connsiteY33" fmla="*/ 1758258 h 2508090"/>
              <a:gd name="connsiteX34" fmla="*/ 1158172 w 3034793"/>
              <a:gd name="connsiteY34" fmla="*/ 1786431 h 2508090"/>
              <a:gd name="connsiteX35" fmla="*/ 1133942 w 3034793"/>
              <a:gd name="connsiteY35" fmla="*/ 1742883 h 2508090"/>
              <a:gd name="connsiteX36" fmla="*/ 1214377 w 3034793"/>
              <a:gd name="connsiteY36" fmla="*/ 1506673 h 2508090"/>
              <a:gd name="connsiteX37" fmla="*/ 1219463 w 3034793"/>
              <a:gd name="connsiteY37" fmla="*/ 1459093 h 2508090"/>
              <a:gd name="connsiteX38" fmla="*/ 1267657 w 3034793"/>
              <a:gd name="connsiteY38" fmla="*/ 1033349 h 2508090"/>
              <a:gd name="connsiteX39" fmla="*/ 1675822 w 3034793"/>
              <a:gd name="connsiteY39" fmla="*/ 796211 h 2508090"/>
              <a:gd name="connsiteX40" fmla="*/ 2010899 w 3034793"/>
              <a:gd name="connsiteY40" fmla="*/ 746743 h 2508090"/>
              <a:gd name="connsiteX41" fmla="*/ 2126885 w 3034793"/>
              <a:gd name="connsiteY41" fmla="*/ 697265 h 2508090"/>
              <a:gd name="connsiteX42" fmla="*/ 2185330 w 3034793"/>
              <a:gd name="connsiteY42" fmla="*/ 673559 h 2508090"/>
              <a:gd name="connsiteX43" fmla="*/ 2272665 w 3034793"/>
              <a:gd name="connsiteY43" fmla="*/ 743841 h 2508090"/>
              <a:gd name="connsiteX44" fmla="*/ 2266642 w 3034793"/>
              <a:gd name="connsiteY44" fmla="*/ 810194 h 2508090"/>
              <a:gd name="connsiteX45" fmla="*/ 2572589 w 3034793"/>
              <a:gd name="connsiteY45" fmla="*/ 647398 h 2508090"/>
              <a:gd name="connsiteX46" fmla="*/ 2507703 w 3034793"/>
              <a:gd name="connsiteY46" fmla="*/ 563705 h 2508090"/>
              <a:gd name="connsiteX47" fmla="*/ 1947902 w 3034793"/>
              <a:gd name="connsiteY47" fmla="*/ 226041 h 2508090"/>
              <a:gd name="connsiteX48" fmla="*/ 1128031 w 3034793"/>
              <a:gd name="connsiteY48" fmla="*/ 383639 h 2508090"/>
              <a:gd name="connsiteX49" fmla="*/ 1021467 w 3034793"/>
              <a:gd name="connsiteY49" fmla="*/ 467749 h 2508090"/>
              <a:gd name="connsiteX50" fmla="*/ 1009284 w 3034793"/>
              <a:gd name="connsiteY50" fmla="*/ 508058 h 2508090"/>
              <a:gd name="connsiteX51" fmla="*/ 1073068 w 3034793"/>
              <a:gd name="connsiteY51" fmla="*/ 764832 h 2508090"/>
              <a:gd name="connsiteX52" fmla="*/ 1076495 w 3034793"/>
              <a:gd name="connsiteY52" fmla="*/ 782444 h 2508090"/>
              <a:gd name="connsiteX53" fmla="*/ 1051355 w 3034793"/>
              <a:gd name="connsiteY53" fmla="*/ 790403 h 2508090"/>
              <a:gd name="connsiteX54" fmla="*/ 980919 w 3034793"/>
              <a:gd name="connsiteY54" fmla="*/ 505480 h 2508090"/>
              <a:gd name="connsiteX55" fmla="*/ 681028 w 3034793"/>
              <a:gd name="connsiteY55" fmla="*/ 1312511 h 2508090"/>
              <a:gd name="connsiteX56" fmla="*/ 1265191 w 3034793"/>
              <a:gd name="connsiteY56" fmla="*/ 2179207 h 2508090"/>
              <a:gd name="connsiteX57" fmla="*/ 1378505 w 3034793"/>
              <a:gd name="connsiteY57" fmla="*/ 1719585 h 2508090"/>
              <a:gd name="connsiteX58" fmla="*/ 1404742 w 3034793"/>
              <a:gd name="connsiteY58" fmla="*/ 1725304 h 2508090"/>
              <a:gd name="connsiteX59" fmla="*/ 1370944 w 3034793"/>
              <a:gd name="connsiteY59" fmla="*/ 1864339 h 2508090"/>
              <a:gd name="connsiteX60" fmla="*/ 1295548 w 3034793"/>
              <a:gd name="connsiteY60" fmla="*/ 2168941 h 2508090"/>
              <a:gd name="connsiteX61" fmla="*/ 1309630 w 3034793"/>
              <a:gd name="connsiteY61" fmla="*/ 2196692 h 2508090"/>
              <a:gd name="connsiteX62" fmla="*/ 1703643 w 3034793"/>
              <a:gd name="connsiteY62" fmla="*/ 2279334 h 2508090"/>
              <a:gd name="connsiteX63" fmla="*/ 1734104 w 3034793"/>
              <a:gd name="connsiteY63" fmla="*/ 2279569 h 2508090"/>
              <a:gd name="connsiteX64" fmla="*/ 1769462 w 3034793"/>
              <a:gd name="connsiteY64" fmla="*/ 2312617 h 2508090"/>
              <a:gd name="connsiteX65" fmla="*/ 1733293 w 3034793"/>
              <a:gd name="connsiteY65" fmla="*/ 2346696 h 2508090"/>
              <a:gd name="connsiteX66" fmla="*/ 1537387 w 3034793"/>
              <a:gd name="connsiteY66" fmla="*/ 2332399 h 2508090"/>
              <a:gd name="connsiteX67" fmla="*/ 1286060 w 3034793"/>
              <a:gd name="connsiteY67" fmla="*/ 2260397 h 2508090"/>
              <a:gd name="connsiteX68" fmla="*/ 1274547 w 3034793"/>
              <a:gd name="connsiteY68" fmla="*/ 2257256 h 2508090"/>
              <a:gd name="connsiteX69" fmla="*/ 1244561 w 3034793"/>
              <a:gd name="connsiteY69" fmla="*/ 2380025 h 2508090"/>
              <a:gd name="connsiteX70" fmla="*/ 1202986 w 3034793"/>
              <a:gd name="connsiteY70" fmla="*/ 2412135 h 2508090"/>
              <a:gd name="connsiteX71" fmla="*/ 903015 w 3034793"/>
              <a:gd name="connsiteY71" fmla="*/ 2411573 h 2508090"/>
              <a:gd name="connsiteX72" fmla="*/ 878096 w 3034793"/>
              <a:gd name="connsiteY72" fmla="*/ 2411573 h 2508090"/>
              <a:gd name="connsiteX73" fmla="*/ 878096 w 3034793"/>
              <a:gd name="connsiteY73" fmla="*/ 2508091 h 2508090"/>
              <a:gd name="connsiteX74" fmla="*/ 370782 w 3034793"/>
              <a:gd name="connsiteY74" fmla="*/ 2508091 h 2508090"/>
              <a:gd name="connsiteX75" fmla="*/ 370782 w 3034793"/>
              <a:gd name="connsiteY75" fmla="*/ 2276804 h 2508090"/>
              <a:gd name="connsiteX76" fmla="*/ 876146 w 3034793"/>
              <a:gd name="connsiteY76" fmla="*/ 2276804 h 2508090"/>
              <a:gd name="connsiteX77" fmla="*/ 876146 w 3034793"/>
              <a:gd name="connsiteY77" fmla="*/ 2381994 h 2508090"/>
              <a:gd name="connsiteX78" fmla="*/ 895834 w 3034793"/>
              <a:gd name="connsiteY78" fmla="*/ 2383916 h 2508090"/>
              <a:gd name="connsiteX79" fmla="*/ 1195809 w 3034793"/>
              <a:gd name="connsiteY79" fmla="*/ 2384291 h 2508090"/>
              <a:gd name="connsiteX80" fmla="*/ 1219754 w 3034793"/>
              <a:gd name="connsiteY80" fmla="*/ 2366478 h 2508090"/>
              <a:gd name="connsiteX81" fmla="*/ 1249061 w 3034793"/>
              <a:gd name="connsiteY81" fmla="*/ 2245021 h 2508090"/>
              <a:gd name="connsiteX82" fmla="*/ 1190540 w 3034793"/>
              <a:gd name="connsiteY82" fmla="*/ 2214552 h 2508090"/>
              <a:gd name="connsiteX83" fmla="*/ 624533 w 3034793"/>
              <a:gd name="connsiteY83" fmla="*/ 1421171 h 2508090"/>
              <a:gd name="connsiteX84" fmla="*/ 814958 w 3034793"/>
              <a:gd name="connsiteY84" fmla="*/ 599425 h 2508090"/>
              <a:gd name="connsiteX85" fmla="*/ 949699 w 3034793"/>
              <a:gd name="connsiteY85" fmla="*/ 440964 h 2508090"/>
              <a:gd name="connsiteX86" fmla="*/ 957711 w 3034793"/>
              <a:gd name="connsiteY86" fmla="*/ 412656 h 2508090"/>
              <a:gd name="connsiteX87" fmla="*/ 892482 w 3034793"/>
              <a:gd name="connsiteY87" fmla="*/ 146604 h 2508090"/>
              <a:gd name="connsiteX88" fmla="*/ 874336 w 3034793"/>
              <a:gd name="connsiteY88" fmla="*/ 131703 h 2508090"/>
              <a:gd name="connsiteX89" fmla="*/ 513206 w 3034793"/>
              <a:gd name="connsiteY89" fmla="*/ 131046 h 2508090"/>
              <a:gd name="connsiteX90" fmla="*/ 513206 w 3034793"/>
              <a:gd name="connsiteY90" fmla="*/ 232941 h 2508090"/>
              <a:gd name="connsiteX91" fmla="*/ 0 w 3034793"/>
              <a:gd name="connsiteY91" fmla="*/ 232941 h 2508090"/>
              <a:gd name="connsiteX92" fmla="*/ 0 w 3034793"/>
              <a:gd name="connsiteY92" fmla="*/ 13 h 2508090"/>
              <a:gd name="connsiteX93" fmla="*/ 23672 w 3034793"/>
              <a:gd name="connsiteY93" fmla="*/ 13 h 2508090"/>
              <a:gd name="connsiteX94" fmla="*/ 487701 w 3034793"/>
              <a:gd name="connsiteY94" fmla="*/ 313 h 2508090"/>
              <a:gd name="connsiteX95" fmla="*/ 510900 w 3034793"/>
              <a:gd name="connsiteY95" fmla="*/ 10368 h 2508090"/>
              <a:gd name="connsiteX96" fmla="*/ 509873 w 3034793"/>
              <a:gd name="connsiteY96" fmla="*/ 103174 h 2508090"/>
              <a:gd name="connsiteX97" fmla="*/ 907525 w 3034793"/>
              <a:gd name="connsiteY97" fmla="*/ 103174 h 2508090"/>
              <a:gd name="connsiteX98" fmla="*/ 1585904 w 3034793"/>
              <a:gd name="connsiteY98" fmla="*/ 1578581 h 2508090"/>
              <a:gd name="connsiteX99" fmla="*/ 1863656 w 3034793"/>
              <a:gd name="connsiteY99" fmla="*/ 1507282 h 2508090"/>
              <a:gd name="connsiteX100" fmla="*/ 1999475 w 3034793"/>
              <a:gd name="connsiteY100" fmla="*/ 1336465 h 2508090"/>
              <a:gd name="connsiteX101" fmla="*/ 2154303 w 3034793"/>
              <a:gd name="connsiteY101" fmla="*/ 975274 h 2508090"/>
              <a:gd name="connsiteX102" fmla="*/ 2181824 w 3034793"/>
              <a:gd name="connsiteY102" fmla="*/ 886837 h 2508090"/>
              <a:gd name="connsiteX103" fmla="*/ 2050280 w 3034793"/>
              <a:gd name="connsiteY103" fmla="*/ 956378 h 2508090"/>
              <a:gd name="connsiteX104" fmla="*/ 2037562 w 3034793"/>
              <a:gd name="connsiteY104" fmla="*/ 932856 h 2508090"/>
              <a:gd name="connsiteX105" fmla="*/ 2060972 w 3034793"/>
              <a:gd name="connsiteY105" fmla="*/ 919801 h 2508090"/>
              <a:gd name="connsiteX106" fmla="*/ 2174497 w 3034793"/>
              <a:gd name="connsiteY106" fmla="*/ 858993 h 2508090"/>
              <a:gd name="connsiteX107" fmla="*/ 2191176 w 3034793"/>
              <a:gd name="connsiteY107" fmla="*/ 844274 h 2508090"/>
              <a:gd name="connsiteX108" fmla="*/ 2209903 w 3034793"/>
              <a:gd name="connsiteY108" fmla="*/ 732131 h 2508090"/>
              <a:gd name="connsiteX109" fmla="*/ 2146184 w 3034793"/>
              <a:gd name="connsiteY109" fmla="*/ 760529 h 2508090"/>
              <a:gd name="connsiteX110" fmla="*/ 1998383 w 3034793"/>
              <a:gd name="connsiteY110" fmla="*/ 817784 h 2508090"/>
              <a:gd name="connsiteX111" fmla="*/ 1648573 w 3034793"/>
              <a:gd name="connsiteY111" fmla="*/ 864013 h 2508090"/>
              <a:gd name="connsiteX112" fmla="*/ 1382752 w 3034793"/>
              <a:gd name="connsiteY112" fmla="*/ 984265 h 2508090"/>
              <a:gd name="connsiteX113" fmla="*/ 1266278 w 3034793"/>
              <a:gd name="connsiteY113" fmla="*/ 1364497 h 2508090"/>
              <a:gd name="connsiteX114" fmla="*/ 1275443 w 3034793"/>
              <a:gd name="connsiteY114" fmla="*/ 1417561 h 2508090"/>
              <a:gd name="connsiteX115" fmla="*/ 1497852 w 3034793"/>
              <a:gd name="connsiteY115" fmla="*/ 1258604 h 2508090"/>
              <a:gd name="connsiteX116" fmla="*/ 1639043 w 3034793"/>
              <a:gd name="connsiteY116" fmla="*/ 1202282 h 2508090"/>
              <a:gd name="connsiteX117" fmla="*/ 1685798 w 3034793"/>
              <a:gd name="connsiteY117" fmla="*/ 1220048 h 2508090"/>
              <a:gd name="connsiteX118" fmla="*/ 1659346 w 3034793"/>
              <a:gd name="connsiteY118" fmla="*/ 1264510 h 2508090"/>
              <a:gd name="connsiteX119" fmla="*/ 1637135 w 3034793"/>
              <a:gd name="connsiteY119" fmla="*/ 1271916 h 2508090"/>
              <a:gd name="connsiteX120" fmla="*/ 1401976 w 3034793"/>
              <a:gd name="connsiteY120" fmla="*/ 1390936 h 2508090"/>
              <a:gd name="connsiteX121" fmla="*/ 1305411 w 3034793"/>
              <a:gd name="connsiteY121" fmla="*/ 1487454 h 2508090"/>
              <a:gd name="connsiteX122" fmla="*/ 1347482 w 3034793"/>
              <a:gd name="connsiteY122" fmla="*/ 1516939 h 2508090"/>
              <a:gd name="connsiteX123" fmla="*/ 1585904 w 3034793"/>
              <a:gd name="connsiteY123" fmla="*/ 1578581 h 2508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3034793" h="2508090">
                <a:moveTo>
                  <a:pt x="907525" y="103174"/>
                </a:moveTo>
                <a:cubicBezTo>
                  <a:pt x="919141" y="146773"/>
                  <a:pt x="931155" y="190270"/>
                  <a:pt x="942274" y="233996"/>
                </a:cubicBezTo>
                <a:cubicBezTo>
                  <a:pt x="956478" y="289858"/>
                  <a:pt x="969955" y="345904"/>
                  <a:pt x="984927" y="406665"/>
                </a:cubicBezTo>
                <a:cubicBezTo>
                  <a:pt x="1238462" y="193415"/>
                  <a:pt x="1528012" y="101172"/>
                  <a:pt x="1854819" y="141054"/>
                </a:cubicBezTo>
                <a:cubicBezTo>
                  <a:pt x="2183287" y="181138"/>
                  <a:pt x="2438659" y="346414"/>
                  <a:pt x="2634297" y="614205"/>
                </a:cubicBezTo>
                <a:cubicBezTo>
                  <a:pt x="2661865" y="599654"/>
                  <a:pt x="2690764" y="586374"/>
                  <a:pt x="2717568" y="569729"/>
                </a:cubicBezTo>
                <a:cubicBezTo>
                  <a:pt x="2747785" y="550959"/>
                  <a:pt x="2778892" y="543525"/>
                  <a:pt x="2814654" y="544861"/>
                </a:cubicBezTo>
                <a:cubicBezTo>
                  <a:pt x="2877805" y="547228"/>
                  <a:pt x="2941107" y="545433"/>
                  <a:pt x="3004343" y="545634"/>
                </a:cubicBezTo>
                <a:cubicBezTo>
                  <a:pt x="3012809" y="545658"/>
                  <a:pt x="3021270" y="547139"/>
                  <a:pt x="3032633" y="548976"/>
                </a:cubicBezTo>
                <a:cubicBezTo>
                  <a:pt x="3035216" y="557489"/>
                  <a:pt x="3034902" y="564975"/>
                  <a:pt x="3034583" y="572461"/>
                </a:cubicBezTo>
                <a:cubicBezTo>
                  <a:pt x="2954317" y="572672"/>
                  <a:pt x="2874041" y="572391"/>
                  <a:pt x="2793789" y="573549"/>
                </a:cubicBezTo>
                <a:cubicBezTo>
                  <a:pt x="2779679" y="573750"/>
                  <a:pt x="2764548" y="577674"/>
                  <a:pt x="2751811" y="583848"/>
                </a:cubicBezTo>
                <a:cubicBezTo>
                  <a:pt x="2718154" y="600161"/>
                  <a:pt x="2685552" y="618649"/>
                  <a:pt x="2649410" y="637933"/>
                </a:cubicBezTo>
                <a:cubicBezTo>
                  <a:pt x="2767210" y="824389"/>
                  <a:pt x="2826504" y="1027264"/>
                  <a:pt x="2826270" y="1252697"/>
                </a:cubicBezTo>
                <a:cubicBezTo>
                  <a:pt x="2843590" y="1233745"/>
                  <a:pt x="2857049" y="1219106"/>
                  <a:pt x="2870408" y="1204372"/>
                </a:cubicBezTo>
                <a:cubicBezTo>
                  <a:pt x="2900315" y="1171395"/>
                  <a:pt x="2929922" y="1138127"/>
                  <a:pt x="2960162" y="1105454"/>
                </a:cubicBezTo>
                <a:cubicBezTo>
                  <a:pt x="2977249" y="1086999"/>
                  <a:pt x="2997073" y="1084913"/>
                  <a:pt x="3011506" y="1098690"/>
                </a:cubicBezTo>
                <a:cubicBezTo>
                  <a:pt x="3025644" y="1112190"/>
                  <a:pt x="3025541" y="1130481"/>
                  <a:pt x="3009214" y="1148669"/>
                </a:cubicBezTo>
                <a:cubicBezTo>
                  <a:pt x="2940849" y="1224806"/>
                  <a:pt x="2872241" y="1300745"/>
                  <a:pt x="2803281" y="1376310"/>
                </a:cubicBezTo>
                <a:cubicBezTo>
                  <a:pt x="2784704" y="1396701"/>
                  <a:pt x="2766258" y="1397311"/>
                  <a:pt x="2746050" y="1379170"/>
                </a:cubicBezTo>
                <a:cubicBezTo>
                  <a:pt x="2670537" y="1311246"/>
                  <a:pt x="2595207" y="1243181"/>
                  <a:pt x="2520041" y="1174883"/>
                </a:cubicBezTo>
                <a:cubicBezTo>
                  <a:pt x="2499879" y="1156568"/>
                  <a:pt x="2497090" y="1137260"/>
                  <a:pt x="2511097" y="1122006"/>
                </a:cubicBezTo>
                <a:cubicBezTo>
                  <a:pt x="2524804" y="1107076"/>
                  <a:pt x="2544468" y="1108525"/>
                  <a:pt x="2564653" y="1126703"/>
                </a:cubicBezTo>
                <a:cubicBezTo>
                  <a:pt x="2626699" y="1182570"/>
                  <a:pt x="2688561" y="1238634"/>
                  <a:pt x="2754886" y="1298589"/>
                </a:cubicBezTo>
                <a:cubicBezTo>
                  <a:pt x="2767501" y="1068689"/>
                  <a:pt x="2710176" y="862804"/>
                  <a:pt x="2589427" y="671572"/>
                </a:cubicBezTo>
                <a:cubicBezTo>
                  <a:pt x="2582836" y="674375"/>
                  <a:pt x="2577178" y="676302"/>
                  <a:pt x="2571971" y="679068"/>
                </a:cubicBezTo>
                <a:cubicBezTo>
                  <a:pt x="2474768" y="730716"/>
                  <a:pt x="2377846" y="782912"/>
                  <a:pt x="2280222" y="833754"/>
                </a:cubicBezTo>
                <a:cubicBezTo>
                  <a:pt x="2263778" y="842319"/>
                  <a:pt x="2257445" y="853602"/>
                  <a:pt x="2252705" y="870581"/>
                </a:cubicBezTo>
                <a:cubicBezTo>
                  <a:pt x="2196234" y="1072809"/>
                  <a:pt x="2123899" y="1268729"/>
                  <a:pt x="2008836" y="1445874"/>
                </a:cubicBezTo>
                <a:cubicBezTo>
                  <a:pt x="1908877" y="1599722"/>
                  <a:pt x="1759501" y="1653630"/>
                  <a:pt x="1583003" y="1643739"/>
                </a:cubicBezTo>
                <a:cubicBezTo>
                  <a:pt x="1504869" y="1639380"/>
                  <a:pt x="1427880" y="1624567"/>
                  <a:pt x="1355404" y="1593535"/>
                </a:cubicBezTo>
                <a:cubicBezTo>
                  <a:pt x="1325605" y="1580785"/>
                  <a:pt x="1298028" y="1562831"/>
                  <a:pt x="1267717" y="1546283"/>
                </a:cubicBezTo>
                <a:cubicBezTo>
                  <a:pt x="1241270" y="1593582"/>
                  <a:pt x="1225191" y="1647067"/>
                  <a:pt x="1211396" y="1701397"/>
                </a:cubicBezTo>
                <a:cubicBezTo>
                  <a:pt x="1206591" y="1720288"/>
                  <a:pt x="1202799" y="1739461"/>
                  <a:pt x="1197492" y="1758258"/>
                </a:cubicBezTo>
                <a:cubicBezTo>
                  <a:pt x="1191408" y="1779727"/>
                  <a:pt x="1176267" y="1790040"/>
                  <a:pt x="1158172" y="1786431"/>
                </a:cubicBezTo>
                <a:cubicBezTo>
                  <a:pt x="1139239" y="1782633"/>
                  <a:pt x="1128659" y="1765852"/>
                  <a:pt x="1133942" y="1742883"/>
                </a:cubicBezTo>
                <a:cubicBezTo>
                  <a:pt x="1152655" y="1661412"/>
                  <a:pt x="1172099" y="1579987"/>
                  <a:pt x="1214377" y="1506673"/>
                </a:cubicBezTo>
                <a:cubicBezTo>
                  <a:pt x="1223602" y="1490641"/>
                  <a:pt x="1224395" y="1477563"/>
                  <a:pt x="1219463" y="1459093"/>
                </a:cubicBezTo>
                <a:cubicBezTo>
                  <a:pt x="1179918" y="1311246"/>
                  <a:pt x="1192176" y="1168826"/>
                  <a:pt x="1267657" y="1033349"/>
                </a:cubicBezTo>
                <a:cubicBezTo>
                  <a:pt x="1356933" y="873121"/>
                  <a:pt x="1496816" y="801902"/>
                  <a:pt x="1675822" y="796211"/>
                </a:cubicBezTo>
                <a:cubicBezTo>
                  <a:pt x="1789319" y="792602"/>
                  <a:pt x="1901687" y="778178"/>
                  <a:pt x="2010899" y="746743"/>
                </a:cubicBezTo>
                <a:cubicBezTo>
                  <a:pt x="2050983" y="735206"/>
                  <a:pt x="2088235" y="713883"/>
                  <a:pt x="2126885" y="697265"/>
                </a:cubicBezTo>
                <a:cubicBezTo>
                  <a:pt x="2146207" y="688954"/>
                  <a:pt x="2165201" y="679157"/>
                  <a:pt x="2185330" y="673559"/>
                </a:cubicBezTo>
                <a:cubicBezTo>
                  <a:pt x="2238990" y="658639"/>
                  <a:pt x="2275300" y="688297"/>
                  <a:pt x="2272665" y="743841"/>
                </a:cubicBezTo>
                <a:cubicBezTo>
                  <a:pt x="2271686" y="764556"/>
                  <a:pt x="2268972" y="785186"/>
                  <a:pt x="2266642" y="810194"/>
                </a:cubicBezTo>
                <a:cubicBezTo>
                  <a:pt x="2370041" y="755176"/>
                  <a:pt x="2469705" y="702145"/>
                  <a:pt x="2572589" y="647398"/>
                </a:cubicBezTo>
                <a:cubicBezTo>
                  <a:pt x="2550253" y="618410"/>
                  <a:pt x="2530546" y="589679"/>
                  <a:pt x="2507703" y="563705"/>
                </a:cubicBezTo>
                <a:cubicBezTo>
                  <a:pt x="2356813" y="392166"/>
                  <a:pt x="2172106" y="274413"/>
                  <a:pt x="1947902" y="226041"/>
                </a:cubicBezTo>
                <a:cubicBezTo>
                  <a:pt x="1653200" y="162463"/>
                  <a:pt x="1378594" y="214172"/>
                  <a:pt x="1128031" y="383639"/>
                </a:cubicBezTo>
                <a:cubicBezTo>
                  <a:pt x="1090652" y="408919"/>
                  <a:pt x="1057332" y="440139"/>
                  <a:pt x="1021467" y="467749"/>
                </a:cubicBezTo>
                <a:cubicBezTo>
                  <a:pt x="1006964" y="478915"/>
                  <a:pt x="1004723" y="490465"/>
                  <a:pt x="1009284" y="508058"/>
                </a:cubicBezTo>
                <a:cubicBezTo>
                  <a:pt x="1031405" y="593429"/>
                  <a:pt x="1051993" y="679194"/>
                  <a:pt x="1073068" y="764832"/>
                </a:cubicBezTo>
                <a:cubicBezTo>
                  <a:pt x="1074358" y="770068"/>
                  <a:pt x="1075145" y="775426"/>
                  <a:pt x="1076495" y="782444"/>
                </a:cubicBezTo>
                <a:cubicBezTo>
                  <a:pt x="1068990" y="784820"/>
                  <a:pt x="1061964" y="787042"/>
                  <a:pt x="1051355" y="790403"/>
                </a:cubicBezTo>
                <a:cubicBezTo>
                  <a:pt x="1028100" y="696332"/>
                  <a:pt x="1005201" y="603709"/>
                  <a:pt x="980919" y="505480"/>
                </a:cubicBezTo>
                <a:cubicBezTo>
                  <a:pt x="762907" y="734522"/>
                  <a:pt x="656910" y="1001511"/>
                  <a:pt x="681028" y="1312511"/>
                </a:cubicBezTo>
                <a:cubicBezTo>
                  <a:pt x="711638" y="1707210"/>
                  <a:pt x="917500" y="1988467"/>
                  <a:pt x="1265191" y="2179207"/>
                </a:cubicBezTo>
                <a:cubicBezTo>
                  <a:pt x="1303615" y="2023296"/>
                  <a:pt x="1340826" y="1872402"/>
                  <a:pt x="1378505" y="1719585"/>
                </a:cubicBezTo>
                <a:cubicBezTo>
                  <a:pt x="1387280" y="1721507"/>
                  <a:pt x="1394466" y="1723054"/>
                  <a:pt x="1404742" y="1725304"/>
                </a:cubicBezTo>
                <a:cubicBezTo>
                  <a:pt x="1393262" y="1772555"/>
                  <a:pt x="1382204" y="1818494"/>
                  <a:pt x="1370944" y="1864339"/>
                </a:cubicBezTo>
                <a:cubicBezTo>
                  <a:pt x="1346015" y="1965920"/>
                  <a:pt x="1321424" y="2067595"/>
                  <a:pt x="1295548" y="2168941"/>
                </a:cubicBezTo>
                <a:cubicBezTo>
                  <a:pt x="1291488" y="2184832"/>
                  <a:pt x="1295525" y="2190786"/>
                  <a:pt x="1309630" y="2196692"/>
                </a:cubicBezTo>
                <a:cubicBezTo>
                  <a:pt x="1435699" y="2249662"/>
                  <a:pt x="1567032" y="2276944"/>
                  <a:pt x="1703643" y="2279334"/>
                </a:cubicBezTo>
                <a:cubicBezTo>
                  <a:pt x="1713797" y="2279522"/>
                  <a:pt x="1723983" y="2278960"/>
                  <a:pt x="1734104" y="2279569"/>
                </a:cubicBezTo>
                <a:cubicBezTo>
                  <a:pt x="1755475" y="2280882"/>
                  <a:pt x="1769181" y="2294007"/>
                  <a:pt x="1769462" y="2312617"/>
                </a:cubicBezTo>
                <a:cubicBezTo>
                  <a:pt x="1769763" y="2332539"/>
                  <a:pt x="1755793" y="2347868"/>
                  <a:pt x="1733293" y="2346696"/>
                </a:cubicBezTo>
                <a:cubicBezTo>
                  <a:pt x="1667900" y="2343180"/>
                  <a:pt x="1602203" y="2340930"/>
                  <a:pt x="1537387" y="2332399"/>
                </a:cubicBezTo>
                <a:cubicBezTo>
                  <a:pt x="1450423" y="2320961"/>
                  <a:pt x="1366753" y="2295226"/>
                  <a:pt x="1286060" y="2260397"/>
                </a:cubicBezTo>
                <a:cubicBezTo>
                  <a:pt x="1283341" y="2259225"/>
                  <a:pt x="1280304" y="2258803"/>
                  <a:pt x="1274547" y="2257256"/>
                </a:cubicBezTo>
                <a:cubicBezTo>
                  <a:pt x="1264225" y="2298835"/>
                  <a:pt x="1252862" y="2339102"/>
                  <a:pt x="1244561" y="2380025"/>
                </a:cubicBezTo>
                <a:cubicBezTo>
                  <a:pt x="1239554" y="2404729"/>
                  <a:pt x="1228027" y="2412463"/>
                  <a:pt x="1202986" y="2412135"/>
                </a:cubicBezTo>
                <a:cubicBezTo>
                  <a:pt x="1103013" y="2410776"/>
                  <a:pt x="1003007" y="2411573"/>
                  <a:pt x="903015" y="2411573"/>
                </a:cubicBezTo>
                <a:cubicBezTo>
                  <a:pt x="895389" y="2411573"/>
                  <a:pt x="887762" y="2411573"/>
                  <a:pt x="878096" y="2411573"/>
                </a:cubicBezTo>
                <a:cubicBezTo>
                  <a:pt x="878096" y="2444527"/>
                  <a:pt x="878096" y="2475465"/>
                  <a:pt x="878096" y="2508091"/>
                </a:cubicBezTo>
                <a:cubicBezTo>
                  <a:pt x="707996" y="2508091"/>
                  <a:pt x="539949" y="2508091"/>
                  <a:pt x="370782" y="2508091"/>
                </a:cubicBezTo>
                <a:cubicBezTo>
                  <a:pt x="370782" y="2430933"/>
                  <a:pt x="370782" y="2354759"/>
                  <a:pt x="370782" y="2276804"/>
                </a:cubicBezTo>
                <a:cubicBezTo>
                  <a:pt x="538712" y="2276804"/>
                  <a:pt x="706233" y="2276804"/>
                  <a:pt x="876146" y="2276804"/>
                </a:cubicBezTo>
                <a:cubicBezTo>
                  <a:pt x="876146" y="2310836"/>
                  <a:pt x="876146" y="2345524"/>
                  <a:pt x="876146" y="2381994"/>
                </a:cubicBezTo>
                <a:cubicBezTo>
                  <a:pt x="884162" y="2382791"/>
                  <a:pt x="889998" y="2383916"/>
                  <a:pt x="895834" y="2383916"/>
                </a:cubicBezTo>
                <a:cubicBezTo>
                  <a:pt x="995826" y="2384010"/>
                  <a:pt x="1095817" y="2383728"/>
                  <a:pt x="1195809" y="2384291"/>
                </a:cubicBezTo>
                <a:cubicBezTo>
                  <a:pt x="1209788" y="2384384"/>
                  <a:pt x="1216571" y="2381056"/>
                  <a:pt x="1219754" y="2366478"/>
                </a:cubicBezTo>
                <a:cubicBezTo>
                  <a:pt x="1228548" y="2326117"/>
                  <a:pt x="1239006" y="2286179"/>
                  <a:pt x="1249061" y="2245021"/>
                </a:cubicBezTo>
                <a:cubicBezTo>
                  <a:pt x="1229148" y="2234709"/>
                  <a:pt x="1209441" y="2225333"/>
                  <a:pt x="1190540" y="2214552"/>
                </a:cubicBezTo>
                <a:cubicBezTo>
                  <a:pt x="879596" y="2037359"/>
                  <a:pt x="684347" y="1775133"/>
                  <a:pt x="624533" y="1421171"/>
                </a:cubicBezTo>
                <a:cubicBezTo>
                  <a:pt x="574145" y="1122958"/>
                  <a:pt x="637799" y="846406"/>
                  <a:pt x="814958" y="599425"/>
                </a:cubicBezTo>
                <a:cubicBezTo>
                  <a:pt x="855225" y="543290"/>
                  <a:pt x="905176" y="494141"/>
                  <a:pt x="949699" y="440964"/>
                </a:cubicBezTo>
                <a:cubicBezTo>
                  <a:pt x="955554" y="433970"/>
                  <a:pt x="959693" y="421164"/>
                  <a:pt x="957711" y="412656"/>
                </a:cubicBezTo>
                <a:cubicBezTo>
                  <a:pt x="936982" y="323731"/>
                  <a:pt x="915128" y="235060"/>
                  <a:pt x="892482" y="146604"/>
                </a:cubicBezTo>
                <a:cubicBezTo>
                  <a:pt x="890865" y="140286"/>
                  <a:pt x="880627" y="131749"/>
                  <a:pt x="874336" y="131703"/>
                </a:cubicBezTo>
                <a:cubicBezTo>
                  <a:pt x="754858" y="130812"/>
                  <a:pt x="635366" y="131046"/>
                  <a:pt x="513206" y="131046"/>
                </a:cubicBezTo>
                <a:cubicBezTo>
                  <a:pt x="513206" y="164877"/>
                  <a:pt x="513206" y="198000"/>
                  <a:pt x="513206" y="232941"/>
                </a:cubicBezTo>
                <a:cubicBezTo>
                  <a:pt x="340823" y="232941"/>
                  <a:pt x="171108" y="232941"/>
                  <a:pt x="0" y="232941"/>
                </a:cubicBezTo>
                <a:cubicBezTo>
                  <a:pt x="0" y="155891"/>
                  <a:pt x="0" y="79070"/>
                  <a:pt x="0" y="13"/>
                </a:cubicBezTo>
                <a:cubicBezTo>
                  <a:pt x="8325" y="13"/>
                  <a:pt x="15999" y="13"/>
                  <a:pt x="23672" y="13"/>
                </a:cubicBezTo>
                <a:cubicBezTo>
                  <a:pt x="178350" y="13"/>
                  <a:pt x="333028" y="-95"/>
                  <a:pt x="487701" y="313"/>
                </a:cubicBezTo>
                <a:cubicBezTo>
                  <a:pt x="495782" y="332"/>
                  <a:pt x="503854" y="4715"/>
                  <a:pt x="510900" y="10368"/>
                </a:cubicBezTo>
                <a:cubicBezTo>
                  <a:pt x="509873" y="42956"/>
                  <a:pt x="509873" y="72245"/>
                  <a:pt x="509873" y="103174"/>
                </a:cubicBezTo>
                <a:cubicBezTo>
                  <a:pt x="644343" y="103174"/>
                  <a:pt x="775934" y="103174"/>
                  <a:pt x="907525" y="103174"/>
                </a:cubicBezTo>
                <a:moveTo>
                  <a:pt x="1585904" y="1578581"/>
                </a:moveTo>
                <a:cubicBezTo>
                  <a:pt x="1686065" y="1584300"/>
                  <a:pt x="1780624" y="1567003"/>
                  <a:pt x="1863656" y="1507282"/>
                </a:cubicBezTo>
                <a:cubicBezTo>
                  <a:pt x="1924764" y="1463312"/>
                  <a:pt x="1968419" y="1402795"/>
                  <a:pt x="1999475" y="1336465"/>
                </a:cubicBezTo>
                <a:cubicBezTo>
                  <a:pt x="2054981" y="1217873"/>
                  <a:pt x="2103817" y="1096154"/>
                  <a:pt x="2154303" y="975274"/>
                </a:cubicBezTo>
                <a:cubicBezTo>
                  <a:pt x="2165262" y="949037"/>
                  <a:pt x="2171422" y="920794"/>
                  <a:pt x="2181824" y="886837"/>
                </a:cubicBezTo>
                <a:cubicBezTo>
                  <a:pt x="2134324" y="911949"/>
                  <a:pt x="2092829" y="933882"/>
                  <a:pt x="2050280" y="956378"/>
                </a:cubicBezTo>
                <a:cubicBezTo>
                  <a:pt x="2045559" y="947645"/>
                  <a:pt x="2042011" y="941087"/>
                  <a:pt x="2037562" y="932856"/>
                </a:cubicBezTo>
                <a:cubicBezTo>
                  <a:pt x="2046234" y="928009"/>
                  <a:pt x="2053533" y="923776"/>
                  <a:pt x="2060972" y="919801"/>
                </a:cubicBezTo>
                <a:cubicBezTo>
                  <a:pt x="2098829" y="899559"/>
                  <a:pt x="2136832" y="879590"/>
                  <a:pt x="2174497" y="858993"/>
                </a:cubicBezTo>
                <a:cubicBezTo>
                  <a:pt x="2180989" y="855440"/>
                  <a:pt x="2190008" y="850114"/>
                  <a:pt x="2191176" y="844274"/>
                </a:cubicBezTo>
                <a:cubicBezTo>
                  <a:pt x="2198132" y="809426"/>
                  <a:pt x="2203129" y="774184"/>
                  <a:pt x="2209903" y="732131"/>
                </a:cubicBezTo>
                <a:cubicBezTo>
                  <a:pt x="2184139" y="743672"/>
                  <a:pt x="2165436" y="752780"/>
                  <a:pt x="2146184" y="760529"/>
                </a:cubicBezTo>
                <a:cubicBezTo>
                  <a:pt x="2097137" y="780273"/>
                  <a:pt x="2049155" y="804363"/>
                  <a:pt x="1998383" y="817784"/>
                </a:cubicBezTo>
                <a:cubicBezTo>
                  <a:pt x="1884075" y="848005"/>
                  <a:pt x="1766613" y="858018"/>
                  <a:pt x="1648573" y="864013"/>
                </a:cubicBezTo>
                <a:cubicBezTo>
                  <a:pt x="1545239" y="869263"/>
                  <a:pt x="1453052" y="904678"/>
                  <a:pt x="1382752" y="984265"/>
                </a:cubicBezTo>
                <a:cubicBezTo>
                  <a:pt x="1286590" y="1093130"/>
                  <a:pt x="1252450" y="1221684"/>
                  <a:pt x="1266278" y="1364497"/>
                </a:cubicBezTo>
                <a:cubicBezTo>
                  <a:pt x="1267854" y="1380716"/>
                  <a:pt x="1271786" y="1396748"/>
                  <a:pt x="1275443" y="1417561"/>
                </a:cubicBezTo>
                <a:cubicBezTo>
                  <a:pt x="1341173" y="1345840"/>
                  <a:pt x="1415472" y="1296058"/>
                  <a:pt x="1497852" y="1258604"/>
                </a:cubicBezTo>
                <a:cubicBezTo>
                  <a:pt x="1543936" y="1237650"/>
                  <a:pt x="1591581" y="1220015"/>
                  <a:pt x="1639043" y="1202282"/>
                </a:cubicBezTo>
                <a:cubicBezTo>
                  <a:pt x="1661633" y="1193839"/>
                  <a:pt x="1679441" y="1201972"/>
                  <a:pt x="1685798" y="1220048"/>
                </a:cubicBezTo>
                <a:cubicBezTo>
                  <a:pt x="1692656" y="1239572"/>
                  <a:pt x="1683248" y="1255557"/>
                  <a:pt x="1659346" y="1264510"/>
                </a:cubicBezTo>
                <a:cubicBezTo>
                  <a:pt x="1652042" y="1267276"/>
                  <a:pt x="1644472" y="1269291"/>
                  <a:pt x="1637135" y="1271916"/>
                </a:cubicBezTo>
                <a:cubicBezTo>
                  <a:pt x="1553888" y="1301964"/>
                  <a:pt x="1473336" y="1337450"/>
                  <a:pt x="1401976" y="1390936"/>
                </a:cubicBezTo>
                <a:cubicBezTo>
                  <a:pt x="1365919" y="1417936"/>
                  <a:pt x="1332604" y="1447797"/>
                  <a:pt x="1305411" y="1487454"/>
                </a:cubicBezTo>
                <a:cubicBezTo>
                  <a:pt x="1320885" y="1498423"/>
                  <a:pt x="1333349" y="1509204"/>
                  <a:pt x="1347482" y="1516939"/>
                </a:cubicBezTo>
                <a:cubicBezTo>
                  <a:pt x="1420272" y="1556830"/>
                  <a:pt x="1500529" y="1568784"/>
                  <a:pt x="1585904" y="1578581"/>
                </a:cubicBezTo>
                <a:close/>
              </a:path>
            </a:pathLst>
          </a:custGeom>
          <a:solidFill>
            <a:srgbClr val="008273"/>
          </a:solidFill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45" name="Free-form: Shape 44">
            <a:extLst>
              <a:ext uri="{FF2B5EF4-FFF2-40B4-BE49-F238E27FC236}">
                <a16:creationId xmlns:a16="http://schemas.microsoft.com/office/drawing/2014/main" id="{08D7FFF2-802A-BB62-5179-BBE847961392}"/>
              </a:ext>
            </a:extLst>
          </p:cNvPr>
          <p:cNvSpPr/>
          <p:nvPr/>
        </p:nvSpPr>
        <p:spPr>
          <a:xfrm>
            <a:off x="3800103" y="3888718"/>
            <a:ext cx="372610" cy="1140312"/>
          </a:xfrm>
          <a:custGeom>
            <a:avLst/>
            <a:gdLst>
              <a:gd name="connsiteX0" fmla="*/ 372610 w 372610"/>
              <a:gd name="connsiteY0" fmla="*/ 1136891 h 1140312"/>
              <a:gd name="connsiteX1" fmla="*/ 361979 w 372610"/>
              <a:gd name="connsiteY1" fmla="*/ 1140313 h 1140312"/>
              <a:gd name="connsiteX2" fmla="*/ 1669 w 372610"/>
              <a:gd name="connsiteY2" fmla="*/ 1136047 h 1140312"/>
              <a:gd name="connsiteX3" fmla="*/ 478 w 372610"/>
              <a:gd name="connsiteY3" fmla="*/ 456481 h 1140312"/>
              <a:gd name="connsiteX4" fmla="*/ 0 w 372610"/>
              <a:gd name="connsiteY4" fmla="*/ 2672 h 1140312"/>
              <a:gd name="connsiteX5" fmla="*/ 11058 w 372610"/>
              <a:gd name="connsiteY5" fmla="*/ 0 h 1140312"/>
              <a:gd name="connsiteX6" fmla="*/ 370562 w 372610"/>
              <a:gd name="connsiteY6" fmla="*/ 3797 h 1140312"/>
              <a:gd name="connsiteX7" fmla="*/ 371973 w 372610"/>
              <a:gd name="connsiteY7" fmla="*/ 1085468 h 1140312"/>
              <a:gd name="connsiteX8" fmla="*/ 372610 w 372610"/>
              <a:gd name="connsiteY8" fmla="*/ 1136891 h 114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2610" h="1140312">
                <a:moveTo>
                  <a:pt x="372610" y="1136891"/>
                </a:moveTo>
                <a:cubicBezTo>
                  <a:pt x="369066" y="1138109"/>
                  <a:pt x="365522" y="1140313"/>
                  <a:pt x="361979" y="1140313"/>
                </a:cubicBezTo>
                <a:cubicBezTo>
                  <a:pt x="242318" y="1140172"/>
                  <a:pt x="122656" y="1139844"/>
                  <a:pt x="1669" y="1136047"/>
                </a:cubicBezTo>
                <a:cubicBezTo>
                  <a:pt x="398" y="907197"/>
                  <a:pt x="525" y="681816"/>
                  <a:pt x="478" y="456481"/>
                </a:cubicBezTo>
                <a:cubicBezTo>
                  <a:pt x="445" y="305212"/>
                  <a:pt x="169" y="153942"/>
                  <a:pt x="0" y="2672"/>
                </a:cubicBezTo>
                <a:cubicBezTo>
                  <a:pt x="3685" y="1734"/>
                  <a:pt x="7374" y="0"/>
                  <a:pt x="11058" y="0"/>
                </a:cubicBezTo>
                <a:cubicBezTo>
                  <a:pt x="130386" y="47"/>
                  <a:pt x="249710" y="328"/>
                  <a:pt x="370562" y="3797"/>
                </a:cubicBezTo>
                <a:cubicBezTo>
                  <a:pt x="372038" y="366526"/>
                  <a:pt x="371982" y="725973"/>
                  <a:pt x="371973" y="1085468"/>
                </a:cubicBezTo>
                <a:cubicBezTo>
                  <a:pt x="371973" y="1102624"/>
                  <a:pt x="372390" y="1119734"/>
                  <a:pt x="372610" y="1136891"/>
                </a:cubicBezTo>
                <a:close/>
              </a:path>
            </a:pathLst>
          </a:custGeom>
          <a:solidFill>
            <a:srgbClr val="008273"/>
          </a:solidFill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46" name="Free-form: Shape 45">
            <a:extLst>
              <a:ext uri="{FF2B5EF4-FFF2-40B4-BE49-F238E27FC236}">
                <a16:creationId xmlns:a16="http://schemas.microsoft.com/office/drawing/2014/main" id="{4886F510-681E-DF7D-62D7-1418132A54C5}"/>
              </a:ext>
            </a:extLst>
          </p:cNvPr>
          <p:cNvSpPr/>
          <p:nvPr/>
        </p:nvSpPr>
        <p:spPr>
          <a:xfrm>
            <a:off x="3371161" y="4081005"/>
            <a:ext cx="367866" cy="948213"/>
          </a:xfrm>
          <a:custGeom>
            <a:avLst/>
            <a:gdLst>
              <a:gd name="connsiteX0" fmla="*/ 97198 w 367866"/>
              <a:gd name="connsiteY0" fmla="*/ 948214 h 948213"/>
              <a:gd name="connsiteX1" fmla="*/ 0 w 367866"/>
              <a:gd name="connsiteY1" fmla="*/ 948214 h 948213"/>
              <a:gd name="connsiteX2" fmla="*/ 0 w 367866"/>
              <a:gd name="connsiteY2" fmla="*/ 0 h 948213"/>
              <a:gd name="connsiteX3" fmla="*/ 367866 w 367866"/>
              <a:gd name="connsiteY3" fmla="*/ 0 h 948213"/>
              <a:gd name="connsiteX4" fmla="*/ 367866 w 367866"/>
              <a:gd name="connsiteY4" fmla="*/ 948214 h 948213"/>
              <a:gd name="connsiteX5" fmla="*/ 97198 w 367866"/>
              <a:gd name="connsiteY5" fmla="*/ 948214 h 94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866" h="948213">
                <a:moveTo>
                  <a:pt x="97198" y="948214"/>
                </a:moveTo>
                <a:cubicBezTo>
                  <a:pt x="63752" y="948214"/>
                  <a:pt x="32654" y="948214"/>
                  <a:pt x="0" y="948214"/>
                </a:cubicBezTo>
                <a:cubicBezTo>
                  <a:pt x="0" y="631471"/>
                  <a:pt x="0" y="316509"/>
                  <a:pt x="0" y="0"/>
                </a:cubicBezTo>
                <a:cubicBezTo>
                  <a:pt x="122000" y="0"/>
                  <a:pt x="244141" y="0"/>
                  <a:pt x="367866" y="0"/>
                </a:cubicBezTo>
                <a:cubicBezTo>
                  <a:pt x="367866" y="315149"/>
                  <a:pt x="367866" y="630111"/>
                  <a:pt x="367866" y="948214"/>
                </a:cubicBezTo>
                <a:cubicBezTo>
                  <a:pt x="278572" y="948214"/>
                  <a:pt x="189057" y="948214"/>
                  <a:pt x="97198" y="948214"/>
                </a:cubicBezTo>
                <a:close/>
              </a:path>
            </a:pathLst>
          </a:custGeom>
          <a:solidFill>
            <a:srgbClr val="008273"/>
          </a:solidFill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47" name="Free-form: Shape 46">
            <a:extLst>
              <a:ext uri="{FF2B5EF4-FFF2-40B4-BE49-F238E27FC236}">
                <a16:creationId xmlns:a16="http://schemas.microsoft.com/office/drawing/2014/main" id="{52E4D6AD-B19D-9B08-D625-3C68C1BA2C9B}"/>
              </a:ext>
            </a:extLst>
          </p:cNvPr>
          <p:cNvSpPr/>
          <p:nvPr/>
        </p:nvSpPr>
        <p:spPr>
          <a:xfrm>
            <a:off x="2940185" y="4277744"/>
            <a:ext cx="369188" cy="749598"/>
          </a:xfrm>
          <a:custGeom>
            <a:avLst/>
            <a:gdLst>
              <a:gd name="connsiteX0" fmla="*/ 369188 w 369188"/>
              <a:gd name="connsiteY0" fmla="*/ 522952 h 749598"/>
              <a:gd name="connsiteX1" fmla="*/ 369188 w 369188"/>
              <a:gd name="connsiteY1" fmla="*/ 749599 h 749598"/>
              <a:gd name="connsiteX2" fmla="*/ 0 w 369188"/>
              <a:gd name="connsiteY2" fmla="*/ 749599 h 749598"/>
              <a:gd name="connsiteX3" fmla="*/ 0 w 369188"/>
              <a:gd name="connsiteY3" fmla="*/ 0 h 749598"/>
              <a:gd name="connsiteX4" fmla="*/ 369188 w 369188"/>
              <a:gd name="connsiteY4" fmla="*/ 0 h 749598"/>
              <a:gd name="connsiteX5" fmla="*/ 369188 w 369188"/>
              <a:gd name="connsiteY5" fmla="*/ 522952 h 749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9188" h="749598">
                <a:moveTo>
                  <a:pt x="369188" y="522952"/>
                </a:moveTo>
                <a:cubicBezTo>
                  <a:pt x="369188" y="599454"/>
                  <a:pt x="369188" y="673613"/>
                  <a:pt x="369188" y="749599"/>
                </a:cubicBezTo>
                <a:cubicBezTo>
                  <a:pt x="246026" y="749599"/>
                  <a:pt x="123927" y="749599"/>
                  <a:pt x="0" y="749599"/>
                </a:cubicBezTo>
                <a:cubicBezTo>
                  <a:pt x="0" y="500686"/>
                  <a:pt x="0" y="251257"/>
                  <a:pt x="0" y="0"/>
                </a:cubicBezTo>
                <a:cubicBezTo>
                  <a:pt x="121245" y="0"/>
                  <a:pt x="243410" y="0"/>
                  <a:pt x="369188" y="0"/>
                </a:cubicBezTo>
                <a:cubicBezTo>
                  <a:pt x="369188" y="173114"/>
                  <a:pt x="369188" y="346884"/>
                  <a:pt x="369188" y="522952"/>
                </a:cubicBezTo>
                <a:close/>
              </a:path>
            </a:pathLst>
          </a:custGeom>
          <a:solidFill>
            <a:srgbClr val="008273"/>
          </a:solidFill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48" name="Free-form: Shape 47">
            <a:extLst>
              <a:ext uri="{FF2B5EF4-FFF2-40B4-BE49-F238E27FC236}">
                <a16:creationId xmlns:a16="http://schemas.microsoft.com/office/drawing/2014/main" id="{48811E1C-6827-6BBB-8619-71B57356108E}"/>
              </a:ext>
            </a:extLst>
          </p:cNvPr>
          <p:cNvSpPr/>
          <p:nvPr/>
        </p:nvSpPr>
        <p:spPr>
          <a:xfrm>
            <a:off x="3301578" y="1529499"/>
            <a:ext cx="1004250" cy="1205064"/>
          </a:xfrm>
          <a:custGeom>
            <a:avLst/>
            <a:gdLst>
              <a:gd name="connsiteX0" fmla="*/ 970104 w 1004250"/>
              <a:gd name="connsiteY0" fmla="*/ 152068 h 1205064"/>
              <a:gd name="connsiteX1" fmla="*/ 945523 w 1004250"/>
              <a:gd name="connsiteY1" fmla="*/ 463420 h 1205064"/>
              <a:gd name="connsiteX2" fmla="*/ 590201 w 1004250"/>
              <a:gd name="connsiteY2" fmla="*/ 972492 h 1205064"/>
              <a:gd name="connsiteX3" fmla="*/ 372723 w 1004250"/>
              <a:gd name="connsiteY3" fmla="*/ 1107435 h 1205064"/>
              <a:gd name="connsiteX4" fmla="*/ 349458 w 1004250"/>
              <a:gd name="connsiteY4" fmla="*/ 1123124 h 1205064"/>
              <a:gd name="connsiteX5" fmla="*/ 291411 w 1004250"/>
              <a:gd name="connsiteY5" fmla="*/ 1205064 h 1205064"/>
              <a:gd name="connsiteX6" fmla="*/ 0 w 1004250"/>
              <a:gd name="connsiteY6" fmla="*/ 997257 h 1205064"/>
              <a:gd name="connsiteX7" fmla="*/ 54981 w 1004250"/>
              <a:gd name="connsiteY7" fmla="*/ 917595 h 1205064"/>
              <a:gd name="connsiteX8" fmla="*/ 61286 w 1004250"/>
              <a:gd name="connsiteY8" fmla="*/ 888087 h 1205064"/>
              <a:gd name="connsiteX9" fmla="*/ 111486 w 1004250"/>
              <a:gd name="connsiteY9" fmla="*/ 643824 h 1205064"/>
              <a:gd name="connsiteX10" fmla="*/ 428337 w 1004250"/>
              <a:gd name="connsiteY10" fmla="*/ 190741 h 1205064"/>
              <a:gd name="connsiteX11" fmla="*/ 504121 w 1004250"/>
              <a:gd name="connsiteY11" fmla="*/ 89774 h 1205064"/>
              <a:gd name="connsiteX12" fmla="*/ 970104 w 1004250"/>
              <a:gd name="connsiteY12" fmla="*/ 152068 h 1205064"/>
              <a:gd name="connsiteX13" fmla="*/ 187041 w 1004250"/>
              <a:gd name="connsiteY13" fmla="*/ 1031476 h 1205064"/>
              <a:gd name="connsiteX14" fmla="*/ 280503 w 1004250"/>
              <a:gd name="connsiteY14" fmla="*/ 1100849 h 1205064"/>
              <a:gd name="connsiteX15" fmla="*/ 304897 w 1004250"/>
              <a:gd name="connsiteY15" fmla="*/ 1065696 h 1205064"/>
              <a:gd name="connsiteX16" fmla="*/ 351975 w 1004250"/>
              <a:gd name="connsiteY16" fmla="*/ 1039070 h 1205064"/>
              <a:gd name="connsiteX17" fmla="*/ 525863 w 1004250"/>
              <a:gd name="connsiteY17" fmla="*/ 944034 h 1205064"/>
              <a:gd name="connsiteX18" fmla="*/ 682828 w 1004250"/>
              <a:gd name="connsiteY18" fmla="*/ 719398 h 1205064"/>
              <a:gd name="connsiteX19" fmla="*/ 900498 w 1004250"/>
              <a:gd name="connsiteY19" fmla="*/ 405777 h 1205064"/>
              <a:gd name="connsiteX20" fmla="*/ 790634 w 1004250"/>
              <a:gd name="connsiteY20" fmla="*/ 82293 h 1205064"/>
              <a:gd name="connsiteX21" fmla="*/ 523796 w 1004250"/>
              <a:gd name="connsiteY21" fmla="*/ 173312 h 1205064"/>
              <a:gd name="connsiteX22" fmla="*/ 174436 w 1004250"/>
              <a:gd name="connsiteY22" fmla="*/ 672123 h 1205064"/>
              <a:gd name="connsiteX23" fmla="*/ 135814 w 1004250"/>
              <a:gd name="connsiteY23" fmla="*/ 899674 h 1205064"/>
              <a:gd name="connsiteX24" fmla="*/ 130199 w 1004250"/>
              <a:gd name="connsiteY24" fmla="*/ 929141 h 1205064"/>
              <a:gd name="connsiteX25" fmla="*/ 99092 w 1004250"/>
              <a:gd name="connsiteY25" fmla="*/ 975169 h 1205064"/>
              <a:gd name="connsiteX26" fmla="*/ 187041 w 1004250"/>
              <a:gd name="connsiteY26" fmla="*/ 1031476 h 120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04250" h="1205064">
                <a:moveTo>
                  <a:pt x="970104" y="152068"/>
                </a:moveTo>
                <a:cubicBezTo>
                  <a:pt x="1023089" y="261824"/>
                  <a:pt x="1014046" y="365191"/>
                  <a:pt x="945523" y="463420"/>
                </a:cubicBezTo>
                <a:cubicBezTo>
                  <a:pt x="827123" y="633141"/>
                  <a:pt x="707832" y="802242"/>
                  <a:pt x="590201" y="972492"/>
                </a:cubicBezTo>
                <a:cubicBezTo>
                  <a:pt x="536855" y="1049702"/>
                  <a:pt x="466269" y="1095955"/>
                  <a:pt x="372723" y="1107435"/>
                </a:cubicBezTo>
                <a:cubicBezTo>
                  <a:pt x="364341" y="1108462"/>
                  <a:pt x="354882" y="1115957"/>
                  <a:pt x="349458" y="1123124"/>
                </a:cubicBezTo>
                <a:cubicBezTo>
                  <a:pt x="329779" y="1149127"/>
                  <a:pt x="311610" y="1176273"/>
                  <a:pt x="291411" y="1205064"/>
                </a:cubicBezTo>
                <a:cubicBezTo>
                  <a:pt x="205252" y="1119726"/>
                  <a:pt x="105584" y="1057212"/>
                  <a:pt x="0" y="997257"/>
                </a:cubicBezTo>
                <a:cubicBezTo>
                  <a:pt x="19247" y="969703"/>
                  <a:pt x="38110" y="944277"/>
                  <a:pt x="54981" y="917595"/>
                </a:cubicBezTo>
                <a:cubicBezTo>
                  <a:pt x="60100" y="909500"/>
                  <a:pt x="63381" y="897077"/>
                  <a:pt x="61286" y="888087"/>
                </a:cubicBezTo>
                <a:cubicBezTo>
                  <a:pt x="40440" y="798698"/>
                  <a:pt x="59172" y="718259"/>
                  <a:pt x="111486" y="643824"/>
                </a:cubicBezTo>
                <a:cubicBezTo>
                  <a:pt x="217450" y="493042"/>
                  <a:pt x="322490" y="341608"/>
                  <a:pt x="428337" y="190741"/>
                </a:cubicBezTo>
                <a:cubicBezTo>
                  <a:pt x="452520" y="156273"/>
                  <a:pt x="474866" y="119512"/>
                  <a:pt x="504121" y="89774"/>
                </a:cubicBezTo>
                <a:cubicBezTo>
                  <a:pt x="643686" y="-52116"/>
                  <a:pt x="869353" y="-21726"/>
                  <a:pt x="970104" y="152068"/>
                </a:cubicBezTo>
                <a:moveTo>
                  <a:pt x="187041" y="1031476"/>
                </a:moveTo>
                <a:cubicBezTo>
                  <a:pt x="217576" y="1054141"/>
                  <a:pt x="248111" y="1076806"/>
                  <a:pt x="280503" y="1100849"/>
                </a:cubicBezTo>
                <a:cubicBezTo>
                  <a:pt x="289189" y="1088497"/>
                  <a:pt x="298189" y="1077734"/>
                  <a:pt x="304897" y="1065696"/>
                </a:cubicBezTo>
                <a:cubicBezTo>
                  <a:pt x="315444" y="1046782"/>
                  <a:pt x="329507" y="1039774"/>
                  <a:pt x="351975" y="1039070"/>
                </a:cubicBezTo>
                <a:cubicBezTo>
                  <a:pt x="425252" y="1036778"/>
                  <a:pt x="483609" y="1004377"/>
                  <a:pt x="525863" y="944034"/>
                </a:cubicBezTo>
                <a:cubicBezTo>
                  <a:pt x="578261" y="869210"/>
                  <a:pt x="630566" y="794315"/>
                  <a:pt x="682828" y="719398"/>
                </a:cubicBezTo>
                <a:cubicBezTo>
                  <a:pt x="755641" y="615023"/>
                  <a:pt x="830807" y="512195"/>
                  <a:pt x="900498" y="405777"/>
                </a:cubicBezTo>
                <a:cubicBezTo>
                  <a:pt x="978542" y="286613"/>
                  <a:pt x="923434" y="130041"/>
                  <a:pt x="790634" y="82293"/>
                </a:cubicBezTo>
                <a:cubicBezTo>
                  <a:pt x="691828" y="46765"/>
                  <a:pt x="588358" y="81416"/>
                  <a:pt x="523796" y="173312"/>
                </a:cubicBezTo>
                <a:cubicBezTo>
                  <a:pt x="407097" y="339414"/>
                  <a:pt x="292128" y="506734"/>
                  <a:pt x="174436" y="672123"/>
                </a:cubicBezTo>
                <a:cubicBezTo>
                  <a:pt x="124058" y="742916"/>
                  <a:pt x="107529" y="816511"/>
                  <a:pt x="135814" y="899674"/>
                </a:cubicBezTo>
                <a:cubicBezTo>
                  <a:pt x="138655" y="908037"/>
                  <a:pt x="134849" y="920647"/>
                  <a:pt x="130199" y="929141"/>
                </a:cubicBezTo>
                <a:cubicBezTo>
                  <a:pt x="121419" y="945196"/>
                  <a:pt x="109780" y="959685"/>
                  <a:pt x="99092" y="975169"/>
                </a:cubicBezTo>
                <a:cubicBezTo>
                  <a:pt x="129135" y="994327"/>
                  <a:pt x="156721" y="1011920"/>
                  <a:pt x="187041" y="1031476"/>
                </a:cubicBezTo>
                <a:close/>
              </a:path>
            </a:pathLst>
          </a:custGeom>
          <a:solidFill>
            <a:srgbClr val="008273"/>
          </a:solidFill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49" name="Free-form: Shape 48">
            <a:extLst>
              <a:ext uri="{FF2B5EF4-FFF2-40B4-BE49-F238E27FC236}">
                <a16:creationId xmlns:a16="http://schemas.microsoft.com/office/drawing/2014/main" id="{D977DA5B-8B22-3D23-B7B5-B373EF20E666}"/>
              </a:ext>
            </a:extLst>
          </p:cNvPr>
          <p:cNvSpPr/>
          <p:nvPr/>
        </p:nvSpPr>
        <p:spPr>
          <a:xfrm>
            <a:off x="4084586" y="2760561"/>
            <a:ext cx="506254" cy="231910"/>
          </a:xfrm>
          <a:custGeom>
            <a:avLst/>
            <a:gdLst>
              <a:gd name="connsiteX0" fmla="*/ 497 w 506254"/>
              <a:gd name="connsiteY0" fmla="*/ 142246 h 231910"/>
              <a:gd name="connsiteX1" fmla="*/ 1444 w 506254"/>
              <a:gd name="connsiteY1" fmla="*/ 116450 h 231910"/>
              <a:gd name="connsiteX2" fmla="*/ 942 w 506254"/>
              <a:gd name="connsiteY2" fmla="*/ 0 h 231910"/>
              <a:gd name="connsiteX3" fmla="*/ 506254 w 506254"/>
              <a:gd name="connsiteY3" fmla="*/ 0 h 231910"/>
              <a:gd name="connsiteX4" fmla="*/ 506254 w 506254"/>
              <a:gd name="connsiteY4" fmla="*/ 231911 h 231910"/>
              <a:gd name="connsiteX5" fmla="*/ 0 w 506254"/>
              <a:gd name="connsiteY5" fmla="*/ 231911 h 231910"/>
              <a:gd name="connsiteX6" fmla="*/ 497 w 506254"/>
              <a:gd name="connsiteY6" fmla="*/ 142246 h 231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6254" h="231910">
                <a:moveTo>
                  <a:pt x="497" y="142246"/>
                </a:moveTo>
                <a:cubicBezTo>
                  <a:pt x="1308" y="132739"/>
                  <a:pt x="1622" y="125253"/>
                  <a:pt x="1444" y="116450"/>
                </a:cubicBezTo>
                <a:cubicBezTo>
                  <a:pt x="942" y="77172"/>
                  <a:pt x="942" y="39217"/>
                  <a:pt x="942" y="0"/>
                </a:cubicBezTo>
                <a:cubicBezTo>
                  <a:pt x="169852" y="0"/>
                  <a:pt x="337265" y="0"/>
                  <a:pt x="506254" y="0"/>
                </a:cubicBezTo>
                <a:cubicBezTo>
                  <a:pt x="506254" y="77304"/>
                  <a:pt x="506254" y="153998"/>
                  <a:pt x="506254" y="231911"/>
                </a:cubicBezTo>
                <a:cubicBezTo>
                  <a:pt x="337908" y="231911"/>
                  <a:pt x="169922" y="231911"/>
                  <a:pt x="0" y="231911"/>
                </a:cubicBezTo>
                <a:cubicBezTo>
                  <a:pt x="0" y="201624"/>
                  <a:pt x="0" y="172945"/>
                  <a:pt x="497" y="142246"/>
                </a:cubicBezTo>
                <a:close/>
              </a:path>
            </a:pathLst>
          </a:custGeom>
          <a:solidFill>
            <a:srgbClr val="008273"/>
          </a:solidFill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50" name="Free-form: Shape 49">
            <a:extLst>
              <a:ext uri="{FF2B5EF4-FFF2-40B4-BE49-F238E27FC236}">
                <a16:creationId xmlns:a16="http://schemas.microsoft.com/office/drawing/2014/main" id="{42B34758-F5EF-98B9-0CDA-B54C3BC313FB}"/>
              </a:ext>
            </a:extLst>
          </p:cNvPr>
          <p:cNvSpPr/>
          <p:nvPr/>
        </p:nvSpPr>
        <p:spPr>
          <a:xfrm>
            <a:off x="2314321" y="3060457"/>
            <a:ext cx="946573" cy="847289"/>
          </a:xfrm>
          <a:custGeom>
            <a:avLst/>
            <a:gdLst>
              <a:gd name="connsiteX0" fmla="*/ 320344 w 946573"/>
              <a:gd name="connsiteY0" fmla="*/ 846169 h 847289"/>
              <a:gd name="connsiteX1" fmla="*/ 84153 w 946573"/>
              <a:gd name="connsiteY1" fmla="*/ 784808 h 847289"/>
              <a:gd name="connsiteX2" fmla="*/ 42081 w 946573"/>
              <a:gd name="connsiteY2" fmla="*/ 755322 h 847289"/>
              <a:gd name="connsiteX3" fmla="*/ 138646 w 946573"/>
              <a:gd name="connsiteY3" fmla="*/ 658804 h 847289"/>
              <a:gd name="connsiteX4" fmla="*/ 373806 w 946573"/>
              <a:gd name="connsiteY4" fmla="*/ 539785 h 847289"/>
              <a:gd name="connsiteX5" fmla="*/ 396016 w 946573"/>
              <a:gd name="connsiteY5" fmla="*/ 532379 h 847289"/>
              <a:gd name="connsiteX6" fmla="*/ 422468 w 946573"/>
              <a:gd name="connsiteY6" fmla="*/ 487916 h 847289"/>
              <a:gd name="connsiteX7" fmla="*/ 375714 w 946573"/>
              <a:gd name="connsiteY7" fmla="*/ 470150 h 847289"/>
              <a:gd name="connsiteX8" fmla="*/ 234522 w 946573"/>
              <a:gd name="connsiteY8" fmla="*/ 526472 h 847289"/>
              <a:gd name="connsiteX9" fmla="*/ 12113 w 946573"/>
              <a:gd name="connsiteY9" fmla="*/ 685430 h 847289"/>
              <a:gd name="connsiteX10" fmla="*/ 2949 w 946573"/>
              <a:gd name="connsiteY10" fmla="*/ 632366 h 847289"/>
              <a:gd name="connsiteX11" fmla="*/ 119423 w 946573"/>
              <a:gd name="connsiteY11" fmla="*/ 252134 h 847289"/>
              <a:gd name="connsiteX12" fmla="*/ 385244 w 946573"/>
              <a:gd name="connsiteY12" fmla="*/ 131882 h 847289"/>
              <a:gd name="connsiteX13" fmla="*/ 735054 w 946573"/>
              <a:gd name="connsiteY13" fmla="*/ 85653 h 847289"/>
              <a:gd name="connsiteX14" fmla="*/ 882854 w 946573"/>
              <a:gd name="connsiteY14" fmla="*/ 28398 h 847289"/>
              <a:gd name="connsiteX15" fmla="*/ 946573 w 946573"/>
              <a:gd name="connsiteY15" fmla="*/ 0 h 847289"/>
              <a:gd name="connsiteX16" fmla="*/ 927846 w 946573"/>
              <a:gd name="connsiteY16" fmla="*/ 112142 h 847289"/>
              <a:gd name="connsiteX17" fmla="*/ 911168 w 946573"/>
              <a:gd name="connsiteY17" fmla="*/ 126862 h 847289"/>
              <a:gd name="connsiteX18" fmla="*/ 797643 w 946573"/>
              <a:gd name="connsiteY18" fmla="*/ 187669 h 847289"/>
              <a:gd name="connsiteX19" fmla="*/ 774233 w 946573"/>
              <a:gd name="connsiteY19" fmla="*/ 200724 h 847289"/>
              <a:gd name="connsiteX20" fmla="*/ 786950 w 946573"/>
              <a:gd name="connsiteY20" fmla="*/ 224247 h 847289"/>
              <a:gd name="connsiteX21" fmla="*/ 918495 w 946573"/>
              <a:gd name="connsiteY21" fmla="*/ 154706 h 847289"/>
              <a:gd name="connsiteX22" fmla="*/ 890973 w 946573"/>
              <a:gd name="connsiteY22" fmla="*/ 243143 h 847289"/>
              <a:gd name="connsiteX23" fmla="*/ 736146 w 946573"/>
              <a:gd name="connsiteY23" fmla="*/ 604334 h 847289"/>
              <a:gd name="connsiteX24" fmla="*/ 600326 w 946573"/>
              <a:gd name="connsiteY24" fmla="*/ 775151 h 847289"/>
              <a:gd name="connsiteX25" fmla="*/ 320344 w 946573"/>
              <a:gd name="connsiteY25" fmla="*/ 846169 h 84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46573" h="847289">
                <a:moveTo>
                  <a:pt x="320344" y="846169"/>
                </a:moveTo>
                <a:cubicBezTo>
                  <a:pt x="237199" y="836653"/>
                  <a:pt x="156942" y="824699"/>
                  <a:pt x="84153" y="784808"/>
                </a:cubicBezTo>
                <a:cubicBezTo>
                  <a:pt x="70020" y="777073"/>
                  <a:pt x="57555" y="766291"/>
                  <a:pt x="42081" y="755322"/>
                </a:cubicBezTo>
                <a:cubicBezTo>
                  <a:pt x="69274" y="715665"/>
                  <a:pt x="102589" y="685805"/>
                  <a:pt x="138646" y="658804"/>
                </a:cubicBezTo>
                <a:cubicBezTo>
                  <a:pt x="210006" y="605318"/>
                  <a:pt x="290559" y="569833"/>
                  <a:pt x="373806" y="539785"/>
                </a:cubicBezTo>
                <a:cubicBezTo>
                  <a:pt x="381142" y="537160"/>
                  <a:pt x="388713" y="535144"/>
                  <a:pt x="396016" y="532379"/>
                </a:cubicBezTo>
                <a:cubicBezTo>
                  <a:pt x="419918" y="523425"/>
                  <a:pt x="429326" y="507441"/>
                  <a:pt x="422468" y="487916"/>
                </a:cubicBezTo>
                <a:cubicBezTo>
                  <a:pt x="416112" y="469841"/>
                  <a:pt x="398304" y="461708"/>
                  <a:pt x="375714" y="470150"/>
                </a:cubicBezTo>
                <a:cubicBezTo>
                  <a:pt x="328252" y="487884"/>
                  <a:pt x="280607" y="505519"/>
                  <a:pt x="234522" y="526472"/>
                </a:cubicBezTo>
                <a:cubicBezTo>
                  <a:pt x="152142" y="563927"/>
                  <a:pt x="77843" y="613709"/>
                  <a:pt x="12113" y="685430"/>
                </a:cubicBezTo>
                <a:cubicBezTo>
                  <a:pt x="8457" y="664617"/>
                  <a:pt x="4524" y="648585"/>
                  <a:pt x="2949" y="632366"/>
                </a:cubicBezTo>
                <a:cubicBezTo>
                  <a:pt x="-10879" y="489552"/>
                  <a:pt x="23260" y="360999"/>
                  <a:pt x="119423" y="252134"/>
                </a:cubicBezTo>
                <a:cubicBezTo>
                  <a:pt x="189723" y="172547"/>
                  <a:pt x="281910" y="137132"/>
                  <a:pt x="385244" y="131882"/>
                </a:cubicBezTo>
                <a:cubicBezTo>
                  <a:pt x="503283" y="125886"/>
                  <a:pt x="620746" y="115874"/>
                  <a:pt x="735054" y="85653"/>
                </a:cubicBezTo>
                <a:cubicBezTo>
                  <a:pt x="785825" y="72232"/>
                  <a:pt x="833808" y="48142"/>
                  <a:pt x="882854" y="28398"/>
                </a:cubicBezTo>
                <a:cubicBezTo>
                  <a:pt x="902106" y="20649"/>
                  <a:pt x="920810" y="11541"/>
                  <a:pt x="946573" y="0"/>
                </a:cubicBezTo>
                <a:cubicBezTo>
                  <a:pt x="939800" y="42053"/>
                  <a:pt x="934803" y="77294"/>
                  <a:pt x="927846" y="112142"/>
                </a:cubicBezTo>
                <a:cubicBezTo>
                  <a:pt x="926679" y="117983"/>
                  <a:pt x="917660" y="123308"/>
                  <a:pt x="911168" y="126862"/>
                </a:cubicBezTo>
                <a:cubicBezTo>
                  <a:pt x="873503" y="147459"/>
                  <a:pt x="835500" y="167428"/>
                  <a:pt x="797643" y="187669"/>
                </a:cubicBezTo>
                <a:cubicBezTo>
                  <a:pt x="790203" y="191645"/>
                  <a:pt x="782905" y="195877"/>
                  <a:pt x="774233" y="200724"/>
                </a:cubicBezTo>
                <a:cubicBezTo>
                  <a:pt x="778681" y="208956"/>
                  <a:pt x="782230" y="215514"/>
                  <a:pt x="786950" y="224247"/>
                </a:cubicBezTo>
                <a:cubicBezTo>
                  <a:pt x="829500" y="201751"/>
                  <a:pt x="870995" y="179818"/>
                  <a:pt x="918495" y="154706"/>
                </a:cubicBezTo>
                <a:cubicBezTo>
                  <a:pt x="908093" y="188663"/>
                  <a:pt x="901933" y="216906"/>
                  <a:pt x="890973" y="243143"/>
                </a:cubicBezTo>
                <a:cubicBezTo>
                  <a:pt x="840488" y="364022"/>
                  <a:pt x="791652" y="485741"/>
                  <a:pt x="736146" y="604334"/>
                </a:cubicBezTo>
                <a:cubicBezTo>
                  <a:pt x="705090" y="670664"/>
                  <a:pt x="661434" y="731181"/>
                  <a:pt x="600326" y="775151"/>
                </a:cubicBezTo>
                <a:cubicBezTo>
                  <a:pt x="517294" y="834871"/>
                  <a:pt x="422735" y="852169"/>
                  <a:pt x="320344" y="846169"/>
                </a:cubicBezTo>
                <a:close/>
              </a:path>
            </a:pathLst>
          </a:custGeom>
          <a:noFill/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sp>
        <p:nvSpPr>
          <p:cNvPr id="51" name="Free-form: Shape 50">
            <a:extLst>
              <a:ext uri="{FF2B5EF4-FFF2-40B4-BE49-F238E27FC236}">
                <a16:creationId xmlns:a16="http://schemas.microsoft.com/office/drawing/2014/main" id="{7E175543-08F3-64BE-2A1E-975BEDE8976C}"/>
              </a:ext>
            </a:extLst>
          </p:cNvPr>
          <p:cNvSpPr/>
          <p:nvPr/>
        </p:nvSpPr>
        <p:spPr>
          <a:xfrm>
            <a:off x="3400670" y="1598085"/>
            <a:ext cx="837256" cy="1032262"/>
          </a:xfrm>
          <a:custGeom>
            <a:avLst/>
            <a:gdLst>
              <a:gd name="connsiteX0" fmla="*/ 86585 w 837256"/>
              <a:gd name="connsiteY0" fmla="*/ 961906 h 1032262"/>
              <a:gd name="connsiteX1" fmla="*/ 0 w 837256"/>
              <a:gd name="connsiteY1" fmla="*/ 906583 h 1032262"/>
              <a:gd name="connsiteX2" fmla="*/ 31107 w 837256"/>
              <a:gd name="connsiteY2" fmla="*/ 860555 h 1032262"/>
              <a:gd name="connsiteX3" fmla="*/ 36723 w 837256"/>
              <a:gd name="connsiteY3" fmla="*/ 831088 h 1032262"/>
              <a:gd name="connsiteX4" fmla="*/ 75344 w 837256"/>
              <a:gd name="connsiteY4" fmla="*/ 603537 h 1032262"/>
              <a:gd name="connsiteX5" fmla="*/ 424704 w 837256"/>
              <a:gd name="connsiteY5" fmla="*/ 104726 h 1032262"/>
              <a:gd name="connsiteX6" fmla="*/ 691543 w 837256"/>
              <a:gd name="connsiteY6" fmla="*/ 13707 h 1032262"/>
              <a:gd name="connsiteX7" fmla="*/ 801406 w 837256"/>
              <a:gd name="connsiteY7" fmla="*/ 337190 h 1032262"/>
              <a:gd name="connsiteX8" fmla="*/ 583736 w 837256"/>
              <a:gd name="connsiteY8" fmla="*/ 650812 h 1032262"/>
              <a:gd name="connsiteX9" fmla="*/ 426771 w 837256"/>
              <a:gd name="connsiteY9" fmla="*/ 875447 h 1032262"/>
              <a:gd name="connsiteX10" fmla="*/ 252884 w 837256"/>
              <a:gd name="connsiteY10" fmla="*/ 970484 h 1032262"/>
              <a:gd name="connsiteX11" fmla="*/ 205806 w 837256"/>
              <a:gd name="connsiteY11" fmla="*/ 997110 h 1032262"/>
              <a:gd name="connsiteX12" fmla="*/ 181411 w 837256"/>
              <a:gd name="connsiteY12" fmla="*/ 1032263 h 1032262"/>
              <a:gd name="connsiteX13" fmla="*/ 86585 w 837256"/>
              <a:gd name="connsiteY13" fmla="*/ 961906 h 103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37256" h="1032262">
                <a:moveTo>
                  <a:pt x="86585" y="961906"/>
                </a:moveTo>
                <a:cubicBezTo>
                  <a:pt x="57630" y="943334"/>
                  <a:pt x="30043" y="925741"/>
                  <a:pt x="0" y="906583"/>
                </a:cubicBezTo>
                <a:cubicBezTo>
                  <a:pt x="10688" y="891099"/>
                  <a:pt x="22327" y="876610"/>
                  <a:pt x="31107" y="860555"/>
                </a:cubicBezTo>
                <a:cubicBezTo>
                  <a:pt x="35757" y="852061"/>
                  <a:pt x="39564" y="839451"/>
                  <a:pt x="36723" y="831088"/>
                </a:cubicBezTo>
                <a:cubicBezTo>
                  <a:pt x="8438" y="747925"/>
                  <a:pt x="24966" y="674330"/>
                  <a:pt x="75344" y="603537"/>
                </a:cubicBezTo>
                <a:cubicBezTo>
                  <a:pt x="193037" y="438148"/>
                  <a:pt x="308005" y="270828"/>
                  <a:pt x="424704" y="104726"/>
                </a:cubicBezTo>
                <a:cubicBezTo>
                  <a:pt x="489267" y="12830"/>
                  <a:pt x="592737" y="-21821"/>
                  <a:pt x="691543" y="13707"/>
                </a:cubicBezTo>
                <a:cubicBezTo>
                  <a:pt x="824343" y="61455"/>
                  <a:pt x="879451" y="218026"/>
                  <a:pt x="801406" y="337190"/>
                </a:cubicBezTo>
                <a:cubicBezTo>
                  <a:pt x="731716" y="443609"/>
                  <a:pt x="656549" y="546437"/>
                  <a:pt x="583736" y="650812"/>
                </a:cubicBezTo>
                <a:cubicBezTo>
                  <a:pt x="531474" y="725729"/>
                  <a:pt x="479170" y="800624"/>
                  <a:pt x="426771" y="875447"/>
                </a:cubicBezTo>
                <a:cubicBezTo>
                  <a:pt x="384517" y="935791"/>
                  <a:pt x="326160" y="968192"/>
                  <a:pt x="252884" y="970484"/>
                </a:cubicBezTo>
                <a:cubicBezTo>
                  <a:pt x="230416" y="971188"/>
                  <a:pt x="216353" y="978196"/>
                  <a:pt x="205806" y="997110"/>
                </a:cubicBezTo>
                <a:cubicBezTo>
                  <a:pt x="199098" y="1009148"/>
                  <a:pt x="190097" y="1019911"/>
                  <a:pt x="181411" y="1032263"/>
                </a:cubicBezTo>
                <a:cubicBezTo>
                  <a:pt x="149020" y="1008220"/>
                  <a:pt x="118484" y="985555"/>
                  <a:pt x="86585" y="961906"/>
                </a:cubicBezTo>
                <a:close/>
              </a:path>
            </a:pathLst>
          </a:custGeom>
          <a:noFill/>
          <a:ln w="4687" cap="flat">
            <a:noFill/>
            <a:prstDash val="solid"/>
            <a:miter/>
          </a:ln>
        </p:spPr>
        <p:txBody>
          <a:bodyPr rtlCol="0" anchor="ctr"/>
          <a:lstStyle/>
          <a:p>
            <a:endParaRPr lang="LID4096"/>
          </a:p>
        </p:txBody>
      </p:sp>
      <p:pic>
        <p:nvPicPr>
          <p:cNvPr id="61" name="Graphic 60">
            <a:extLst>
              <a:ext uri="{FF2B5EF4-FFF2-40B4-BE49-F238E27FC236}">
                <a16:creationId xmlns:a16="http://schemas.microsoft.com/office/drawing/2014/main" id="{9645E0D0-8E3A-C999-E4E2-F2F3EF07E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8136" y="1227038"/>
            <a:ext cx="3118797" cy="412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7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9AEF0-DB13-E27B-5928-65E23127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4" name="Graphic 3" descr="Box with solid fill">
            <a:extLst>
              <a:ext uri="{FF2B5EF4-FFF2-40B4-BE49-F238E27FC236}">
                <a16:creationId xmlns:a16="http://schemas.microsoft.com/office/drawing/2014/main" id="{D4A44D4E-CB88-0508-5029-73C3F3DC5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19081">
            <a:off x="1721645" y="1958510"/>
            <a:ext cx="2308370" cy="2308370"/>
          </a:xfrm>
          <a:prstGeom prst="rect">
            <a:avLst/>
          </a:prstGeom>
        </p:spPr>
      </p:pic>
      <p:grpSp>
        <p:nvGrpSpPr>
          <p:cNvPr id="5" name="Graphic 7">
            <a:extLst>
              <a:ext uri="{FF2B5EF4-FFF2-40B4-BE49-F238E27FC236}">
                <a16:creationId xmlns:a16="http://schemas.microsoft.com/office/drawing/2014/main" id="{DCA14942-74AB-282E-58C0-48E9AC9CD216}"/>
              </a:ext>
            </a:extLst>
          </p:cNvPr>
          <p:cNvGrpSpPr/>
          <p:nvPr/>
        </p:nvGrpSpPr>
        <p:grpSpPr>
          <a:xfrm>
            <a:off x="4521909" y="2628673"/>
            <a:ext cx="783101" cy="800327"/>
            <a:chOff x="2093756" y="3021503"/>
            <a:chExt cx="587666" cy="600531"/>
          </a:xfrm>
          <a:solidFill>
            <a:srgbClr val="C70039"/>
          </a:solidFill>
          <a:scene3d>
            <a:camera prst="isometricOffAxis2Left">
              <a:rot lat="2520000" lon="1860000" rev="600000"/>
            </a:camera>
            <a:lightRig rig="threePt" dir="t"/>
          </a:scene3d>
        </p:grpSpPr>
        <p:sp>
          <p:nvSpPr>
            <p:cNvPr id="6" name="Free-form: Shape 5">
              <a:extLst>
                <a:ext uri="{FF2B5EF4-FFF2-40B4-BE49-F238E27FC236}">
                  <a16:creationId xmlns:a16="http://schemas.microsoft.com/office/drawing/2014/main" id="{93147A36-406E-3403-D758-4F5B15A01757}"/>
                </a:ext>
              </a:extLst>
            </p:cNvPr>
            <p:cNvSpPr/>
            <p:nvPr/>
          </p:nvSpPr>
          <p:spPr>
            <a:xfrm>
              <a:off x="2093756" y="3021503"/>
              <a:ext cx="564311" cy="517741"/>
            </a:xfrm>
            <a:custGeom>
              <a:avLst/>
              <a:gdLst>
                <a:gd name="connsiteX0" fmla="*/ 462867 w 564306"/>
                <a:gd name="connsiteY0" fmla="*/ 125571 h 517740"/>
                <a:gd name="connsiteX1" fmla="*/ 458931 w 564306"/>
                <a:gd name="connsiteY1" fmla="*/ 119920 h 517740"/>
                <a:gd name="connsiteX2" fmla="*/ 443763 w 564306"/>
                <a:gd name="connsiteY2" fmla="*/ 100355 h 517740"/>
                <a:gd name="connsiteX3" fmla="*/ 312900 w 564306"/>
                <a:gd name="connsiteY3" fmla="*/ 21421 h 517740"/>
                <a:gd name="connsiteX4" fmla="*/ 121241 w 564306"/>
                <a:gd name="connsiteY4" fmla="*/ 58262 h 517740"/>
                <a:gd name="connsiteX5" fmla="*/ 96330 w 564306"/>
                <a:gd name="connsiteY5" fmla="*/ 77924 h 517740"/>
                <a:gd name="connsiteX6" fmla="*/ 86851 w 564306"/>
                <a:gd name="connsiteY6" fmla="*/ 86744 h 517740"/>
                <a:gd name="connsiteX7" fmla="*/ 16746 w 564306"/>
                <a:gd name="connsiteY7" fmla="*/ 275401 h 517740"/>
                <a:gd name="connsiteX8" fmla="*/ 153304 w 564306"/>
                <a:gd name="connsiteY8" fmla="*/ 477995 h 517740"/>
                <a:gd name="connsiteX9" fmla="*/ 163693 w 564306"/>
                <a:gd name="connsiteY9" fmla="*/ 482094 h 517740"/>
                <a:gd name="connsiteX10" fmla="*/ 255800 w 564306"/>
                <a:gd name="connsiteY10" fmla="*/ 501413 h 517740"/>
                <a:gd name="connsiteX11" fmla="*/ 262921 w 564306"/>
                <a:gd name="connsiteY11" fmla="*/ 501468 h 517740"/>
                <a:gd name="connsiteX12" fmla="*/ 271186 w 564306"/>
                <a:gd name="connsiteY12" fmla="*/ 509193 h 517740"/>
                <a:gd name="connsiteX13" fmla="*/ 262731 w 564306"/>
                <a:gd name="connsiteY13" fmla="*/ 517160 h 517740"/>
                <a:gd name="connsiteX14" fmla="*/ 216935 w 564306"/>
                <a:gd name="connsiteY14" fmla="*/ 513817 h 517740"/>
                <a:gd name="connsiteX15" fmla="*/ 158183 w 564306"/>
                <a:gd name="connsiteY15" fmla="*/ 496986 h 517740"/>
                <a:gd name="connsiteX16" fmla="*/ 135853 w 564306"/>
                <a:gd name="connsiteY16" fmla="*/ 486269 h 517740"/>
                <a:gd name="connsiteX17" fmla="*/ 3540 w 564306"/>
                <a:gd name="connsiteY17" fmla="*/ 300802 h 517740"/>
                <a:gd name="connsiteX18" fmla="*/ 48055 w 564306"/>
                <a:gd name="connsiteY18" fmla="*/ 108705 h 517740"/>
                <a:gd name="connsiteX19" fmla="*/ 79553 w 564306"/>
                <a:gd name="connsiteY19" fmla="*/ 71663 h 517740"/>
                <a:gd name="connsiteX20" fmla="*/ 87788 w 564306"/>
                <a:gd name="connsiteY20" fmla="*/ 63644 h 517740"/>
                <a:gd name="connsiteX21" fmla="*/ 291140 w 564306"/>
                <a:gd name="connsiteY21" fmla="*/ 1554 h 517740"/>
                <a:gd name="connsiteX22" fmla="*/ 473356 w 564306"/>
                <a:gd name="connsiteY22" fmla="*/ 112160 h 517740"/>
                <a:gd name="connsiteX23" fmla="*/ 476889 w 564306"/>
                <a:gd name="connsiteY23" fmla="*/ 117707 h 517740"/>
                <a:gd name="connsiteX24" fmla="*/ 518233 w 564306"/>
                <a:gd name="connsiteY24" fmla="*/ 261419 h 517740"/>
                <a:gd name="connsiteX25" fmla="*/ 528551 w 564306"/>
                <a:gd name="connsiteY25" fmla="*/ 250122 h 517740"/>
                <a:gd name="connsiteX26" fmla="*/ 549533 w 564306"/>
                <a:gd name="connsiteY26" fmla="*/ 226998 h 517740"/>
                <a:gd name="connsiteX27" fmla="*/ 561535 w 564306"/>
                <a:gd name="connsiteY27" fmla="*/ 225417 h 517740"/>
                <a:gd name="connsiteX28" fmla="*/ 560999 w 564306"/>
                <a:gd name="connsiteY28" fmla="*/ 237101 h 517740"/>
                <a:gd name="connsiteX29" fmla="*/ 512859 w 564306"/>
                <a:gd name="connsiteY29" fmla="*/ 290316 h 517740"/>
                <a:gd name="connsiteX30" fmla="*/ 499480 w 564306"/>
                <a:gd name="connsiteY30" fmla="*/ 290984 h 517740"/>
                <a:gd name="connsiteX31" fmla="*/ 446647 w 564306"/>
                <a:gd name="connsiteY31" fmla="*/ 243228 h 517740"/>
                <a:gd name="connsiteX32" fmla="*/ 444556 w 564306"/>
                <a:gd name="connsiteY32" fmla="*/ 230868 h 517740"/>
                <a:gd name="connsiteX33" fmla="*/ 457076 w 564306"/>
                <a:gd name="connsiteY33" fmla="*/ 231966 h 517740"/>
                <a:gd name="connsiteX34" fmla="*/ 501546 w 564306"/>
                <a:gd name="connsiteY34" fmla="*/ 272147 h 517740"/>
                <a:gd name="connsiteX35" fmla="*/ 462867 w 564306"/>
                <a:gd name="connsiteY35" fmla="*/ 125571 h 517740"/>
                <a:gd name="connsiteX36" fmla="*/ 387410 w 564306"/>
                <a:gd name="connsiteY36" fmla="*/ 157976 h 517740"/>
                <a:gd name="connsiteX37" fmla="*/ 384153 w 564306"/>
                <a:gd name="connsiteY37" fmla="*/ 172093 h 517740"/>
                <a:gd name="connsiteX38" fmla="*/ 327144 w 564306"/>
                <a:gd name="connsiteY38" fmla="*/ 306577 h 517740"/>
                <a:gd name="connsiteX39" fmla="*/ 227598 w 564306"/>
                <a:gd name="connsiteY39" fmla="*/ 352843 h 517740"/>
                <a:gd name="connsiteX40" fmla="*/ 174393 w 564306"/>
                <a:gd name="connsiteY40" fmla="*/ 341095 h 517740"/>
                <a:gd name="connsiteX41" fmla="*/ 153895 w 564306"/>
                <a:gd name="connsiteY41" fmla="*/ 330050 h 517740"/>
                <a:gd name="connsiteX42" fmla="*/ 140729 w 564306"/>
                <a:gd name="connsiteY42" fmla="*/ 366310 h 517740"/>
                <a:gd name="connsiteX43" fmla="*/ 137479 w 564306"/>
                <a:gd name="connsiteY43" fmla="*/ 379602 h 517740"/>
                <a:gd name="connsiteX44" fmla="*/ 128287 w 564306"/>
                <a:gd name="connsiteY44" fmla="*/ 386188 h 517740"/>
                <a:gd name="connsiteX45" fmla="*/ 122623 w 564306"/>
                <a:gd name="connsiteY45" fmla="*/ 376008 h 517740"/>
                <a:gd name="connsiteX46" fmla="*/ 141426 w 564306"/>
                <a:gd name="connsiteY46" fmla="*/ 320790 h 517740"/>
                <a:gd name="connsiteX47" fmla="*/ 142615 w 564306"/>
                <a:gd name="connsiteY47" fmla="*/ 309667 h 517740"/>
                <a:gd name="connsiteX48" fmla="*/ 153881 w 564306"/>
                <a:gd name="connsiteY48" fmla="*/ 210143 h 517740"/>
                <a:gd name="connsiteX49" fmla="*/ 249296 w 564306"/>
                <a:gd name="connsiteY49" fmla="*/ 154708 h 517740"/>
                <a:gd name="connsiteX50" fmla="*/ 327626 w 564306"/>
                <a:gd name="connsiteY50" fmla="*/ 143143 h 517740"/>
                <a:gd name="connsiteX51" fmla="*/ 354740 w 564306"/>
                <a:gd name="connsiteY51" fmla="*/ 131577 h 517740"/>
                <a:gd name="connsiteX52" fmla="*/ 368402 w 564306"/>
                <a:gd name="connsiteY52" fmla="*/ 126036 h 517740"/>
                <a:gd name="connsiteX53" fmla="*/ 388818 w 564306"/>
                <a:gd name="connsiteY53" fmla="*/ 142465 h 517740"/>
                <a:gd name="connsiteX54" fmla="*/ 387410 w 564306"/>
                <a:gd name="connsiteY54" fmla="*/ 157976 h 517740"/>
                <a:gd name="connsiteX55" fmla="*/ 228276 w 564306"/>
                <a:gd name="connsiteY55" fmla="*/ 337600 h 517740"/>
                <a:gd name="connsiteX56" fmla="*/ 293206 w 564306"/>
                <a:gd name="connsiteY56" fmla="*/ 320932 h 517740"/>
                <a:gd name="connsiteX57" fmla="*/ 324956 w 564306"/>
                <a:gd name="connsiteY57" fmla="*/ 281001 h 517740"/>
                <a:gd name="connsiteX58" fmla="*/ 361149 w 564306"/>
                <a:gd name="connsiteY58" fmla="*/ 196567 h 517740"/>
                <a:gd name="connsiteX59" fmla="*/ 367583 w 564306"/>
                <a:gd name="connsiteY59" fmla="*/ 175893 h 517740"/>
                <a:gd name="connsiteX60" fmla="*/ 369769 w 564306"/>
                <a:gd name="connsiteY60" fmla="*/ 165943 h 517740"/>
                <a:gd name="connsiteX61" fmla="*/ 374147 w 564306"/>
                <a:gd name="connsiteY61" fmla="*/ 139728 h 517740"/>
                <a:gd name="connsiteX62" fmla="*/ 359251 w 564306"/>
                <a:gd name="connsiteY62" fmla="*/ 146366 h 517740"/>
                <a:gd name="connsiteX63" fmla="*/ 324700 w 564306"/>
                <a:gd name="connsiteY63" fmla="*/ 159751 h 517740"/>
                <a:gd name="connsiteX64" fmla="*/ 242926 w 564306"/>
                <a:gd name="connsiteY64" fmla="*/ 170557 h 517740"/>
                <a:gd name="connsiteX65" fmla="*/ 180786 w 564306"/>
                <a:gd name="connsiteY65" fmla="*/ 198668 h 517740"/>
                <a:gd name="connsiteX66" fmla="*/ 153559 w 564306"/>
                <a:gd name="connsiteY66" fmla="*/ 287554 h 517740"/>
                <a:gd name="connsiteX67" fmla="*/ 155701 w 564306"/>
                <a:gd name="connsiteY67" fmla="*/ 299948 h 517740"/>
                <a:gd name="connsiteX68" fmla="*/ 207693 w 564306"/>
                <a:gd name="connsiteY68" fmla="*/ 262800 h 517740"/>
                <a:gd name="connsiteX69" fmla="*/ 240699 w 564306"/>
                <a:gd name="connsiteY69" fmla="*/ 249633 h 517740"/>
                <a:gd name="connsiteX70" fmla="*/ 251628 w 564306"/>
                <a:gd name="connsiteY70" fmla="*/ 253787 h 517740"/>
                <a:gd name="connsiteX71" fmla="*/ 245445 w 564306"/>
                <a:gd name="connsiteY71" fmla="*/ 264180 h 517740"/>
                <a:gd name="connsiteX72" fmla="*/ 240253 w 564306"/>
                <a:gd name="connsiteY72" fmla="*/ 265912 h 517740"/>
                <a:gd name="connsiteX73" fmla="*/ 185280 w 564306"/>
                <a:gd name="connsiteY73" fmla="*/ 293734 h 517740"/>
                <a:gd name="connsiteX74" fmla="*/ 162706 w 564306"/>
                <a:gd name="connsiteY74" fmla="*/ 316297 h 517740"/>
                <a:gd name="connsiteX75" fmla="*/ 172541 w 564306"/>
                <a:gd name="connsiteY75" fmla="*/ 323190 h 517740"/>
                <a:gd name="connsiteX76" fmla="*/ 228276 w 564306"/>
                <a:gd name="connsiteY76" fmla="*/ 337600 h 51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64306" h="517740">
                  <a:moveTo>
                    <a:pt x="462867" y="125571"/>
                  </a:moveTo>
                  <a:cubicBezTo>
                    <a:pt x="462038" y="125923"/>
                    <a:pt x="458931" y="119920"/>
                    <a:pt x="458931" y="119920"/>
                  </a:cubicBezTo>
                  <a:cubicBezTo>
                    <a:pt x="453709" y="113143"/>
                    <a:pt x="449102" y="106427"/>
                    <a:pt x="443763" y="100355"/>
                  </a:cubicBezTo>
                  <a:cubicBezTo>
                    <a:pt x="408489" y="60255"/>
                    <a:pt x="365311" y="32728"/>
                    <a:pt x="312900" y="21421"/>
                  </a:cubicBezTo>
                  <a:cubicBezTo>
                    <a:pt x="244008" y="6558"/>
                    <a:pt x="179814" y="18646"/>
                    <a:pt x="121241" y="58262"/>
                  </a:cubicBezTo>
                  <a:cubicBezTo>
                    <a:pt x="112503" y="64172"/>
                    <a:pt x="104714" y="71470"/>
                    <a:pt x="96330" y="77924"/>
                  </a:cubicBezTo>
                  <a:cubicBezTo>
                    <a:pt x="92939" y="80534"/>
                    <a:pt x="91892" y="81448"/>
                    <a:pt x="86851" y="86744"/>
                  </a:cubicBezTo>
                  <a:cubicBezTo>
                    <a:pt x="35887" y="140287"/>
                    <a:pt x="11108" y="202700"/>
                    <a:pt x="16746" y="275401"/>
                  </a:cubicBezTo>
                  <a:cubicBezTo>
                    <a:pt x="23902" y="367669"/>
                    <a:pt x="72026" y="433418"/>
                    <a:pt x="153304" y="477995"/>
                  </a:cubicBezTo>
                  <a:cubicBezTo>
                    <a:pt x="153340" y="478017"/>
                    <a:pt x="160395" y="480713"/>
                    <a:pt x="163693" y="482094"/>
                  </a:cubicBezTo>
                  <a:cubicBezTo>
                    <a:pt x="193163" y="494476"/>
                    <a:pt x="223865" y="500854"/>
                    <a:pt x="255800" y="501413"/>
                  </a:cubicBezTo>
                  <a:cubicBezTo>
                    <a:pt x="258174" y="501457"/>
                    <a:pt x="260555" y="501325"/>
                    <a:pt x="262921" y="501468"/>
                  </a:cubicBezTo>
                  <a:cubicBezTo>
                    <a:pt x="267916" y="501774"/>
                    <a:pt x="271121" y="504843"/>
                    <a:pt x="271186" y="509193"/>
                  </a:cubicBezTo>
                  <a:cubicBezTo>
                    <a:pt x="271256" y="513839"/>
                    <a:pt x="267991" y="517434"/>
                    <a:pt x="262731" y="517160"/>
                  </a:cubicBezTo>
                  <a:cubicBezTo>
                    <a:pt x="247444" y="516338"/>
                    <a:pt x="232087" y="515812"/>
                    <a:pt x="216935" y="513817"/>
                  </a:cubicBezTo>
                  <a:cubicBezTo>
                    <a:pt x="196605" y="511144"/>
                    <a:pt x="177046" y="505128"/>
                    <a:pt x="158183" y="496986"/>
                  </a:cubicBezTo>
                  <a:cubicBezTo>
                    <a:pt x="157547" y="496712"/>
                    <a:pt x="140272" y="488789"/>
                    <a:pt x="135853" y="486269"/>
                  </a:cubicBezTo>
                  <a:cubicBezTo>
                    <a:pt x="63165" y="444847"/>
                    <a:pt x="17522" y="383558"/>
                    <a:pt x="3540" y="300802"/>
                  </a:cubicBezTo>
                  <a:cubicBezTo>
                    <a:pt x="-8239" y="231090"/>
                    <a:pt x="6641" y="166442"/>
                    <a:pt x="48055" y="108705"/>
                  </a:cubicBezTo>
                  <a:cubicBezTo>
                    <a:pt x="57468" y="95583"/>
                    <a:pt x="69145" y="84093"/>
                    <a:pt x="79553" y="71663"/>
                  </a:cubicBezTo>
                  <a:cubicBezTo>
                    <a:pt x="80922" y="70028"/>
                    <a:pt x="80002" y="70194"/>
                    <a:pt x="87788" y="63644"/>
                  </a:cubicBezTo>
                  <a:cubicBezTo>
                    <a:pt x="147056" y="13794"/>
                    <a:pt x="214743" y="-7770"/>
                    <a:pt x="291140" y="1554"/>
                  </a:cubicBezTo>
                  <a:cubicBezTo>
                    <a:pt x="367925" y="10924"/>
                    <a:pt x="427622" y="49560"/>
                    <a:pt x="473356" y="112160"/>
                  </a:cubicBezTo>
                  <a:cubicBezTo>
                    <a:pt x="473483" y="112336"/>
                    <a:pt x="472482" y="110733"/>
                    <a:pt x="476889" y="117707"/>
                  </a:cubicBezTo>
                  <a:cubicBezTo>
                    <a:pt x="504427" y="161294"/>
                    <a:pt x="518288" y="208720"/>
                    <a:pt x="518233" y="261419"/>
                  </a:cubicBezTo>
                  <a:cubicBezTo>
                    <a:pt x="522282" y="256989"/>
                    <a:pt x="525428" y="253566"/>
                    <a:pt x="528551" y="250122"/>
                  </a:cubicBezTo>
                  <a:cubicBezTo>
                    <a:pt x="535542" y="242413"/>
                    <a:pt x="542463" y="234636"/>
                    <a:pt x="549533" y="226998"/>
                  </a:cubicBezTo>
                  <a:cubicBezTo>
                    <a:pt x="553527" y="222684"/>
                    <a:pt x="558161" y="222197"/>
                    <a:pt x="561535" y="225417"/>
                  </a:cubicBezTo>
                  <a:cubicBezTo>
                    <a:pt x="564840" y="228573"/>
                    <a:pt x="564816" y="232849"/>
                    <a:pt x="560999" y="237101"/>
                  </a:cubicBezTo>
                  <a:cubicBezTo>
                    <a:pt x="545018" y="254899"/>
                    <a:pt x="528979" y="272651"/>
                    <a:pt x="512859" y="290316"/>
                  </a:cubicBezTo>
                  <a:cubicBezTo>
                    <a:pt x="508516" y="295082"/>
                    <a:pt x="504204" y="295225"/>
                    <a:pt x="499480" y="290984"/>
                  </a:cubicBezTo>
                  <a:cubicBezTo>
                    <a:pt x="481828" y="275106"/>
                    <a:pt x="464218" y="259183"/>
                    <a:pt x="446647" y="243228"/>
                  </a:cubicBezTo>
                  <a:cubicBezTo>
                    <a:pt x="441934" y="238947"/>
                    <a:pt x="441282" y="234433"/>
                    <a:pt x="444556" y="230868"/>
                  </a:cubicBezTo>
                  <a:cubicBezTo>
                    <a:pt x="447760" y="227377"/>
                    <a:pt x="452357" y="227716"/>
                    <a:pt x="457076" y="231966"/>
                  </a:cubicBezTo>
                  <a:cubicBezTo>
                    <a:pt x="471580" y="245026"/>
                    <a:pt x="486041" y="258131"/>
                    <a:pt x="501546" y="272147"/>
                  </a:cubicBezTo>
                  <a:cubicBezTo>
                    <a:pt x="504495" y="218404"/>
                    <a:pt x="491094" y="170275"/>
                    <a:pt x="462867" y="125571"/>
                  </a:cubicBezTo>
                  <a:close/>
                  <a:moveTo>
                    <a:pt x="387410" y="157976"/>
                  </a:moveTo>
                  <a:cubicBezTo>
                    <a:pt x="387410" y="157976"/>
                    <a:pt x="385260" y="168124"/>
                    <a:pt x="384153" y="172093"/>
                  </a:cubicBezTo>
                  <a:cubicBezTo>
                    <a:pt x="370951" y="219367"/>
                    <a:pt x="354042" y="265167"/>
                    <a:pt x="327144" y="306577"/>
                  </a:cubicBezTo>
                  <a:cubicBezTo>
                    <a:pt x="303777" y="342542"/>
                    <a:pt x="268858" y="355144"/>
                    <a:pt x="227598" y="352843"/>
                  </a:cubicBezTo>
                  <a:cubicBezTo>
                    <a:pt x="209333" y="351813"/>
                    <a:pt x="191336" y="348350"/>
                    <a:pt x="174393" y="341095"/>
                  </a:cubicBezTo>
                  <a:cubicBezTo>
                    <a:pt x="167427" y="338115"/>
                    <a:pt x="160980" y="333918"/>
                    <a:pt x="153895" y="330050"/>
                  </a:cubicBezTo>
                  <a:cubicBezTo>
                    <a:pt x="147712" y="341106"/>
                    <a:pt x="143954" y="353610"/>
                    <a:pt x="140729" y="366310"/>
                  </a:cubicBezTo>
                  <a:cubicBezTo>
                    <a:pt x="139606" y="370726"/>
                    <a:pt x="138719" y="375208"/>
                    <a:pt x="137479" y="379602"/>
                  </a:cubicBezTo>
                  <a:cubicBezTo>
                    <a:pt x="136056" y="384621"/>
                    <a:pt x="132517" y="387032"/>
                    <a:pt x="128287" y="386188"/>
                  </a:cubicBezTo>
                  <a:cubicBezTo>
                    <a:pt x="123861" y="385300"/>
                    <a:pt x="121388" y="381378"/>
                    <a:pt x="122623" y="376008"/>
                  </a:cubicBezTo>
                  <a:cubicBezTo>
                    <a:pt x="126997" y="356963"/>
                    <a:pt x="131543" y="337929"/>
                    <a:pt x="141426" y="320790"/>
                  </a:cubicBezTo>
                  <a:cubicBezTo>
                    <a:pt x="143582" y="317042"/>
                    <a:pt x="143767" y="313985"/>
                    <a:pt x="142615" y="309667"/>
                  </a:cubicBezTo>
                  <a:cubicBezTo>
                    <a:pt x="133370" y="275106"/>
                    <a:pt x="136236" y="241813"/>
                    <a:pt x="153881" y="210143"/>
                  </a:cubicBezTo>
                  <a:cubicBezTo>
                    <a:pt x="174750" y="172687"/>
                    <a:pt x="207451" y="156038"/>
                    <a:pt x="249296" y="154708"/>
                  </a:cubicBezTo>
                  <a:cubicBezTo>
                    <a:pt x="275828" y="153864"/>
                    <a:pt x="302096" y="150492"/>
                    <a:pt x="327626" y="143143"/>
                  </a:cubicBezTo>
                  <a:cubicBezTo>
                    <a:pt x="336996" y="140447"/>
                    <a:pt x="345705" y="135462"/>
                    <a:pt x="354740" y="131577"/>
                  </a:cubicBezTo>
                  <a:cubicBezTo>
                    <a:pt x="359257" y="129634"/>
                    <a:pt x="363697" y="127344"/>
                    <a:pt x="368402" y="126036"/>
                  </a:cubicBezTo>
                  <a:cubicBezTo>
                    <a:pt x="380946" y="122548"/>
                    <a:pt x="389434" y="129481"/>
                    <a:pt x="388818" y="142465"/>
                  </a:cubicBezTo>
                  <a:cubicBezTo>
                    <a:pt x="388589" y="147308"/>
                    <a:pt x="387955" y="152130"/>
                    <a:pt x="387410" y="157976"/>
                  </a:cubicBezTo>
                  <a:close/>
                  <a:moveTo>
                    <a:pt x="228276" y="337600"/>
                  </a:moveTo>
                  <a:cubicBezTo>
                    <a:pt x="251691" y="338937"/>
                    <a:pt x="273795" y="334893"/>
                    <a:pt x="293206" y="320932"/>
                  </a:cubicBezTo>
                  <a:cubicBezTo>
                    <a:pt x="307491" y="310654"/>
                    <a:pt x="317696" y="296507"/>
                    <a:pt x="324956" y="281001"/>
                  </a:cubicBezTo>
                  <a:cubicBezTo>
                    <a:pt x="337931" y="253278"/>
                    <a:pt x="349347" y="224824"/>
                    <a:pt x="361149" y="196567"/>
                  </a:cubicBezTo>
                  <a:cubicBezTo>
                    <a:pt x="363711" y="190433"/>
                    <a:pt x="365151" y="183831"/>
                    <a:pt x="367583" y="175893"/>
                  </a:cubicBezTo>
                  <a:cubicBezTo>
                    <a:pt x="370412" y="166661"/>
                    <a:pt x="369496" y="167308"/>
                    <a:pt x="369769" y="165943"/>
                  </a:cubicBezTo>
                  <a:cubicBezTo>
                    <a:pt x="371395" y="157797"/>
                    <a:pt x="372563" y="149558"/>
                    <a:pt x="374147" y="139728"/>
                  </a:cubicBezTo>
                  <a:cubicBezTo>
                    <a:pt x="368124" y="142426"/>
                    <a:pt x="363752" y="144555"/>
                    <a:pt x="359251" y="146366"/>
                  </a:cubicBezTo>
                  <a:cubicBezTo>
                    <a:pt x="347786" y="150982"/>
                    <a:pt x="336569" y="156613"/>
                    <a:pt x="324700" y="159751"/>
                  </a:cubicBezTo>
                  <a:cubicBezTo>
                    <a:pt x="297979" y="166815"/>
                    <a:pt x="270520" y="169156"/>
                    <a:pt x="242926" y="170557"/>
                  </a:cubicBezTo>
                  <a:cubicBezTo>
                    <a:pt x="218770" y="171785"/>
                    <a:pt x="197220" y="180064"/>
                    <a:pt x="180786" y="198668"/>
                  </a:cubicBezTo>
                  <a:cubicBezTo>
                    <a:pt x="158307" y="224117"/>
                    <a:pt x="150326" y="254169"/>
                    <a:pt x="153559" y="287554"/>
                  </a:cubicBezTo>
                  <a:cubicBezTo>
                    <a:pt x="153927" y="291346"/>
                    <a:pt x="154846" y="295093"/>
                    <a:pt x="155701" y="299948"/>
                  </a:cubicBezTo>
                  <a:cubicBezTo>
                    <a:pt x="171066" y="283193"/>
                    <a:pt x="188435" y="271555"/>
                    <a:pt x="207693" y="262800"/>
                  </a:cubicBezTo>
                  <a:cubicBezTo>
                    <a:pt x="218466" y="257901"/>
                    <a:pt x="229604" y="253779"/>
                    <a:pt x="240699" y="249633"/>
                  </a:cubicBezTo>
                  <a:cubicBezTo>
                    <a:pt x="245979" y="247660"/>
                    <a:pt x="250142" y="249561"/>
                    <a:pt x="251628" y="253787"/>
                  </a:cubicBezTo>
                  <a:cubicBezTo>
                    <a:pt x="253231" y="258351"/>
                    <a:pt x="251032" y="262087"/>
                    <a:pt x="245445" y="264180"/>
                  </a:cubicBezTo>
                  <a:cubicBezTo>
                    <a:pt x="243737" y="264827"/>
                    <a:pt x="241968" y="265298"/>
                    <a:pt x="240253" y="265912"/>
                  </a:cubicBezTo>
                  <a:cubicBezTo>
                    <a:pt x="220792" y="272936"/>
                    <a:pt x="201962" y="281231"/>
                    <a:pt x="185280" y="293734"/>
                  </a:cubicBezTo>
                  <a:cubicBezTo>
                    <a:pt x="176851" y="300046"/>
                    <a:pt x="169063" y="307027"/>
                    <a:pt x="162706" y="316297"/>
                  </a:cubicBezTo>
                  <a:cubicBezTo>
                    <a:pt x="166324" y="318861"/>
                    <a:pt x="169237" y="321382"/>
                    <a:pt x="172541" y="323190"/>
                  </a:cubicBezTo>
                  <a:cubicBezTo>
                    <a:pt x="189557" y="332515"/>
                    <a:pt x="208319" y="335321"/>
                    <a:pt x="228276" y="337600"/>
                  </a:cubicBez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7" name="Free-form: Shape 6">
              <a:extLst>
                <a:ext uri="{FF2B5EF4-FFF2-40B4-BE49-F238E27FC236}">
                  <a16:creationId xmlns:a16="http://schemas.microsoft.com/office/drawing/2014/main" id="{BB5C788F-E3BD-4467-D54B-C181B528C263}"/>
                </a:ext>
              </a:extLst>
            </p:cNvPr>
            <p:cNvSpPr/>
            <p:nvPr/>
          </p:nvSpPr>
          <p:spPr>
            <a:xfrm>
              <a:off x="2594319" y="3355417"/>
              <a:ext cx="87103" cy="266566"/>
            </a:xfrm>
            <a:custGeom>
              <a:avLst/>
              <a:gdLst>
                <a:gd name="connsiteX0" fmla="*/ 86739 w 87103"/>
                <a:gd name="connsiteY0" fmla="*/ 265201 h 266567"/>
                <a:gd name="connsiteX1" fmla="*/ 84254 w 87103"/>
                <a:gd name="connsiteY1" fmla="*/ 266001 h 266567"/>
                <a:gd name="connsiteX2" fmla="*/ 25 w 87103"/>
                <a:gd name="connsiteY2" fmla="*/ 265004 h 266567"/>
                <a:gd name="connsiteX3" fmla="*/ -253 w 87103"/>
                <a:gd name="connsiteY3" fmla="*/ 106144 h 266567"/>
                <a:gd name="connsiteX4" fmla="*/ -365 w 87103"/>
                <a:gd name="connsiteY4" fmla="*/ 59 h 266567"/>
                <a:gd name="connsiteX5" fmla="*/ 2220 w 87103"/>
                <a:gd name="connsiteY5" fmla="*/ -566 h 266567"/>
                <a:gd name="connsiteX6" fmla="*/ 86260 w 87103"/>
                <a:gd name="connsiteY6" fmla="*/ 322 h 266567"/>
                <a:gd name="connsiteX7" fmla="*/ 86590 w 87103"/>
                <a:gd name="connsiteY7" fmla="*/ 253180 h 266567"/>
                <a:gd name="connsiteX8" fmla="*/ 86739 w 87103"/>
                <a:gd name="connsiteY8" fmla="*/ 265201 h 26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103" h="266567">
                  <a:moveTo>
                    <a:pt x="86739" y="265201"/>
                  </a:moveTo>
                  <a:cubicBezTo>
                    <a:pt x="85911" y="265486"/>
                    <a:pt x="85082" y="266001"/>
                    <a:pt x="84254" y="266001"/>
                  </a:cubicBezTo>
                  <a:cubicBezTo>
                    <a:pt x="56281" y="265968"/>
                    <a:pt x="28308" y="265892"/>
                    <a:pt x="25" y="265004"/>
                  </a:cubicBezTo>
                  <a:cubicBezTo>
                    <a:pt x="-272" y="211506"/>
                    <a:pt x="-242" y="158820"/>
                    <a:pt x="-253" y="106144"/>
                  </a:cubicBezTo>
                  <a:cubicBezTo>
                    <a:pt x="-261" y="70782"/>
                    <a:pt x="-326" y="35420"/>
                    <a:pt x="-365" y="59"/>
                  </a:cubicBezTo>
                  <a:cubicBezTo>
                    <a:pt x="496" y="-161"/>
                    <a:pt x="1359" y="-566"/>
                    <a:pt x="2220" y="-566"/>
                  </a:cubicBezTo>
                  <a:cubicBezTo>
                    <a:pt x="30115" y="-555"/>
                    <a:pt x="58009" y="-489"/>
                    <a:pt x="86260" y="322"/>
                  </a:cubicBezTo>
                  <a:cubicBezTo>
                    <a:pt x="86605" y="85115"/>
                    <a:pt x="86592" y="169142"/>
                    <a:pt x="86590" y="253180"/>
                  </a:cubicBezTo>
                  <a:cubicBezTo>
                    <a:pt x="86590" y="257191"/>
                    <a:pt x="86687" y="261191"/>
                    <a:pt x="86739" y="265201"/>
                  </a:cubicBez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34605084-5D78-10F7-FD0E-E03DE133FE94}"/>
                </a:ext>
              </a:extLst>
            </p:cNvPr>
            <p:cNvSpPr/>
            <p:nvPr/>
          </p:nvSpPr>
          <p:spPr>
            <a:xfrm>
              <a:off x="2494042" y="3400374"/>
              <a:ext cx="85995" cy="221660"/>
            </a:xfrm>
            <a:custGeom>
              <a:avLst/>
              <a:gdLst>
                <a:gd name="connsiteX0" fmla="*/ 85630 w 85994"/>
                <a:gd name="connsiteY0" fmla="*/ 221095 h 221661"/>
                <a:gd name="connsiteX1" fmla="*/ -365 w 85994"/>
                <a:gd name="connsiteY1" fmla="*/ 221095 h 221661"/>
                <a:gd name="connsiteX2" fmla="*/ -365 w 85994"/>
                <a:gd name="connsiteY2" fmla="*/ -566 h 221661"/>
                <a:gd name="connsiteX3" fmla="*/ 85630 w 85994"/>
                <a:gd name="connsiteY3" fmla="*/ -566 h 221661"/>
                <a:gd name="connsiteX4" fmla="*/ 85630 w 85994"/>
                <a:gd name="connsiteY4" fmla="*/ 221095 h 22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94" h="221661">
                  <a:moveTo>
                    <a:pt x="85630" y="221095"/>
                  </a:moveTo>
                  <a:lnTo>
                    <a:pt x="-365" y="221095"/>
                  </a:lnTo>
                  <a:lnTo>
                    <a:pt x="-365" y="-566"/>
                  </a:lnTo>
                  <a:lnTo>
                    <a:pt x="85630" y="-566"/>
                  </a:lnTo>
                  <a:lnTo>
                    <a:pt x="85630" y="221095"/>
                  </a:ln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 dirty="0"/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6F477482-286C-3B4E-68B4-EF9AEF18E2A2}"/>
                </a:ext>
              </a:extLst>
            </p:cNvPr>
            <p:cNvSpPr/>
            <p:nvPr/>
          </p:nvSpPr>
          <p:spPr>
            <a:xfrm>
              <a:off x="2393277" y="3446357"/>
              <a:ext cx="86303" cy="175231"/>
            </a:xfrm>
            <a:custGeom>
              <a:avLst/>
              <a:gdLst>
                <a:gd name="connsiteX0" fmla="*/ 85939 w 86303"/>
                <a:gd name="connsiteY0" fmla="*/ -566 h 175231"/>
                <a:gd name="connsiteX1" fmla="*/ 85939 w 86303"/>
                <a:gd name="connsiteY1" fmla="*/ 174665 h 175231"/>
                <a:gd name="connsiteX2" fmla="*/ -365 w 86303"/>
                <a:gd name="connsiteY2" fmla="*/ 174665 h 175231"/>
                <a:gd name="connsiteX3" fmla="*/ -365 w 86303"/>
                <a:gd name="connsiteY3" fmla="*/ -566 h 175231"/>
                <a:gd name="connsiteX4" fmla="*/ 85939 w 86303"/>
                <a:gd name="connsiteY4" fmla="*/ -566 h 17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03" h="175231">
                  <a:moveTo>
                    <a:pt x="85939" y="-566"/>
                  </a:moveTo>
                  <a:lnTo>
                    <a:pt x="85939" y="174665"/>
                  </a:lnTo>
                  <a:lnTo>
                    <a:pt x="-365" y="174665"/>
                  </a:lnTo>
                  <a:lnTo>
                    <a:pt x="-365" y="-566"/>
                  </a:lnTo>
                  <a:lnTo>
                    <a:pt x="85939" y="-566"/>
                  </a:ln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9064CAE-12F0-3027-9589-B3DA1AFE0494}"/>
              </a:ext>
            </a:extLst>
          </p:cNvPr>
          <p:cNvGrpSpPr/>
          <p:nvPr/>
        </p:nvGrpSpPr>
        <p:grpSpPr>
          <a:xfrm>
            <a:off x="7162202" y="3007664"/>
            <a:ext cx="2308370" cy="2308370"/>
            <a:chOff x="7162202" y="3007664"/>
            <a:chExt cx="2308370" cy="2308370"/>
          </a:xfrm>
        </p:grpSpPr>
        <p:pic>
          <p:nvPicPr>
            <p:cNvPr id="10" name="Graphic 9" descr="Box with solid fill">
              <a:extLst>
                <a:ext uri="{FF2B5EF4-FFF2-40B4-BE49-F238E27FC236}">
                  <a16:creationId xmlns:a16="http://schemas.microsoft.com/office/drawing/2014/main" id="{2C7C51BF-F1ED-FA57-0C80-95853A5D3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19081">
              <a:off x="7162202" y="3007664"/>
              <a:ext cx="2308370" cy="2308370"/>
            </a:xfrm>
            <a:prstGeom prst="rect">
              <a:avLst/>
            </a:prstGeom>
          </p:spPr>
        </p:pic>
        <p:grpSp>
          <p:nvGrpSpPr>
            <p:cNvPr id="11" name="Graphic 7">
              <a:extLst>
                <a:ext uri="{FF2B5EF4-FFF2-40B4-BE49-F238E27FC236}">
                  <a16:creationId xmlns:a16="http://schemas.microsoft.com/office/drawing/2014/main" id="{FDCEFE6D-B8D2-44CC-A3CD-EB501FDC7C92}"/>
                </a:ext>
              </a:extLst>
            </p:cNvPr>
            <p:cNvGrpSpPr/>
            <p:nvPr/>
          </p:nvGrpSpPr>
          <p:grpSpPr>
            <a:xfrm>
              <a:off x="7611577" y="4177253"/>
              <a:ext cx="783101" cy="800327"/>
              <a:chOff x="2093756" y="3021503"/>
              <a:chExt cx="587666" cy="600531"/>
            </a:xfrm>
            <a:solidFill>
              <a:schemeClr val="bg1"/>
            </a:solidFill>
            <a:scene3d>
              <a:camera prst="isometricOffAxis2Left">
                <a:rot lat="2520000" lon="1860000" rev="600000"/>
              </a:camera>
              <a:lightRig rig="threePt" dir="t"/>
            </a:scene3d>
          </p:grpSpPr>
          <p:sp>
            <p:nvSpPr>
              <p:cNvPr id="12" name="Free-form: Shape 11">
                <a:extLst>
                  <a:ext uri="{FF2B5EF4-FFF2-40B4-BE49-F238E27FC236}">
                    <a16:creationId xmlns:a16="http://schemas.microsoft.com/office/drawing/2014/main" id="{4F240278-9F9E-AC09-7318-7F6C6F842807}"/>
                  </a:ext>
                </a:extLst>
              </p:cNvPr>
              <p:cNvSpPr/>
              <p:nvPr/>
            </p:nvSpPr>
            <p:spPr>
              <a:xfrm>
                <a:off x="2093756" y="3021503"/>
                <a:ext cx="564311" cy="517741"/>
              </a:xfrm>
              <a:custGeom>
                <a:avLst/>
                <a:gdLst>
                  <a:gd name="connsiteX0" fmla="*/ 462867 w 564306"/>
                  <a:gd name="connsiteY0" fmla="*/ 125571 h 517740"/>
                  <a:gd name="connsiteX1" fmla="*/ 458931 w 564306"/>
                  <a:gd name="connsiteY1" fmla="*/ 119920 h 517740"/>
                  <a:gd name="connsiteX2" fmla="*/ 443763 w 564306"/>
                  <a:gd name="connsiteY2" fmla="*/ 100355 h 517740"/>
                  <a:gd name="connsiteX3" fmla="*/ 312900 w 564306"/>
                  <a:gd name="connsiteY3" fmla="*/ 21421 h 517740"/>
                  <a:gd name="connsiteX4" fmla="*/ 121241 w 564306"/>
                  <a:gd name="connsiteY4" fmla="*/ 58262 h 517740"/>
                  <a:gd name="connsiteX5" fmla="*/ 96330 w 564306"/>
                  <a:gd name="connsiteY5" fmla="*/ 77924 h 517740"/>
                  <a:gd name="connsiteX6" fmla="*/ 86851 w 564306"/>
                  <a:gd name="connsiteY6" fmla="*/ 86744 h 517740"/>
                  <a:gd name="connsiteX7" fmla="*/ 16746 w 564306"/>
                  <a:gd name="connsiteY7" fmla="*/ 275401 h 517740"/>
                  <a:gd name="connsiteX8" fmla="*/ 153304 w 564306"/>
                  <a:gd name="connsiteY8" fmla="*/ 477995 h 517740"/>
                  <a:gd name="connsiteX9" fmla="*/ 163693 w 564306"/>
                  <a:gd name="connsiteY9" fmla="*/ 482094 h 517740"/>
                  <a:gd name="connsiteX10" fmla="*/ 255800 w 564306"/>
                  <a:gd name="connsiteY10" fmla="*/ 501413 h 517740"/>
                  <a:gd name="connsiteX11" fmla="*/ 262921 w 564306"/>
                  <a:gd name="connsiteY11" fmla="*/ 501468 h 517740"/>
                  <a:gd name="connsiteX12" fmla="*/ 271186 w 564306"/>
                  <a:gd name="connsiteY12" fmla="*/ 509193 h 517740"/>
                  <a:gd name="connsiteX13" fmla="*/ 262731 w 564306"/>
                  <a:gd name="connsiteY13" fmla="*/ 517160 h 517740"/>
                  <a:gd name="connsiteX14" fmla="*/ 216935 w 564306"/>
                  <a:gd name="connsiteY14" fmla="*/ 513817 h 517740"/>
                  <a:gd name="connsiteX15" fmla="*/ 158183 w 564306"/>
                  <a:gd name="connsiteY15" fmla="*/ 496986 h 517740"/>
                  <a:gd name="connsiteX16" fmla="*/ 135853 w 564306"/>
                  <a:gd name="connsiteY16" fmla="*/ 486269 h 517740"/>
                  <a:gd name="connsiteX17" fmla="*/ 3540 w 564306"/>
                  <a:gd name="connsiteY17" fmla="*/ 300802 h 517740"/>
                  <a:gd name="connsiteX18" fmla="*/ 48055 w 564306"/>
                  <a:gd name="connsiteY18" fmla="*/ 108705 h 517740"/>
                  <a:gd name="connsiteX19" fmla="*/ 79553 w 564306"/>
                  <a:gd name="connsiteY19" fmla="*/ 71663 h 517740"/>
                  <a:gd name="connsiteX20" fmla="*/ 87788 w 564306"/>
                  <a:gd name="connsiteY20" fmla="*/ 63644 h 517740"/>
                  <a:gd name="connsiteX21" fmla="*/ 291140 w 564306"/>
                  <a:gd name="connsiteY21" fmla="*/ 1554 h 517740"/>
                  <a:gd name="connsiteX22" fmla="*/ 473356 w 564306"/>
                  <a:gd name="connsiteY22" fmla="*/ 112160 h 517740"/>
                  <a:gd name="connsiteX23" fmla="*/ 476889 w 564306"/>
                  <a:gd name="connsiteY23" fmla="*/ 117707 h 517740"/>
                  <a:gd name="connsiteX24" fmla="*/ 518233 w 564306"/>
                  <a:gd name="connsiteY24" fmla="*/ 261419 h 517740"/>
                  <a:gd name="connsiteX25" fmla="*/ 528551 w 564306"/>
                  <a:gd name="connsiteY25" fmla="*/ 250122 h 517740"/>
                  <a:gd name="connsiteX26" fmla="*/ 549533 w 564306"/>
                  <a:gd name="connsiteY26" fmla="*/ 226998 h 517740"/>
                  <a:gd name="connsiteX27" fmla="*/ 561535 w 564306"/>
                  <a:gd name="connsiteY27" fmla="*/ 225417 h 517740"/>
                  <a:gd name="connsiteX28" fmla="*/ 560999 w 564306"/>
                  <a:gd name="connsiteY28" fmla="*/ 237101 h 517740"/>
                  <a:gd name="connsiteX29" fmla="*/ 512859 w 564306"/>
                  <a:gd name="connsiteY29" fmla="*/ 290316 h 517740"/>
                  <a:gd name="connsiteX30" fmla="*/ 499480 w 564306"/>
                  <a:gd name="connsiteY30" fmla="*/ 290984 h 517740"/>
                  <a:gd name="connsiteX31" fmla="*/ 446647 w 564306"/>
                  <a:gd name="connsiteY31" fmla="*/ 243228 h 517740"/>
                  <a:gd name="connsiteX32" fmla="*/ 444556 w 564306"/>
                  <a:gd name="connsiteY32" fmla="*/ 230868 h 517740"/>
                  <a:gd name="connsiteX33" fmla="*/ 457076 w 564306"/>
                  <a:gd name="connsiteY33" fmla="*/ 231966 h 517740"/>
                  <a:gd name="connsiteX34" fmla="*/ 501546 w 564306"/>
                  <a:gd name="connsiteY34" fmla="*/ 272147 h 517740"/>
                  <a:gd name="connsiteX35" fmla="*/ 462867 w 564306"/>
                  <a:gd name="connsiteY35" fmla="*/ 125571 h 517740"/>
                  <a:gd name="connsiteX36" fmla="*/ 387410 w 564306"/>
                  <a:gd name="connsiteY36" fmla="*/ 157976 h 517740"/>
                  <a:gd name="connsiteX37" fmla="*/ 384153 w 564306"/>
                  <a:gd name="connsiteY37" fmla="*/ 172093 h 517740"/>
                  <a:gd name="connsiteX38" fmla="*/ 327144 w 564306"/>
                  <a:gd name="connsiteY38" fmla="*/ 306577 h 517740"/>
                  <a:gd name="connsiteX39" fmla="*/ 227598 w 564306"/>
                  <a:gd name="connsiteY39" fmla="*/ 352843 h 517740"/>
                  <a:gd name="connsiteX40" fmla="*/ 174393 w 564306"/>
                  <a:gd name="connsiteY40" fmla="*/ 341095 h 517740"/>
                  <a:gd name="connsiteX41" fmla="*/ 153895 w 564306"/>
                  <a:gd name="connsiteY41" fmla="*/ 330050 h 517740"/>
                  <a:gd name="connsiteX42" fmla="*/ 140729 w 564306"/>
                  <a:gd name="connsiteY42" fmla="*/ 366310 h 517740"/>
                  <a:gd name="connsiteX43" fmla="*/ 137479 w 564306"/>
                  <a:gd name="connsiteY43" fmla="*/ 379602 h 517740"/>
                  <a:gd name="connsiteX44" fmla="*/ 128287 w 564306"/>
                  <a:gd name="connsiteY44" fmla="*/ 386188 h 517740"/>
                  <a:gd name="connsiteX45" fmla="*/ 122623 w 564306"/>
                  <a:gd name="connsiteY45" fmla="*/ 376008 h 517740"/>
                  <a:gd name="connsiteX46" fmla="*/ 141426 w 564306"/>
                  <a:gd name="connsiteY46" fmla="*/ 320790 h 517740"/>
                  <a:gd name="connsiteX47" fmla="*/ 142615 w 564306"/>
                  <a:gd name="connsiteY47" fmla="*/ 309667 h 517740"/>
                  <a:gd name="connsiteX48" fmla="*/ 153881 w 564306"/>
                  <a:gd name="connsiteY48" fmla="*/ 210143 h 517740"/>
                  <a:gd name="connsiteX49" fmla="*/ 249296 w 564306"/>
                  <a:gd name="connsiteY49" fmla="*/ 154708 h 517740"/>
                  <a:gd name="connsiteX50" fmla="*/ 327626 w 564306"/>
                  <a:gd name="connsiteY50" fmla="*/ 143143 h 517740"/>
                  <a:gd name="connsiteX51" fmla="*/ 354740 w 564306"/>
                  <a:gd name="connsiteY51" fmla="*/ 131577 h 517740"/>
                  <a:gd name="connsiteX52" fmla="*/ 368402 w 564306"/>
                  <a:gd name="connsiteY52" fmla="*/ 126036 h 517740"/>
                  <a:gd name="connsiteX53" fmla="*/ 388818 w 564306"/>
                  <a:gd name="connsiteY53" fmla="*/ 142465 h 517740"/>
                  <a:gd name="connsiteX54" fmla="*/ 387410 w 564306"/>
                  <a:gd name="connsiteY54" fmla="*/ 157976 h 517740"/>
                  <a:gd name="connsiteX55" fmla="*/ 228276 w 564306"/>
                  <a:gd name="connsiteY55" fmla="*/ 337600 h 517740"/>
                  <a:gd name="connsiteX56" fmla="*/ 293206 w 564306"/>
                  <a:gd name="connsiteY56" fmla="*/ 320932 h 517740"/>
                  <a:gd name="connsiteX57" fmla="*/ 324956 w 564306"/>
                  <a:gd name="connsiteY57" fmla="*/ 281001 h 517740"/>
                  <a:gd name="connsiteX58" fmla="*/ 361149 w 564306"/>
                  <a:gd name="connsiteY58" fmla="*/ 196567 h 517740"/>
                  <a:gd name="connsiteX59" fmla="*/ 367583 w 564306"/>
                  <a:gd name="connsiteY59" fmla="*/ 175893 h 517740"/>
                  <a:gd name="connsiteX60" fmla="*/ 369769 w 564306"/>
                  <a:gd name="connsiteY60" fmla="*/ 165943 h 517740"/>
                  <a:gd name="connsiteX61" fmla="*/ 374147 w 564306"/>
                  <a:gd name="connsiteY61" fmla="*/ 139728 h 517740"/>
                  <a:gd name="connsiteX62" fmla="*/ 359251 w 564306"/>
                  <a:gd name="connsiteY62" fmla="*/ 146366 h 517740"/>
                  <a:gd name="connsiteX63" fmla="*/ 324700 w 564306"/>
                  <a:gd name="connsiteY63" fmla="*/ 159751 h 517740"/>
                  <a:gd name="connsiteX64" fmla="*/ 242926 w 564306"/>
                  <a:gd name="connsiteY64" fmla="*/ 170557 h 517740"/>
                  <a:gd name="connsiteX65" fmla="*/ 180786 w 564306"/>
                  <a:gd name="connsiteY65" fmla="*/ 198668 h 517740"/>
                  <a:gd name="connsiteX66" fmla="*/ 153559 w 564306"/>
                  <a:gd name="connsiteY66" fmla="*/ 287554 h 517740"/>
                  <a:gd name="connsiteX67" fmla="*/ 155701 w 564306"/>
                  <a:gd name="connsiteY67" fmla="*/ 299948 h 517740"/>
                  <a:gd name="connsiteX68" fmla="*/ 207693 w 564306"/>
                  <a:gd name="connsiteY68" fmla="*/ 262800 h 517740"/>
                  <a:gd name="connsiteX69" fmla="*/ 240699 w 564306"/>
                  <a:gd name="connsiteY69" fmla="*/ 249633 h 517740"/>
                  <a:gd name="connsiteX70" fmla="*/ 251628 w 564306"/>
                  <a:gd name="connsiteY70" fmla="*/ 253787 h 517740"/>
                  <a:gd name="connsiteX71" fmla="*/ 245445 w 564306"/>
                  <a:gd name="connsiteY71" fmla="*/ 264180 h 517740"/>
                  <a:gd name="connsiteX72" fmla="*/ 240253 w 564306"/>
                  <a:gd name="connsiteY72" fmla="*/ 265912 h 517740"/>
                  <a:gd name="connsiteX73" fmla="*/ 185280 w 564306"/>
                  <a:gd name="connsiteY73" fmla="*/ 293734 h 517740"/>
                  <a:gd name="connsiteX74" fmla="*/ 162706 w 564306"/>
                  <a:gd name="connsiteY74" fmla="*/ 316297 h 517740"/>
                  <a:gd name="connsiteX75" fmla="*/ 172541 w 564306"/>
                  <a:gd name="connsiteY75" fmla="*/ 323190 h 517740"/>
                  <a:gd name="connsiteX76" fmla="*/ 228276 w 564306"/>
                  <a:gd name="connsiteY76" fmla="*/ 337600 h 51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4306" h="517740">
                    <a:moveTo>
                      <a:pt x="462867" y="125571"/>
                    </a:moveTo>
                    <a:cubicBezTo>
                      <a:pt x="462038" y="125923"/>
                      <a:pt x="458931" y="119920"/>
                      <a:pt x="458931" y="119920"/>
                    </a:cubicBezTo>
                    <a:cubicBezTo>
                      <a:pt x="453709" y="113143"/>
                      <a:pt x="449102" y="106427"/>
                      <a:pt x="443763" y="100355"/>
                    </a:cubicBezTo>
                    <a:cubicBezTo>
                      <a:pt x="408489" y="60255"/>
                      <a:pt x="365311" y="32728"/>
                      <a:pt x="312900" y="21421"/>
                    </a:cubicBezTo>
                    <a:cubicBezTo>
                      <a:pt x="244008" y="6558"/>
                      <a:pt x="179814" y="18646"/>
                      <a:pt x="121241" y="58262"/>
                    </a:cubicBezTo>
                    <a:cubicBezTo>
                      <a:pt x="112503" y="64172"/>
                      <a:pt x="104714" y="71470"/>
                      <a:pt x="96330" y="77924"/>
                    </a:cubicBezTo>
                    <a:cubicBezTo>
                      <a:pt x="92939" y="80534"/>
                      <a:pt x="91892" y="81448"/>
                      <a:pt x="86851" y="86744"/>
                    </a:cubicBezTo>
                    <a:cubicBezTo>
                      <a:pt x="35887" y="140287"/>
                      <a:pt x="11108" y="202700"/>
                      <a:pt x="16746" y="275401"/>
                    </a:cubicBezTo>
                    <a:cubicBezTo>
                      <a:pt x="23902" y="367669"/>
                      <a:pt x="72026" y="433418"/>
                      <a:pt x="153304" y="477995"/>
                    </a:cubicBezTo>
                    <a:cubicBezTo>
                      <a:pt x="153340" y="478017"/>
                      <a:pt x="160395" y="480713"/>
                      <a:pt x="163693" y="482094"/>
                    </a:cubicBezTo>
                    <a:cubicBezTo>
                      <a:pt x="193163" y="494476"/>
                      <a:pt x="223865" y="500854"/>
                      <a:pt x="255800" y="501413"/>
                    </a:cubicBezTo>
                    <a:cubicBezTo>
                      <a:pt x="258174" y="501457"/>
                      <a:pt x="260555" y="501325"/>
                      <a:pt x="262921" y="501468"/>
                    </a:cubicBezTo>
                    <a:cubicBezTo>
                      <a:pt x="267916" y="501774"/>
                      <a:pt x="271121" y="504843"/>
                      <a:pt x="271186" y="509193"/>
                    </a:cubicBezTo>
                    <a:cubicBezTo>
                      <a:pt x="271256" y="513839"/>
                      <a:pt x="267991" y="517434"/>
                      <a:pt x="262731" y="517160"/>
                    </a:cubicBezTo>
                    <a:cubicBezTo>
                      <a:pt x="247444" y="516338"/>
                      <a:pt x="232087" y="515812"/>
                      <a:pt x="216935" y="513817"/>
                    </a:cubicBezTo>
                    <a:cubicBezTo>
                      <a:pt x="196605" y="511144"/>
                      <a:pt x="177046" y="505128"/>
                      <a:pt x="158183" y="496986"/>
                    </a:cubicBezTo>
                    <a:cubicBezTo>
                      <a:pt x="157547" y="496712"/>
                      <a:pt x="140272" y="488789"/>
                      <a:pt x="135853" y="486269"/>
                    </a:cubicBezTo>
                    <a:cubicBezTo>
                      <a:pt x="63165" y="444847"/>
                      <a:pt x="17522" y="383558"/>
                      <a:pt x="3540" y="300802"/>
                    </a:cubicBezTo>
                    <a:cubicBezTo>
                      <a:pt x="-8239" y="231090"/>
                      <a:pt x="6641" y="166442"/>
                      <a:pt x="48055" y="108705"/>
                    </a:cubicBezTo>
                    <a:cubicBezTo>
                      <a:pt x="57468" y="95583"/>
                      <a:pt x="69145" y="84093"/>
                      <a:pt x="79553" y="71663"/>
                    </a:cubicBezTo>
                    <a:cubicBezTo>
                      <a:pt x="80922" y="70028"/>
                      <a:pt x="80002" y="70194"/>
                      <a:pt x="87788" y="63644"/>
                    </a:cubicBezTo>
                    <a:cubicBezTo>
                      <a:pt x="147056" y="13794"/>
                      <a:pt x="214743" y="-7770"/>
                      <a:pt x="291140" y="1554"/>
                    </a:cubicBezTo>
                    <a:cubicBezTo>
                      <a:pt x="367925" y="10924"/>
                      <a:pt x="427622" y="49560"/>
                      <a:pt x="473356" y="112160"/>
                    </a:cubicBezTo>
                    <a:cubicBezTo>
                      <a:pt x="473483" y="112336"/>
                      <a:pt x="472482" y="110733"/>
                      <a:pt x="476889" y="117707"/>
                    </a:cubicBezTo>
                    <a:cubicBezTo>
                      <a:pt x="504427" y="161294"/>
                      <a:pt x="518288" y="208720"/>
                      <a:pt x="518233" y="261419"/>
                    </a:cubicBezTo>
                    <a:cubicBezTo>
                      <a:pt x="522282" y="256989"/>
                      <a:pt x="525428" y="253566"/>
                      <a:pt x="528551" y="250122"/>
                    </a:cubicBezTo>
                    <a:cubicBezTo>
                      <a:pt x="535542" y="242413"/>
                      <a:pt x="542463" y="234636"/>
                      <a:pt x="549533" y="226998"/>
                    </a:cubicBezTo>
                    <a:cubicBezTo>
                      <a:pt x="553527" y="222684"/>
                      <a:pt x="558161" y="222197"/>
                      <a:pt x="561535" y="225417"/>
                    </a:cubicBezTo>
                    <a:cubicBezTo>
                      <a:pt x="564840" y="228573"/>
                      <a:pt x="564816" y="232849"/>
                      <a:pt x="560999" y="237101"/>
                    </a:cubicBezTo>
                    <a:cubicBezTo>
                      <a:pt x="545018" y="254899"/>
                      <a:pt x="528979" y="272651"/>
                      <a:pt x="512859" y="290316"/>
                    </a:cubicBezTo>
                    <a:cubicBezTo>
                      <a:pt x="508516" y="295082"/>
                      <a:pt x="504204" y="295225"/>
                      <a:pt x="499480" y="290984"/>
                    </a:cubicBezTo>
                    <a:cubicBezTo>
                      <a:pt x="481828" y="275106"/>
                      <a:pt x="464218" y="259183"/>
                      <a:pt x="446647" y="243228"/>
                    </a:cubicBezTo>
                    <a:cubicBezTo>
                      <a:pt x="441934" y="238947"/>
                      <a:pt x="441282" y="234433"/>
                      <a:pt x="444556" y="230868"/>
                    </a:cubicBezTo>
                    <a:cubicBezTo>
                      <a:pt x="447760" y="227377"/>
                      <a:pt x="452357" y="227716"/>
                      <a:pt x="457076" y="231966"/>
                    </a:cubicBezTo>
                    <a:cubicBezTo>
                      <a:pt x="471580" y="245026"/>
                      <a:pt x="486041" y="258131"/>
                      <a:pt x="501546" y="272147"/>
                    </a:cubicBezTo>
                    <a:cubicBezTo>
                      <a:pt x="504495" y="218404"/>
                      <a:pt x="491094" y="170275"/>
                      <a:pt x="462867" y="125571"/>
                    </a:cubicBezTo>
                    <a:close/>
                    <a:moveTo>
                      <a:pt x="387410" y="157976"/>
                    </a:moveTo>
                    <a:cubicBezTo>
                      <a:pt x="387410" y="157976"/>
                      <a:pt x="385260" y="168124"/>
                      <a:pt x="384153" y="172093"/>
                    </a:cubicBezTo>
                    <a:cubicBezTo>
                      <a:pt x="370951" y="219367"/>
                      <a:pt x="354042" y="265167"/>
                      <a:pt x="327144" y="306577"/>
                    </a:cubicBezTo>
                    <a:cubicBezTo>
                      <a:pt x="303777" y="342542"/>
                      <a:pt x="268858" y="355144"/>
                      <a:pt x="227598" y="352843"/>
                    </a:cubicBezTo>
                    <a:cubicBezTo>
                      <a:pt x="209333" y="351813"/>
                      <a:pt x="191336" y="348350"/>
                      <a:pt x="174393" y="341095"/>
                    </a:cubicBezTo>
                    <a:cubicBezTo>
                      <a:pt x="167427" y="338115"/>
                      <a:pt x="160980" y="333918"/>
                      <a:pt x="153895" y="330050"/>
                    </a:cubicBezTo>
                    <a:cubicBezTo>
                      <a:pt x="147712" y="341106"/>
                      <a:pt x="143954" y="353610"/>
                      <a:pt x="140729" y="366310"/>
                    </a:cubicBezTo>
                    <a:cubicBezTo>
                      <a:pt x="139606" y="370726"/>
                      <a:pt x="138719" y="375208"/>
                      <a:pt x="137479" y="379602"/>
                    </a:cubicBezTo>
                    <a:cubicBezTo>
                      <a:pt x="136056" y="384621"/>
                      <a:pt x="132517" y="387032"/>
                      <a:pt x="128287" y="386188"/>
                    </a:cubicBezTo>
                    <a:cubicBezTo>
                      <a:pt x="123861" y="385300"/>
                      <a:pt x="121388" y="381378"/>
                      <a:pt x="122623" y="376008"/>
                    </a:cubicBezTo>
                    <a:cubicBezTo>
                      <a:pt x="126997" y="356963"/>
                      <a:pt x="131543" y="337929"/>
                      <a:pt x="141426" y="320790"/>
                    </a:cubicBezTo>
                    <a:cubicBezTo>
                      <a:pt x="143582" y="317042"/>
                      <a:pt x="143767" y="313985"/>
                      <a:pt x="142615" y="309667"/>
                    </a:cubicBezTo>
                    <a:cubicBezTo>
                      <a:pt x="133370" y="275106"/>
                      <a:pt x="136236" y="241813"/>
                      <a:pt x="153881" y="210143"/>
                    </a:cubicBezTo>
                    <a:cubicBezTo>
                      <a:pt x="174750" y="172687"/>
                      <a:pt x="207451" y="156038"/>
                      <a:pt x="249296" y="154708"/>
                    </a:cubicBezTo>
                    <a:cubicBezTo>
                      <a:pt x="275828" y="153864"/>
                      <a:pt x="302096" y="150492"/>
                      <a:pt x="327626" y="143143"/>
                    </a:cubicBezTo>
                    <a:cubicBezTo>
                      <a:pt x="336996" y="140447"/>
                      <a:pt x="345705" y="135462"/>
                      <a:pt x="354740" y="131577"/>
                    </a:cubicBezTo>
                    <a:cubicBezTo>
                      <a:pt x="359257" y="129634"/>
                      <a:pt x="363697" y="127344"/>
                      <a:pt x="368402" y="126036"/>
                    </a:cubicBezTo>
                    <a:cubicBezTo>
                      <a:pt x="380946" y="122548"/>
                      <a:pt x="389434" y="129481"/>
                      <a:pt x="388818" y="142465"/>
                    </a:cubicBezTo>
                    <a:cubicBezTo>
                      <a:pt x="388589" y="147308"/>
                      <a:pt x="387955" y="152130"/>
                      <a:pt x="387410" y="157976"/>
                    </a:cubicBezTo>
                    <a:close/>
                    <a:moveTo>
                      <a:pt x="228276" y="337600"/>
                    </a:moveTo>
                    <a:cubicBezTo>
                      <a:pt x="251691" y="338937"/>
                      <a:pt x="273795" y="334893"/>
                      <a:pt x="293206" y="320932"/>
                    </a:cubicBezTo>
                    <a:cubicBezTo>
                      <a:pt x="307491" y="310654"/>
                      <a:pt x="317696" y="296507"/>
                      <a:pt x="324956" y="281001"/>
                    </a:cubicBezTo>
                    <a:cubicBezTo>
                      <a:pt x="337931" y="253278"/>
                      <a:pt x="349347" y="224824"/>
                      <a:pt x="361149" y="196567"/>
                    </a:cubicBezTo>
                    <a:cubicBezTo>
                      <a:pt x="363711" y="190433"/>
                      <a:pt x="365151" y="183831"/>
                      <a:pt x="367583" y="175893"/>
                    </a:cubicBezTo>
                    <a:cubicBezTo>
                      <a:pt x="370412" y="166661"/>
                      <a:pt x="369496" y="167308"/>
                      <a:pt x="369769" y="165943"/>
                    </a:cubicBezTo>
                    <a:cubicBezTo>
                      <a:pt x="371395" y="157797"/>
                      <a:pt x="372563" y="149558"/>
                      <a:pt x="374147" y="139728"/>
                    </a:cubicBezTo>
                    <a:cubicBezTo>
                      <a:pt x="368124" y="142426"/>
                      <a:pt x="363752" y="144555"/>
                      <a:pt x="359251" y="146366"/>
                    </a:cubicBezTo>
                    <a:cubicBezTo>
                      <a:pt x="347786" y="150982"/>
                      <a:pt x="336569" y="156613"/>
                      <a:pt x="324700" y="159751"/>
                    </a:cubicBezTo>
                    <a:cubicBezTo>
                      <a:pt x="297979" y="166815"/>
                      <a:pt x="270520" y="169156"/>
                      <a:pt x="242926" y="170557"/>
                    </a:cubicBezTo>
                    <a:cubicBezTo>
                      <a:pt x="218770" y="171785"/>
                      <a:pt x="197220" y="180064"/>
                      <a:pt x="180786" y="198668"/>
                    </a:cubicBezTo>
                    <a:cubicBezTo>
                      <a:pt x="158307" y="224117"/>
                      <a:pt x="150326" y="254169"/>
                      <a:pt x="153559" y="287554"/>
                    </a:cubicBezTo>
                    <a:cubicBezTo>
                      <a:pt x="153927" y="291346"/>
                      <a:pt x="154846" y="295093"/>
                      <a:pt x="155701" y="299948"/>
                    </a:cubicBezTo>
                    <a:cubicBezTo>
                      <a:pt x="171066" y="283193"/>
                      <a:pt x="188435" y="271555"/>
                      <a:pt x="207693" y="262800"/>
                    </a:cubicBezTo>
                    <a:cubicBezTo>
                      <a:pt x="218466" y="257901"/>
                      <a:pt x="229604" y="253779"/>
                      <a:pt x="240699" y="249633"/>
                    </a:cubicBezTo>
                    <a:cubicBezTo>
                      <a:pt x="245979" y="247660"/>
                      <a:pt x="250142" y="249561"/>
                      <a:pt x="251628" y="253787"/>
                    </a:cubicBezTo>
                    <a:cubicBezTo>
                      <a:pt x="253231" y="258351"/>
                      <a:pt x="251032" y="262087"/>
                      <a:pt x="245445" y="264180"/>
                    </a:cubicBezTo>
                    <a:cubicBezTo>
                      <a:pt x="243737" y="264827"/>
                      <a:pt x="241968" y="265298"/>
                      <a:pt x="240253" y="265912"/>
                    </a:cubicBezTo>
                    <a:cubicBezTo>
                      <a:pt x="220792" y="272936"/>
                      <a:pt x="201962" y="281231"/>
                      <a:pt x="185280" y="293734"/>
                    </a:cubicBezTo>
                    <a:cubicBezTo>
                      <a:pt x="176851" y="300046"/>
                      <a:pt x="169063" y="307027"/>
                      <a:pt x="162706" y="316297"/>
                    </a:cubicBezTo>
                    <a:cubicBezTo>
                      <a:pt x="166324" y="318861"/>
                      <a:pt x="169237" y="321382"/>
                      <a:pt x="172541" y="323190"/>
                    </a:cubicBezTo>
                    <a:cubicBezTo>
                      <a:pt x="189557" y="332515"/>
                      <a:pt x="208319" y="335321"/>
                      <a:pt x="228276" y="337600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3" name="Free-form: Shape 12">
                <a:extLst>
                  <a:ext uri="{FF2B5EF4-FFF2-40B4-BE49-F238E27FC236}">
                    <a16:creationId xmlns:a16="http://schemas.microsoft.com/office/drawing/2014/main" id="{0E0F117C-AF7D-1C6C-A26C-60E1C94A6CDC}"/>
                  </a:ext>
                </a:extLst>
              </p:cNvPr>
              <p:cNvSpPr/>
              <p:nvPr/>
            </p:nvSpPr>
            <p:spPr>
              <a:xfrm>
                <a:off x="2594319" y="3355417"/>
                <a:ext cx="87103" cy="266566"/>
              </a:xfrm>
              <a:custGeom>
                <a:avLst/>
                <a:gdLst>
                  <a:gd name="connsiteX0" fmla="*/ 86739 w 87103"/>
                  <a:gd name="connsiteY0" fmla="*/ 265201 h 266567"/>
                  <a:gd name="connsiteX1" fmla="*/ 84254 w 87103"/>
                  <a:gd name="connsiteY1" fmla="*/ 266001 h 266567"/>
                  <a:gd name="connsiteX2" fmla="*/ 25 w 87103"/>
                  <a:gd name="connsiteY2" fmla="*/ 265004 h 266567"/>
                  <a:gd name="connsiteX3" fmla="*/ -253 w 87103"/>
                  <a:gd name="connsiteY3" fmla="*/ 106144 h 266567"/>
                  <a:gd name="connsiteX4" fmla="*/ -365 w 87103"/>
                  <a:gd name="connsiteY4" fmla="*/ 59 h 266567"/>
                  <a:gd name="connsiteX5" fmla="*/ 2220 w 87103"/>
                  <a:gd name="connsiteY5" fmla="*/ -566 h 266567"/>
                  <a:gd name="connsiteX6" fmla="*/ 86260 w 87103"/>
                  <a:gd name="connsiteY6" fmla="*/ 322 h 266567"/>
                  <a:gd name="connsiteX7" fmla="*/ 86590 w 87103"/>
                  <a:gd name="connsiteY7" fmla="*/ 253180 h 266567"/>
                  <a:gd name="connsiteX8" fmla="*/ 86739 w 87103"/>
                  <a:gd name="connsiteY8" fmla="*/ 265201 h 26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03" h="266567">
                    <a:moveTo>
                      <a:pt x="86739" y="265201"/>
                    </a:moveTo>
                    <a:cubicBezTo>
                      <a:pt x="85911" y="265486"/>
                      <a:pt x="85082" y="266001"/>
                      <a:pt x="84254" y="266001"/>
                    </a:cubicBezTo>
                    <a:cubicBezTo>
                      <a:pt x="56281" y="265968"/>
                      <a:pt x="28308" y="265892"/>
                      <a:pt x="25" y="265004"/>
                    </a:cubicBezTo>
                    <a:cubicBezTo>
                      <a:pt x="-272" y="211506"/>
                      <a:pt x="-242" y="158820"/>
                      <a:pt x="-253" y="106144"/>
                    </a:cubicBezTo>
                    <a:cubicBezTo>
                      <a:pt x="-261" y="70782"/>
                      <a:pt x="-326" y="35420"/>
                      <a:pt x="-365" y="59"/>
                    </a:cubicBezTo>
                    <a:cubicBezTo>
                      <a:pt x="496" y="-161"/>
                      <a:pt x="1359" y="-566"/>
                      <a:pt x="2220" y="-566"/>
                    </a:cubicBezTo>
                    <a:cubicBezTo>
                      <a:pt x="30115" y="-555"/>
                      <a:pt x="58009" y="-489"/>
                      <a:pt x="86260" y="322"/>
                    </a:cubicBezTo>
                    <a:cubicBezTo>
                      <a:pt x="86605" y="85115"/>
                      <a:pt x="86592" y="169142"/>
                      <a:pt x="86590" y="253180"/>
                    </a:cubicBezTo>
                    <a:cubicBezTo>
                      <a:pt x="86590" y="257191"/>
                      <a:pt x="86687" y="261191"/>
                      <a:pt x="86739" y="265201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4" name="Free-form: Shape 13">
                <a:extLst>
                  <a:ext uri="{FF2B5EF4-FFF2-40B4-BE49-F238E27FC236}">
                    <a16:creationId xmlns:a16="http://schemas.microsoft.com/office/drawing/2014/main" id="{A23114C8-3EDE-02CD-7B9F-6BE9FD5CDC3D}"/>
                  </a:ext>
                </a:extLst>
              </p:cNvPr>
              <p:cNvSpPr/>
              <p:nvPr/>
            </p:nvSpPr>
            <p:spPr>
              <a:xfrm>
                <a:off x="2494042" y="3400374"/>
                <a:ext cx="85995" cy="221660"/>
              </a:xfrm>
              <a:custGeom>
                <a:avLst/>
                <a:gdLst>
                  <a:gd name="connsiteX0" fmla="*/ 85630 w 85994"/>
                  <a:gd name="connsiteY0" fmla="*/ 221095 h 221661"/>
                  <a:gd name="connsiteX1" fmla="*/ -365 w 85994"/>
                  <a:gd name="connsiteY1" fmla="*/ 221095 h 221661"/>
                  <a:gd name="connsiteX2" fmla="*/ -365 w 85994"/>
                  <a:gd name="connsiteY2" fmla="*/ -566 h 221661"/>
                  <a:gd name="connsiteX3" fmla="*/ 85630 w 85994"/>
                  <a:gd name="connsiteY3" fmla="*/ -566 h 221661"/>
                  <a:gd name="connsiteX4" fmla="*/ 85630 w 85994"/>
                  <a:gd name="connsiteY4" fmla="*/ 221095 h 2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94" h="221661">
                    <a:moveTo>
                      <a:pt x="85630" y="221095"/>
                    </a:moveTo>
                    <a:lnTo>
                      <a:pt x="-365" y="221095"/>
                    </a:lnTo>
                    <a:lnTo>
                      <a:pt x="-365" y="-566"/>
                    </a:lnTo>
                    <a:lnTo>
                      <a:pt x="85630" y="-566"/>
                    </a:lnTo>
                    <a:lnTo>
                      <a:pt x="85630" y="221095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 dirty="0"/>
              </a:p>
            </p:txBody>
          </p:sp>
          <p:sp>
            <p:nvSpPr>
              <p:cNvPr id="15" name="Free-form: Shape 14">
                <a:extLst>
                  <a:ext uri="{FF2B5EF4-FFF2-40B4-BE49-F238E27FC236}">
                    <a16:creationId xmlns:a16="http://schemas.microsoft.com/office/drawing/2014/main" id="{10A7C004-E7C9-6943-7A49-F2E0E0E23921}"/>
                  </a:ext>
                </a:extLst>
              </p:cNvPr>
              <p:cNvSpPr/>
              <p:nvPr/>
            </p:nvSpPr>
            <p:spPr>
              <a:xfrm>
                <a:off x="2393277" y="3446357"/>
                <a:ext cx="86303" cy="175231"/>
              </a:xfrm>
              <a:custGeom>
                <a:avLst/>
                <a:gdLst>
                  <a:gd name="connsiteX0" fmla="*/ 85939 w 86303"/>
                  <a:gd name="connsiteY0" fmla="*/ -566 h 175231"/>
                  <a:gd name="connsiteX1" fmla="*/ 85939 w 86303"/>
                  <a:gd name="connsiteY1" fmla="*/ 174665 h 175231"/>
                  <a:gd name="connsiteX2" fmla="*/ -365 w 86303"/>
                  <a:gd name="connsiteY2" fmla="*/ 174665 h 175231"/>
                  <a:gd name="connsiteX3" fmla="*/ -365 w 86303"/>
                  <a:gd name="connsiteY3" fmla="*/ -566 h 175231"/>
                  <a:gd name="connsiteX4" fmla="*/ 85939 w 86303"/>
                  <a:gd name="connsiteY4" fmla="*/ -566 h 17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03" h="175231">
                    <a:moveTo>
                      <a:pt x="85939" y="-566"/>
                    </a:moveTo>
                    <a:lnTo>
                      <a:pt x="85939" y="174665"/>
                    </a:lnTo>
                    <a:lnTo>
                      <a:pt x="-365" y="174665"/>
                    </a:lnTo>
                    <a:lnTo>
                      <a:pt x="-365" y="-566"/>
                    </a:lnTo>
                    <a:lnTo>
                      <a:pt x="85939" y="-566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159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D090-F6CA-CF7B-23B8-7D747A01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 descr="Box with solid fill">
            <a:extLst>
              <a:ext uri="{FF2B5EF4-FFF2-40B4-BE49-F238E27FC236}">
                <a16:creationId xmlns:a16="http://schemas.microsoft.com/office/drawing/2014/main" id="{1E400C46-D7AD-C5B5-008A-8DE2B34CB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20519081">
            <a:off x="7301181" y="1455994"/>
            <a:ext cx="2308370" cy="2308370"/>
          </a:xfrm>
          <a:custGeom>
            <a:avLst/>
            <a:gdLst>
              <a:gd name="connsiteX0" fmla="*/ 1532137 w 2308370"/>
              <a:gd name="connsiteY0" fmla="*/ 1833180 h 2308370"/>
              <a:gd name="connsiteX1" fmla="*/ 1394493 w 2308370"/>
              <a:gd name="connsiteY1" fmla="*/ 1903267 h 2308370"/>
              <a:gd name="connsiteX2" fmla="*/ 1464580 w 2308370"/>
              <a:gd name="connsiteY2" fmla="*/ 2040911 h 2308370"/>
              <a:gd name="connsiteX3" fmla="*/ 1602224 w 2308370"/>
              <a:gd name="connsiteY3" fmla="*/ 1970824 h 2308370"/>
              <a:gd name="connsiteX4" fmla="*/ 1532137 w 2308370"/>
              <a:gd name="connsiteY4" fmla="*/ 1833180 h 2308370"/>
              <a:gd name="connsiteX5" fmla="*/ 2308370 w 2308370"/>
              <a:gd name="connsiteY5" fmla="*/ 0 h 2308370"/>
              <a:gd name="connsiteX6" fmla="*/ 2308370 w 2308370"/>
              <a:gd name="connsiteY6" fmla="*/ 2308370 h 2308370"/>
              <a:gd name="connsiteX7" fmla="*/ 0 w 2308370"/>
              <a:gd name="connsiteY7" fmla="*/ 2308370 h 2308370"/>
              <a:gd name="connsiteX8" fmla="*/ 0 w 2308370"/>
              <a:gd name="connsiteY8" fmla="*/ 0 h 2308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8370" h="2308370">
                <a:moveTo>
                  <a:pt x="1532137" y="1833180"/>
                </a:moveTo>
                <a:cubicBezTo>
                  <a:pt x="1474773" y="1814525"/>
                  <a:pt x="1413148" y="1845903"/>
                  <a:pt x="1394493" y="1903267"/>
                </a:cubicBezTo>
                <a:cubicBezTo>
                  <a:pt x="1375837" y="1960631"/>
                  <a:pt x="1407216" y="2022255"/>
                  <a:pt x="1464580" y="2040911"/>
                </a:cubicBezTo>
                <a:cubicBezTo>
                  <a:pt x="1521943" y="2059566"/>
                  <a:pt x="1583568" y="2028188"/>
                  <a:pt x="1602224" y="1970824"/>
                </a:cubicBezTo>
                <a:cubicBezTo>
                  <a:pt x="1620879" y="1913460"/>
                  <a:pt x="1589501" y="1851836"/>
                  <a:pt x="1532137" y="1833180"/>
                </a:cubicBezTo>
                <a:close/>
                <a:moveTo>
                  <a:pt x="2308370" y="0"/>
                </a:moveTo>
                <a:lnTo>
                  <a:pt x="2308370" y="2308370"/>
                </a:lnTo>
                <a:lnTo>
                  <a:pt x="0" y="230837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390947-FAFA-30C6-9400-DCB33B70244B}"/>
              </a:ext>
            </a:extLst>
          </p:cNvPr>
          <p:cNvSpPr txBox="1"/>
          <p:nvPr/>
        </p:nvSpPr>
        <p:spPr>
          <a:xfrm>
            <a:off x="3353090" y="3085699"/>
            <a:ext cx="60228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138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138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9" name="Graphic 7">
            <a:extLst>
              <a:ext uri="{FF2B5EF4-FFF2-40B4-BE49-F238E27FC236}">
                <a16:creationId xmlns:a16="http://schemas.microsoft.com/office/drawing/2014/main" id="{26F6BC0C-4D76-5CAB-F7B0-E2F7D17555FA}"/>
              </a:ext>
            </a:extLst>
          </p:cNvPr>
          <p:cNvGrpSpPr/>
          <p:nvPr/>
        </p:nvGrpSpPr>
        <p:grpSpPr>
          <a:xfrm>
            <a:off x="7750556" y="2625583"/>
            <a:ext cx="783101" cy="800327"/>
            <a:chOff x="2093756" y="3021503"/>
            <a:chExt cx="587666" cy="600531"/>
          </a:xfrm>
          <a:solidFill>
            <a:schemeClr val="bg1"/>
          </a:solidFill>
          <a:scene3d>
            <a:camera prst="isometricOffAxis2Left">
              <a:rot lat="2520000" lon="1860000" rev="600000"/>
            </a:camera>
            <a:lightRig rig="threePt" dir="t"/>
          </a:scene3d>
        </p:grpSpPr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92B1F08F-EEC0-1CE8-0CD5-34333579F0F6}"/>
                </a:ext>
              </a:extLst>
            </p:cNvPr>
            <p:cNvSpPr/>
            <p:nvPr/>
          </p:nvSpPr>
          <p:spPr>
            <a:xfrm>
              <a:off x="2093756" y="3021503"/>
              <a:ext cx="564311" cy="517741"/>
            </a:xfrm>
            <a:custGeom>
              <a:avLst/>
              <a:gdLst>
                <a:gd name="connsiteX0" fmla="*/ 462867 w 564306"/>
                <a:gd name="connsiteY0" fmla="*/ 125571 h 517740"/>
                <a:gd name="connsiteX1" fmla="*/ 458931 w 564306"/>
                <a:gd name="connsiteY1" fmla="*/ 119920 h 517740"/>
                <a:gd name="connsiteX2" fmla="*/ 443763 w 564306"/>
                <a:gd name="connsiteY2" fmla="*/ 100355 h 517740"/>
                <a:gd name="connsiteX3" fmla="*/ 312900 w 564306"/>
                <a:gd name="connsiteY3" fmla="*/ 21421 h 517740"/>
                <a:gd name="connsiteX4" fmla="*/ 121241 w 564306"/>
                <a:gd name="connsiteY4" fmla="*/ 58262 h 517740"/>
                <a:gd name="connsiteX5" fmla="*/ 96330 w 564306"/>
                <a:gd name="connsiteY5" fmla="*/ 77924 h 517740"/>
                <a:gd name="connsiteX6" fmla="*/ 86851 w 564306"/>
                <a:gd name="connsiteY6" fmla="*/ 86744 h 517740"/>
                <a:gd name="connsiteX7" fmla="*/ 16746 w 564306"/>
                <a:gd name="connsiteY7" fmla="*/ 275401 h 517740"/>
                <a:gd name="connsiteX8" fmla="*/ 153304 w 564306"/>
                <a:gd name="connsiteY8" fmla="*/ 477995 h 517740"/>
                <a:gd name="connsiteX9" fmla="*/ 163693 w 564306"/>
                <a:gd name="connsiteY9" fmla="*/ 482094 h 517740"/>
                <a:gd name="connsiteX10" fmla="*/ 255800 w 564306"/>
                <a:gd name="connsiteY10" fmla="*/ 501413 h 517740"/>
                <a:gd name="connsiteX11" fmla="*/ 262921 w 564306"/>
                <a:gd name="connsiteY11" fmla="*/ 501468 h 517740"/>
                <a:gd name="connsiteX12" fmla="*/ 271186 w 564306"/>
                <a:gd name="connsiteY12" fmla="*/ 509193 h 517740"/>
                <a:gd name="connsiteX13" fmla="*/ 262731 w 564306"/>
                <a:gd name="connsiteY13" fmla="*/ 517160 h 517740"/>
                <a:gd name="connsiteX14" fmla="*/ 216935 w 564306"/>
                <a:gd name="connsiteY14" fmla="*/ 513817 h 517740"/>
                <a:gd name="connsiteX15" fmla="*/ 158183 w 564306"/>
                <a:gd name="connsiteY15" fmla="*/ 496986 h 517740"/>
                <a:gd name="connsiteX16" fmla="*/ 135853 w 564306"/>
                <a:gd name="connsiteY16" fmla="*/ 486269 h 517740"/>
                <a:gd name="connsiteX17" fmla="*/ 3540 w 564306"/>
                <a:gd name="connsiteY17" fmla="*/ 300802 h 517740"/>
                <a:gd name="connsiteX18" fmla="*/ 48055 w 564306"/>
                <a:gd name="connsiteY18" fmla="*/ 108705 h 517740"/>
                <a:gd name="connsiteX19" fmla="*/ 79553 w 564306"/>
                <a:gd name="connsiteY19" fmla="*/ 71663 h 517740"/>
                <a:gd name="connsiteX20" fmla="*/ 87788 w 564306"/>
                <a:gd name="connsiteY20" fmla="*/ 63644 h 517740"/>
                <a:gd name="connsiteX21" fmla="*/ 291140 w 564306"/>
                <a:gd name="connsiteY21" fmla="*/ 1554 h 517740"/>
                <a:gd name="connsiteX22" fmla="*/ 473356 w 564306"/>
                <a:gd name="connsiteY22" fmla="*/ 112160 h 517740"/>
                <a:gd name="connsiteX23" fmla="*/ 476889 w 564306"/>
                <a:gd name="connsiteY23" fmla="*/ 117707 h 517740"/>
                <a:gd name="connsiteX24" fmla="*/ 518233 w 564306"/>
                <a:gd name="connsiteY24" fmla="*/ 261419 h 517740"/>
                <a:gd name="connsiteX25" fmla="*/ 528551 w 564306"/>
                <a:gd name="connsiteY25" fmla="*/ 250122 h 517740"/>
                <a:gd name="connsiteX26" fmla="*/ 549533 w 564306"/>
                <a:gd name="connsiteY26" fmla="*/ 226998 h 517740"/>
                <a:gd name="connsiteX27" fmla="*/ 561535 w 564306"/>
                <a:gd name="connsiteY27" fmla="*/ 225417 h 517740"/>
                <a:gd name="connsiteX28" fmla="*/ 560999 w 564306"/>
                <a:gd name="connsiteY28" fmla="*/ 237101 h 517740"/>
                <a:gd name="connsiteX29" fmla="*/ 512859 w 564306"/>
                <a:gd name="connsiteY29" fmla="*/ 290316 h 517740"/>
                <a:gd name="connsiteX30" fmla="*/ 499480 w 564306"/>
                <a:gd name="connsiteY30" fmla="*/ 290984 h 517740"/>
                <a:gd name="connsiteX31" fmla="*/ 446647 w 564306"/>
                <a:gd name="connsiteY31" fmla="*/ 243228 h 517740"/>
                <a:gd name="connsiteX32" fmla="*/ 444556 w 564306"/>
                <a:gd name="connsiteY32" fmla="*/ 230868 h 517740"/>
                <a:gd name="connsiteX33" fmla="*/ 457076 w 564306"/>
                <a:gd name="connsiteY33" fmla="*/ 231966 h 517740"/>
                <a:gd name="connsiteX34" fmla="*/ 501546 w 564306"/>
                <a:gd name="connsiteY34" fmla="*/ 272147 h 517740"/>
                <a:gd name="connsiteX35" fmla="*/ 462867 w 564306"/>
                <a:gd name="connsiteY35" fmla="*/ 125571 h 517740"/>
                <a:gd name="connsiteX36" fmla="*/ 387410 w 564306"/>
                <a:gd name="connsiteY36" fmla="*/ 157976 h 517740"/>
                <a:gd name="connsiteX37" fmla="*/ 384153 w 564306"/>
                <a:gd name="connsiteY37" fmla="*/ 172093 h 517740"/>
                <a:gd name="connsiteX38" fmla="*/ 327144 w 564306"/>
                <a:gd name="connsiteY38" fmla="*/ 306577 h 517740"/>
                <a:gd name="connsiteX39" fmla="*/ 227598 w 564306"/>
                <a:gd name="connsiteY39" fmla="*/ 352843 h 517740"/>
                <a:gd name="connsiteX40" fmla="*/ 174393 w 564306"/>
                <a:gd name="connsiteY40" fmla="*/ 341095 h 517740"/>
                <a:gd name="connsiteX41" fmla="*/ 153895 w 564306"/>
                <a:gd name="connsiteY41" fmla="*/ 330050 h 517740"/>
                <a:gd name="connsiteX42" fmla="*/ 140729 w 564306"/>
                <a:gd name="connsiteY42" fmla="*/ 366310 h 517740"/>
                <a:gd name="connsiteX43" fmla="*/ 137479 w 564306"/>
                <a:gd name="connsiteY43" fmla="*/ 379602 h 517740"/>
                <a:gd name="connsiteX44" fmla="*/ 128287 w 564306"/>
                <a:gd name="connsiteY44" fmla="*/ 386188 h 517740"/>
                <a:gd name="connsiteX45" fmla="*/ 122623 w 564306"/>
                <a:gd name="connsiteY45" fmla="*/ 376008 h 517740"/>
                <a:gd name="connsiteX46" fmla="*/ 141426 w 564306"/>
                <a:gd name="connsiteY46" fmla="*/ 320790 h 517740"/>
                <a:gd name="connsiteX47" fmla="*/ 142615 w 564306"/>
                <a:gd name="connsiteY47" fmla="*/ 309667 h 517740"/>
                <a:gd name="connsiteX48" fmla="*/ 153881 w 564306"/>
                <a:gd name="connsiteY48" fmla="*/ 210143 h 517740"/>
                <a:gd name="connsiteX49" fmla="*/ 249296 w 564306"/>
                <a:gd name="connsiteY49" fmla="*/ 154708 h 517740"/>
                <a:gd name="connsiteX50" fmla="*/ 327626 w 564306"/>
                <a:gd name="connsiteY50" fmla="*/ 143143 h 517740"/>
                <a:gd name="connsiteX51" fmla="*/ 354740 w 564306"/>
                <a:gd name="connsiteY51" fmla="*/ 131577 h 517740"/>
                <a:gd name="connsiteX52" fmla="*/ 368402 w 564306"/>
                <a:gd name="connsiteY52" fmla="*/ 126036 h 517740"/>
                <a:gd name="connsiteX53" fmla="*/ 388818 w 564306"/>
                <a:gd name="connsiteY53" fmla="*/ 142465 h 517740"/>
                <a:gd name="connsiteX54" fmla="*/ 387410 w 564306"/>
                <a:gd name="connsiteY54" fmla="*/ 157976 h 517740"/>
                <a:gd name="connsiteX55" fmla="*/ 228276 w 564306"/>
                <a:gd name="connsiteY55" fmla="*/ 337600 h 517740"/>
                <a:gd name="connsiteX56" fmla="*/ 293206 w 564306"/>
                <a:gd name="connsiteY56" fmla="*/ 320932 h 517740"/>
                <a:gd name="connsiteX57" fmla="*/ 324956 w 564306"/>
                <a:gd name="connsiteY57" fmla="*/ 281001 h 517740"/>
                <a:gd name="connsiteX58" fmla="*/ 361149 w 564306"/>
                <a:gd name="connsiteY58" fmla="*/ 196567 h 517740"/>
                <a:gd name="connsiteX59" fmla="*/ 367583 w 564306"/>
                <a:gd name="connsiteY59" fmla="*/ 175893 h 517740"/>
                <a:gd name="connsiteX60" fmla="*/ 369769 w 564306"/>
                <a:gd name="connsiteY60" fmla="*/ 165943 h 517740"/>
                <a:gd name="connsiteX61" fmla="*/ 374147 w 564306"/>
                <a:gd name="connsiteY61" fmla="*/ 139728 h 517740"/>
                <a:gd name="connsiteX62" fmla="*/ 359251 w 564306"/>
                <a:gd name="connsiteY62" fmla="*/ 146366 h 517740"/>
                <a:gd name="connsiteX63" fmla="*/ 324700 w 564306"/>
                <a:gd name="connsiteY63" fmla="*/ 159751 h 517740"/>
                <a:gd name="connsiteX64" fmla="*/ 242926 w 564306"/>
                <a:gd name="connsiteY64" fmla="*/ 170557 h 517740"/>
                <a:gd name="connsiteX65" fmla="*/ 180786 w 564306"/>
                <a:gd name="connsiteY65" fmla="*/ 198668 h 517740"/>
                <a:gd name="connsiteX66" fmla="*/ 153559 w 564306"/>
                <a:gd name="connsiteY66" fmla="*/ 287554 h 517740"/>
                <a:gd name="connsiteX67" fmla="*/ 155701 w 564306"/>
                <a:gd name="connsiteY67" fmla="*/ 299948 h 517740"/>
                <a:gd name="connsiteX68" fmla="*/ 207693 w 564306"/>
                <a:gd name="connsiteY68" fmla="*/ 262800 h 517740"/>
                <a:gd name="connsiteX69" fmla="*/ 240699 w 564306"/>
                <a:gd name="connsiteY69" fmla="*/ 249633 h 517740"/>
                <a:gd name="connsiteX70" fmla="*/ 251628 w 564306"/>
                <a:gd name="connsiteY70" fmla="*/ 253787 h 517740"/>
                <a:gd name="connsiteX71" fmla="*/ 245445 w 564306"/>
                <a:gd name="connsiteY71" fmla="*/ 264180 h 517740"/>
                <a:gd name="connsiteX72" fmla="*/ 240253 w 564306"/>
                <a:gd name="connsiteY72" fmla="*/ 265912 h 517740"/>
                <a:gd name="connsiteX73" fmla="*/ 185280 w 564306"/>
                <a:gd name="connsiteY73" fmla="*/ 293734 h 517740"/>
                <a:gd name="connsiteX74" fmla="*/ 162706 w 564306"/>
                <a:gd name="connsiteY74" fmla="*/ 316297 h 517740"/>
                <a:gd name="connsiteX75" fmla="*/ 172541 w 564306"/>
                <a:gd name="connsiteY75" fmla="*/ 323190 h 517740"/>
                <a:gd name="connsiteX76" fmla="*/ 228276 w 564306"/>
                <a:gd name="connsiteY76" fmla="*/ 337600 h 51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64306" h="517740">
                  <a:moveTo>
                    <a:pt x="462867" y="125571"/>
                  </a:moveTo>
                  <a:cubicBezTo>
                    <a:pt x="462038" y="125923"/>
                    <a:pt x="458931" y="119920"/>
                    <a:pt x="458931" y="119920"/>
                  </a:cubicBezTo>
                  <a:cubicBezTo>
                    <a:pt x="453709" y="113143"/>
                    <a:pt x="449102" y="106427"/>
                    <a:pt x="443763" y="100355"/>
                  </a:cubicBezTo>
                  <a:cubicBezTo>
                    <a:pt x="408489" y="60255"/>
                    <a:pt x="365311" y="32728"/>
                    <a:pt x="312900" y="21421"/>
                  </a:cubicBezTo>
                  <a:cubicBezTo>
                    <a:pt x="244008" y="6558"/>
                    <a:pt x="179814" y="18646"/>
                    <a:pt x="121241" y="58262"/>
                  </a:cubicBezTo>
                  <a:cubicBezTo>
                    <a:pt x="112503" y="64172"/>
                    <a:pt x="104714" y="71470"/>
                    <a:pt x="96330" y="77924"/>
                  </a:cubicBezTo>
                  <a:cubicBezTo>
                    <a:pt x="92939" y="80534"/>
                    <a:pt x="91892" y="81448"/>
                    <a:pt x="86851" y="86744"/>
                  </a:cubicBezTo>
                  <a:cubicBezTo>
                    <a:pt x="35887" y="140287"/>
                    <a:pt x="11108" y="202700"/>
                    <a:pt x="16746" y="275401"/>
                  </a:cubicBezTo>
                  <a:cubicBezTo>
                    <a:pt x="23902" y="367669"/>
                    <a:pt x="72026" y="433418"/>
                    <a:pt x="153304" y="477995"/>
                  </a:cubicBezTo>
                  <a:cubicBezTo>
                    <a:pt x="153340" y="478017"/>
                    <a:pt x="160395" y="480713"/>
                    <a:pt x="163693" y="482094"/>
                  </a:cubicBezTo>
                  <a:cubicBezTo>
                    <a:pt x="193163" y="494476"/>
                    <a:pt x="223865" y="500854"/>
                    <a:pt x="255800" y="501413"/>
                  </a:cubicBezTo>
                  <a:cubicBezTo>
                    <a:pt x="258174" y="501457"/>
                    <a:pt x="260555" y="501325"/>
                    <a:pt x="262921" y="501468"/>
                  </a:cubicBezTo>
                  <a:cubicBezTo>
                    <a:pt x="267916" y="501774"/>
                    <a:pt x="271121" y="504843"/>
                    <a:pt x="271186" y="509193"/>
                  </a:cubicBezTo>
                  <a:cubicBezTo>
                    <a:pt x="271256" y="513839"/>
                    <a:pt x="267991" y="517434"/>
                    <a:pt x="262731" y="517160"/>
                  </a:cubicBezTo>
                  <a:cubicBezTo>
                    <a:pt x="247444" y="516338"/>
                    <a:pt x="232087" y="515812"/>
                    <a:pt x="216935" y="513817"/>
                  </a:cubicBezTo>
                  <a:cubicBezTo>
                    <a:pt x="196605" y="511144"/>
                    <a:pt x="177046" y="505128"/>
                    <a:pt x="158183" y="496986"/>
                  </a:cubicBezTo>
                  <a:cubicBezTo>
                    <a:pt x="157547" y="496712"/>
                    <a:pt x="140272" y="488789"/>
                    <a:pt x="135853" y="486269"/>
                  </a:cubicBezTo>
                  <a:cubicBezTo>
                    <a:pt x="63165" y="444847"/>
                    <a:pt x="17522" y="383558"/>
                    <a:pt x="3540" y="300802"/>
                  </a:cubicBezTo>
                  <a:cubicBezTo>
                    <a:pt x="-8239" y="231090"/>
                    <a:pt x="6641" y="166442"/>
                    <a:pt x="48055" y="108705"/>
                  </a:cubicBezTo>
                  <a:cubicBezTo>
                    <a:pt x="57468" y="95583"/>
                    <a:pt x="69145" y="84093"/>
                    <a:pt x="79553" y="71663"/>
                  </a:cubicBezTo>
                  <a:cubicBezTo>
                    <a:pt x="80922" y="70028"/>
                    <a:pt x="80002" y="70194"/>
                    <a:pt x="87788" y="63644"/>
                  </a:cubicBezTo>
                  <a:cubicBezTo>
                    <a:pt x="147056" y="13794"/>
                    <a:pt x="214743" y="-7770"/>
                    <a:pt x="291140" y="1554"/>
                  </a:cubicBezTo>
                  <a:cubicBezTo>
                    <a:pt x="367925" y="10924"/>
                    <a:pt x="427622" y="49560"/>
                    <a:pt x="473356" y="112160"/>
                  </a:cubicBezTo>
                  <a:cubicBezTo>
                    <a:pt x="473483" y="112336"/>
                    <a:pt x="472482" y="110733"/>
                    <a:pt x="476889" y="117707"/>
                  </a:cubicBezTo>
                  <a:cubicBezTo>
                    <a:pt x="504427" y="161294"/>
                    <a:pt x="518288" y="208720"/>
                    <a:pt x="518233" y="261419"/>
                  </a:cubicBezTo>
                  <a:cubicBezTo>
                    <a:pt x="522282" y="256989"/>
                    <a:pt x="525428" y="253566"/>
                    <a:pt x="528551" y="250122"/>
                  </a:cubicBezTo>
                  <a:cubicBezTo>
                    <a:pt x="535542" y="242413"/>
                    <a:pt x="542463" y="234636"/>
                    <a:pt x="549533" y="226998"/>
                  </a:cubicBezTo>
                  <a:cubicBezTo>
                    <a:pt x="553527" y="222684"/>
                    <a:pt x="558161" y="222197"/>
                    <a:pt x="561535" y="225417"/>
                  </a:cubicBezTo>
                  <a:cubicBezTo>
                    <a:pt x="564840" y="228573"/>
                    <a:pt x="564816" y="232849"/>
                    <a:pt x="560999" y="237101"/>
                  </a:cubicBezTo>
                  <a:cubicBezTo>
                    <a:pt x="545018" y="254899"/>
                    <a:pt x="528979" y="272651"/>
                    <a:pt x="512859" y="290316"/>
                  </a:cubicBezTo>
                  <a:cubicBezTo>
                    <a:pt x="508516" y="295082"/>
                    <a:pt x="504204" y="295225"/>
                    <a:pt x="499480" y="290984"/>
                  </a:cubicBezTo>
                  <a:cubicBezTo>
                    <a:pt x="481828" y="275106"/>
                    <a:pt x="464218" y="259183"/>
                    <a:pt x="446647" y="243228"/>
                  </a:cubicBezTo>
                  <a:cubicBezTo>
                    <a:pt x="441934" y="238947"/>
                    <a:pt x="441282" y="234433"/>
                    <a:pt x="444556" y="230868"/>
                  </a:cubicBezTo>
                  <a:cubicBezTo>
                    <a:pt x="447760" y="227377"/>
                    <a:pt x="452357" y="227716"/>
                    <a:pt x="457076" y="231966"/>
                  </a:cubicBezTo>
                  <a:cubicBezTo>
                    <a:pt x="471580" y="245026"/>
                    <a:pt x="486041" y="258131"/>
                    <a:pt x="501546" y="272147"/>
                  </a:cubicBezTo>
                  <a:cubicBezTo>
                    <a:pt x="504495" y="218404"/>
                    <a:pt x="491094" y="170275"/>
                    <a:pt x="462867" y="125571"/>
                  </a:cubicBezTo>
                  <a:close/>
                  <a:moveTo>
                    <a:pt x="387410" y="157976"/>
                  </a:moveTo>
                  <a:cubicBezTo>
                    <a:pt x="387410" y="157976"/>
                    <a:pt x="385260" y="168124"/>
                    <a:pt x="384153" y="172093"/>
                  </a:cubicBezTo>
                  <a:cubicBezTo>
                    <a:pt x="370951" y="219367"/>
                    <a:pt x="354042" y="265167"/>
                    <a:pt x="327144" y="306577"/>
                  </a:cubicBezTo>
                  <a:cubicBezTo>
                    <a:pt x="303777" y="342542"/>
                    <a:pt x="268858" y="355144"/>
                    <a:pt x="227598" y="352843"/>
                  </a:cubicBezTo>
                  <a:cubicBezTo>
                    <a:pt x="209333" y="351813"/>
                    <a:pt x="191336" y="348350"/>
                    <a:pt x="174393" y="341095"/>
                  </a:cubicBezTo>
                  <a:cubicBezTo>
                    <a:pt x="167427" y="338115"/>
                    <a:pt x="160980" y="333918"/>
                    <a:pt x="153895" y="330050"/>
                  </a:cubicBezTo>
                  <a:cubicBezTo>
                    <a:pt x="147712" y="341106"/>
                    <a:pt x="143954" y="353610"/>
                    <a:pt x="140729" y="366310"/>
                  </a:cubicBezTo>
                  <a:cubicBezTo>
                    <a:pt x="139606" y="370726"/>
                    <a:pt x="138719" y="375208"/>
                    <a:pt x="137479" y="379602"/>
                  </a:cubicBezTo>
                  <a:cubicBezTo>
                    <a:pt x="136056" y="384621"/>
                    <a:pt x="132517" y="387032"/>
                    <a:pt x="128287" y="386188"/>
                  </a:cubicBezTo>
                  <a:cubicBezTo>
                    <a:pt x="123861" y="385300"/>
                    <a:pt x="121388" y="381378"/>
                    <a:pt x="122623" y="376008"/>
                  </a:cubicBezTo>
                  <a:cubicBezTo>
                    <a:pt x="126997" y="356963"/>
                    <a:pt x="131543" y="337929"/>
                    <a:pt x="141426" y="320790"/>
                  </a:cubicBezTo>
                  <a:cubicBezTo>
                    <a:pt x="143582" y="317042"/>
                    <a:pt x="143767" y="313985"/>
                    <a:pt x="142615" y="309667"/>
                  </a:cubicBezTo>
                  <a:cubicBezTo>
                    <a:pt x="133370" y="275106"/>
                    <a:pt x="136236" y="241813"/>
                    <a:pt x="153881" y="210143"/>
                  </a:cubicBezTo>
                  <a:cubicBezTo>
                    <a:pt x="174750" y="172687"/>
                    <a:pt x="207451" y="156038"/>
                    <a:pt x="249296" y="154708"/>
                  </a:cubicBezTo>
                  <a:cubicBezTo>
                    <a:pt x="275828" y="153864"/>
                    <a:pt x="302096" y="150492"/>
                    <a:pt x="327626" y="143143"/>
                  </a:cubicBezTo>
                  <a:cubicBezTo>
                    <a:pt x="336996" y="140447"/>
                    <a:pt x="345705" y="135462"/>
                    <a:pt x="354740" y="131577"/>
                  </a:cubicBezTo>
                  <a:cubicBezTo>
                    <a:pt x="359257" y="129634"/>
                    <a:pt x="363697" y="127344"/>
                    <a:pt x="368402" y="126036"/>
                  </a:cubicBezTo>
                  <a:cubicBezTo>
                    <a:pt x="380946" y="122548"/>
                    <a:pt x="389434" y="129481"/>
                    <a:pt x="388818" y="142465"/>
                  </a:cubicBezTo>
                  <a:cubicBezTo>
                    <a:pt x="388589" y="147308"/>
                    <a:pt x="387955" y="152130"/>
                    <a:pt x="387410" y="157976"/>
                  </a:cubicBezTo>
                  <a:close/>
                  <a:moveTo>
                    <a:pt x="228276" y="337600"/>
                  </a:moveTo>
                  <a:cubicBezTo>
                    <a:pt x="251691" y="338937"/>
                    <a:pt x="273795" y="334893"/>
                    <a:pt x="293206" y="320932"/>
                  </a:cubicBezTo>
                  <a:cubicBezTo>
                    <a:pt x="307491" y="310654"/>
                    <a:pt x="317696" y="296507"/>
                    <a:pt x="324956" y="281001"/>
                  </a:cubicBezTo>
                  <a:cubicBezTo>
                    <a:pt x="337931" y="253278"/>
                    <a:pt x="349347" y="224824"/>
                    <a:pt x="361149" y="196567"/>
                  </a:cubicBezTo>
                  <a:cubicBezTo>
                    <a:pt x="363711" y="190433"/>
                    <a:pt x="365151" y="183831"/>
                    <a:pt x="367583" y="175893"/>
                  </a:cubicBezTo>
                  <a:cubicBezTo>
                    <a:pt x="370412" y="166661"/>
                    <a:pt x="369496" y="167308"/>
                    <a:pt x="369769" y="165943"/>
                  </a:cubicBezTo>
                  <a:cubicBezTo>
                    <a:pt x="371395" y="157797"/>
                    <a:pt x="372563" y="149558"/>
                    <a:pt x="374147" y="139728"/>
                  </a:cubicBezTo>
                  <a:cubicBezTo>
                    <a:pt x="368124" y="142426"/>
                    <a:pt x="363752" y="144555"/>
                    <a:pt x="359251" y="146366"/>
                  </a:cubicBezTo>
                  <a:cubicBezTo>
                    <a:pt x="347786" y="150982"/>
                    <a:pt x="336569" y="156613"/>
                    <a:pt x="324700" y="159751"/>
                  </a:cubicBezTo>
                  <a:cubicBezTo>
                    <a:pt x="297979" y="166815"/>
                    <a:pt x="270520" y="169156"/>
                    <a:pt x="242926" y="170557"/>
                  </a:cubicBezTo>
                  <a:cubicBezTo>
                    <a:pt x="218770" y="171785"/>
                    <a:pt x="197220" y="180064"/>
                    <a:pt x="180786" y="198668"/>
                  </a:cubicBezTo>
                  <a:cubicBezTo>
                    <a:pt x="158307" y="224117"/>
                    <a:pt x="150326" y="254169"/>
                    <a:pt x="153559" y="287554"/>
                  </a:cubicBezTo>
                  <a:cubicBezTo>
                    <a:pt x="153927" y="291346"/>
                    <a:pt x="154846" y="295093"/>
                    <a:pt x="155701" y="299948"/>
                  </a:cubicBezTo>
                  <a:cubicBezTo>
                    <a:pt x="171066" y="283193"/>
                    <a:pt x="188435" y="271555"/>
                    <a:pt x="207693" y="262800"/>
                  </a:cubicBezTo>
                  <a:cubicBezTo>
                    <a:pt x="218466" y="257901"/>
                    <a:pt x="229604" y="253779"/>
                    <a:pt x="240699" y="249633"/>
                  </a:cubicBezTo>
                  <a:cubicBezTo>
                    <a:pt x="245979" y="247660"/>
                    <a:pt x="250142" y="249561"/>
                    <a:pt x="251628" y="253787"/>
                  </a:cubicBezTo>
                  <a:cubicBezTo>
                    <a:pt x="253231" y="258351"/>
                    <a:pt x="251032" y="262087"/>
                    <a:pt x="245445" y="264180"/>
                  </a:cubicBezTo>
                  <a:cubicBezTo>
                    <a:pt x="243737" y="264827"/>
                    <a:pt x="241968" y="265298"/>
                    <a:pt x="240253" y="265912"/>
                  </a:cubicBezTo>
                  <a:cubicBezTo>
                    <a:pt x="220792" y="272936"/>
                    <a:pt x="201962" y="281231"/>
                    <a:pt x="185280" y="293734"/>
                  </a:cubicBezTo>
                  <a:cubicBezTo>
                    <a:pt x="176851" y="300046"/>
                    <a:pt x="169063" y="307027"/>
                    <a:pt x="162706" y="316297"/>
                  </a:cubicBezTo>
                  <a:cubicBezTo>
                    <a:pt x="166324" y="318861"/>
                    <a:pt x="169237" y="321382"/>
                    <a:pt x="172541" y="323190"/>
                  </a:cubicBezTo>
                  <a:cubicBezTo>
                    <a:pt x="189557" y="332515"/>
                    <a:pt x="208319" y="335321"/>
                    <a:pt x="228276" y="337600"/>
                  </a:cubicBez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9F280D9B-99A8-5640-73B2-13B5700EC25F}"/>
                </a:ext>
              </a:extLst>
            </p:cNvPr>
            <p:cNvSpPr/>
            <p:nvPr/>
          </p:nvSpPr>
          <p:spPr>
            <a:xfrm>
              <a:off x="2594319" y="3355417"/>
              <a:ext cx="87103" cy="266566"/>
            </a:xfrm>
            <a:custGeom>
              <a:avLst/>
              <a:gdLst>
                <a:gd name="connsiteX0" fmla="*/ 86739 w 87103"/>
                <a:gd name="connsiteY0" fmla="*/ 265201 h 266567"/>
                <a:gd name="connsiteX1" fmla="*/ 84254 w 87103"/>
                <a:gd name="connsiteY1" fmla="*/ 266001 h 266567"/>
                <a:gd name="connsiteX2" fmla="*/ 25 w 87103"/>
                <a:gd name="connsiteY2" fmla="*/ 265004 h 266567"/>
                <a:gd name="connsiteX3" fmla="*/ -253 w 87103"/>
                <a:gd name="connsiteY3" fmla="*/ 106144 h 266567"/>
                <a:gd name="connsiteX4" fmla="*/ -365 w 87103"/>
                <a:gd name="connsiteY4" fmla="*/ 59 h 266567"/>
                <a:gd name="connsiteX5" fmla="*/ 2220 w 87103"/>
                <a:gd name="connsiteY5" fmla="*/ -566 h 266567"/>
                <a:gd name="connsiteX6" fmla="*/ 86260 w 87103"/>
                <a:gd name="connsiteY6" fmla="*/ 322 h 266567"/>
                <a:gd name="connsiteX7" fmla="*/ 86590 w 87103"/>
                <a:gd name="connsiteY7" fmla="*/ 253180 h 266567"/>
                <a:gd name="connsiteX8" fmla="*/ 86739 w 87103"/>
                <a:gd name="connsiteY8" fmla="*/ 265201 h 266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103" h="266567">
                  <a:moveTo>
                    <a:pt x="86739" y="265201"/>
                  </a:moveTo>
                  <a:cubicBezTo>
                    <a:pt x="85911" y="265486"/>
                    <a:pt x="85082" y="266001"/>
                    <a:pt x="84254" y="266001"/>
                  </a:cubicBezTo>
                  <a:cubicBezTo>
                    <a:pt x="56281" y="265968"/>
                    <a:pt x="28308" y="265892"/>
                    <a:pt x="25" y="265004"/>
                  </a:cubicBezTo>
                  <a:cubicBezTo>
                    <a:pt x="-272" y="211506"/>
                    <a:pt x="-242" y="158820"/>
                    <a:pt x="-253" y="106144"/>
                  </a:cubicBezTo>
                  <a:cubicBezTo>
                    <a:pt x="-261" y="70782"/>
                    <a:pt x="-326" y="35420"/>
                    <a:pt x="-365" y="59"/>
                  </a:cubicBezTo>
                  <a:cubicBezTo>
                    <a:pt x="496" y="-161"/>
                    <a:pt x="1359" y="-566"/>
                    <a:pt x="2220" y="-566"/>
                  </a:cubicBezTo>
                  <a:cubicBezTo>
                    <a:pt x="30115" y="-555"/>
                    <a:pt x="58009" y="-489"/>
                    <a:pt x="86260" y="322"/>
                  </a:cubicBezTo>
                  <a:cubicBezTo>
                    <a:pt x="86605" y="85115"/>
                    <a:pt x="86592" y="169142"/>
                    <a:pt x="86590" y="253180"/>
                  </a:cubicBezTo>
                  <a:cubicBezTo>
                    <a:pt x="86590" y="257191"/>
                    <a:pt x="86687" y="261191"/>
                    <a:pt x="86739" y="265201"/>
                  </a:cubicBez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10199300-4A07-A3E5-0506-A6699440A233}"/>
                </a:ext>
              </a:extLst>
            </p:cNvPr>
            <p:cNvSpPr/>
            <p:nvPr/>
          </p:nvSpPr>
          <p:spPr>
            <a:xfrm>
              <a:off x="2494042" y="3400374"/>
              <a:ext cx="85995" cy="221660"/>
            </a:xfrm>
            <a:custGeom>
              <a:avLst/>
              <a:gdLst>
                <a:gd name="connsiteX0" fmla="*/ 85630 w 85994"/>
                <a:gd name="connsiteY0" fmla="*/ 221095 h 221661"/>
                <a:gd name="connsiteX1" fmla="*/ -365 w 85994"/>
                <a:gd name="connsiteY1" fmla="*/ 221095 h 221661"/>
                <a:gd name="connsiteX2" fmla="*/ -365 w 85994"/>
                <a:gd name="connsiteY2" fmla="*/ -566 h 221661"/>
                <a:gd name="connsiteX3" fmla="*/ 85630 w 85994"/>
                <a:gd name="connsiteY3" fmla="*/ -566 h 221661"/>
                <a:gd name="connsiteX4" fmla="*/ 85630 w 85994"/>
                <a:gd name="connsiteY4" fmla="*/ 221095 h 221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994" h="221661">
                  <a:moveTo>
                    <a:pt x="85630" y="221095"/>
                  </a:moveTo>
                  <a:lnTo>
                    <a:pt x="-365" y="221095"/>
                  </a:lnTo>
                  <a:lnTo>
                    <a:pt x="-365" y="-566"/>
                  </a:lnTo>
                  <a:lnTo>
                    <a:pt x="85630" y="-566"/>
                  </a:lnTo>
                  <a:lnTo>
                    <a:pt x="85630" y="221095"/>
                  </a:ln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 dirty="0"/>
            </a:p>
          </p:txBody>
        </p:sp>
        <p:sp>
          <p:nvSpPr>
            <p:cNvPr id="13" name="Free-form: Shape 12">
              <a:extLst>
                <a:ext uri="{FF2B5EF4-FFF2-40B4-BE49-F238E27FC236}">
                  <a16:creationId xmlns:a16="http://schemas.microsoft.com/office/drawing/2014/main" id="{D6ECAA62-911E-6C44-93D4-8F53C209F39F}"/>
                </a:ext>
              </a:extLst>
            </p:cNvPr>
            <p:cNvSpPr/>
            <p:nvPr/>
          </p:nvSpPr>
          <p:spPr>
            <a:xfrm>
              <a:off x="2393277" y="3446357"/>
              <a:ext cx="86303" cy="175231"/>
            </a:xfrm>
            <a:custGeom>
              <a:avLst/>
              <a:gdLst>
                <a:gd name="connsiteX0" fmla="*/ 85939 w 86303"/>
                <a:gd name="connsiteY0" fmla="*/ -566 h 175231"/>
                <a:gd name="connsiteX1" fmla="*/ 85939 w 86303"/>
                <a:gd name="connsiteY1" fmla="*/ 174665 h 175231"/>
                <a:gd name="connsiteX2" fmla="*/ -365 w 86303"/>
                <a:gd name="connsiteY2" fmla="*/ 174665 h 175231"/>
                <a:gd name="connsiteX3" fmla="*/ -365 w 86303"/>
                <a:gd name="connsiteY3" fmla="*/ -566 h 175231"/>
                <a:gd name="connsiteX4" fmla="*/ 85939 w 86303"/>
                <a:gd name="connsiteY4" fmla="*/ -566 h 17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03" h="175231">
                  <a:moveTo>
                    <a:pt x="85939" y="-566"/>
                  </a:moveTo>
                  <a:lnTo>
                    <a:pt x="85939" y="174665"/>
                  </a:lnTo>
                  <a:lnTo>
                    <a:pt x="-365" y="174665"/>
                  </a:lnTo>
                  <a:lnTo>
                    <a:pt x="-365" y="-566"/>
                  </a:lnTo>
                  <a:lnTo>
                    <a:pt x="85939" y="-566"/>
                  </a:lnTo>
                  <a:close/>
                </a:path>
              </a:pathLst>
            </a:custGeom>
            <a:grpFill/>
            <a:ln w="109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B8F3CB27-AFA7-3A02-5F92-54493D6B86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789568" y="1358588"/>
            <a:ext cx="4129092" cy="31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1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D4C01-5D00-D1FF-7BAA-F1C99320D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CC3A-4E02-9335-102B-3EC1B1E4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dirty="0"/>
              <a:t>Final logos &lt;3</a:t>
            </a:r>
            <a:endParaRPr lang="LID4096" sz="10000" dirty="0"/>
          </a:p>
        </p:txBody>
      </p:sp>
    </p:spTree>
    <p:extLst>
      <p:ext uri="{BB962C8B-B14F-4D97-AF65-F5344CB8AC3E}">
        <p14:creationId xmlns:p14="http://schemas.microsoft.com/office/powerpoint/2010/main" val="170130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176ED96-D4C9-E785-9436-54EFA5771C18}"/>
              </a:ext>
            </a:extLst>
          </p:cNvPr>
          <p:cNvSpPr/>
          <p:nvPr/>
        </p:nvSpPr>
        <p:spPr>
          <a:xfrm>
            <a:off x="476250" y="1073358"/>
            <a:ext cx="4572000" cy="4572000"/>
          </a:xfrm>
          <a:prstGeom prst="rect">
            <a:avLst/>
          </a:prstGeom>
          <a:solidFill>
            <a:srgbClr val="EFEEF1"/>
          </a:solidFill>
          <a:ln>
            <a:solidFill>
              <a:srgbClr val="31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F992D-AE80-F757-BA56-B73C4E40BD87}"/>
              </a:ext>
            </a:extLst>
          </p:cNvPr>
          <p:cNvSpPr txBox="1"/>
          <p:nvPr/>
        </p:nvSpPr>
        <p:spPr>
          <a:xfrm>
            <a:off x="632908" y="4519416"/>
            <a:ext cx="29738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6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6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30D0CBC-63C0-EDB8-94A1-D0B7C2CB1B47}"/>
              </a:ext>
            </a:extLst>
          </p:cNvPr>
          <p:cNvGrpSpPr/>
          <p:nvPr/>
        </p:nvGrpSpPr>
        <p:grpSpPr>
          <a:xfrm>
            <a:off x="1083222" y="2104561"/>
            <a:ext cx="2308370" cy="2308370"/>
            <a:chOff x="1721645" y="1958510"/>
            <a:chExt cx="2308370" cy="2308370"/>
          </a:xfrm>
        </p:grpSpPr>
        <p:pic>
          <p:nvPicPr>
            <p:cNvPr id="35" name="Graphic 34" descr="Box with solid fill">
              <a:extLst>
                <a:ext uri="{FF2B5EF4-FFF2-40B4-BE49-F238E27FC236}">
                  <a16:creationId xmlns:a16="http://schemas.microsoft.com/office/drawing/2014/main" id="{19FCBAAF-A888-0B50-09E8-899D680BF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20519081">
              <a:off x="1721645" y="1958510"/>
              <a:ext cx="2308370" cy="2308370"/>
            </a:xfrm>
            <a:custGeom>
              <a:avLst/>
              <a:gdLst>
                <a:gd name="connsiteX0" fmla="*/ 1532137 w 2308370"/>
                <a:gd name="connsiteY0" fmla="*/ 1833180 h 2308370"/>
                <a:gd name="connsiteX1" fmla="*/ 1394493 w 2308370"/>
                <a:gd name="connsiteY1" fmla="*/ 1903267 h 2308370"/>
                <a:gd name="connsiteX2" fmla="*/ 1464580 w 2308370"/>
                <a:gd name="connsiteY2" fmla="*/ 2040911 h 2308370"/>
                <a:gd name="connsiteX3" fmla="*/ 1602224 w 2308370"/>
                <a:gd name="connsiteY3" fmla="*/ 1970824 h 2308370"/>
                <a:gd name="connsiteX4" fmla="*/ 1532137 w 2308370"/>
                <a:gd name="connsiteY4" fmla="*/ 1833180 h 2308370"/>
                <a:gd name="connsiteX5" fmla="*/ 2308370 w 2308370"/>
                <a:gd name="connsiteY5" fmla="*/ 0 h 2308370"/>
                <a:gd name="connsiteX6" fmla="*/ 2308370 w 2308370"/>
                <a:gd name="connsiteY6" fmla="*/ 2308370 h 2308370"/>
                <a:gd name="connsiteX7" fmla="*/ 0 w 2308370"/>
                <a:gd name="connsiteY7" fmla="*/ 2308370 h 2308370"/>
                <a:gd name="connsiteX8" fmla="*/ 0 w 2308370"/>
                <a:gd name="connsiteY8" fmla="*/ 0 h 23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8370" h="2308370">
                  <a:moveTo>
                    <a:pt x="1532137" y="1833180"/>
                  </a:moveTo>
                  <a:cubicBezTo>
                    <a:pt x="1474773" y="1814525"/>
                    <a:pt x="1413148" y="1845903"/>
                    <a:pt x="1394493" y="1903267"/>
                  </a:cubicBezTo>
                  <a:cubicBezTo>
                    <a:pt x="1375837" y="1960631"/>
                    <a:pt x="1407216" y="2022255"/>
                    <a:pt x="1464580" y="2040911"/>
                  </a:cubicBezTo>
                  <a:cubicBezTo>
                    <a:pt x="1521943" y="2059566"/>
                    <a:pt x="1583568" y="2028188"/>
                    <a:pt x="1602224" y="1970824"/>
                  </a:cubicBezTo>
                  <a:cubicBezTo>
                    <a:pt x="1620879" y="1913460"/>
                    <a:pt x="1589501" y="1851836"/>
                    <a:pt x="1532137" y="1833180"/>
                  </a:cubicBezTo>
                  <a:close/>
                  <a:moveTo>
                    <a:pt x="2308370" y="0"/>
                  </a:moveTo>
                  <a:lnTo>
                    <a:pt x="2308370" y="2308370"/>
                  </a:lnTo>
                  <a:lnTo>
                    <a:pt x="0" y="230837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grpSp>
          <p:nvGrpSpPr>
            <p:cNvPr id="9" name="Graphic 7">
              <a:extLst>
                <a:ext uri="{FF2B5EF4-FFF2-40B4-BE49-F238E27FC236}">
                  <a16:creationId xmlns:a16="http://schemas.microsoft.com/office/drawing/2014/main" id="{59535267-51C1-BF83-80B9-5E82372D623D}"/>
                </a:ext>
              </a:extLst>
            </p:cNvPr>
            <p:cNvGrpSpPr/>
            <p:nvPr/>
          </p:nvGrpSpPr>
          <p:grpSpPr>
            <a:xfrm>
              <a:off x="2171020" y="3128099"/>
              <a:ext cx="783101" cy="800327"/>
              <a:chOff x="2093756" y="3021503"/>
              <a:chExt cx="587666" cy="600531"/>
            </a:xfrm>
            <a:solidFill>
              <a:schemeClr val="bg1"/>
            </a:solidFill>
            <a:scene3d>
              <a:camera prst="isometricOffAxis2Left">
                <a:rot lat="2520000" lon="1860000" rev="600000"/>
              </a:camera>
              <a:lightRig rig="threePt" dir="t"/>
            </a:scene3d>
          </p:grpSpPr>
          <p:sp>
            <p:nvSpPr>
              <p:cNvPr id="10" name="Free-form: Shape 9">
                <a:extLst>
                  <a:ext uri="{FF2B5EF4-FFF2-40B4-BE49-F238E27FC236}">
                    <a16:creationId xmlns:a16="http://schemas.microsoft.com/office/drawing/2014/main" id="{411C42D2-D5E1-7106-6DBA-C8DF0FC119A2}"/>
                  </a:ext>
                </a:extLst>
              </p:cNvPr>
              <p:cNvSpPr/>
              <p:nvPr/>
            </p:nvSpPr>
            <p:spPr>
              <a:xfrm>
                <a:off x="2093756" y="3021503"/>
                <a:ext cx="564311" cy="517741"/>
              </a:xfrm>
              <a:custGeom>
                <a:avLst/>
                <a:gdLst>
                  <a:gd name="connsiteX0" fmla="*/ 462867 w 564306"/>
                  <a:gd name="connsiteY0" fmla="*/ 125571 h 517740"/>
                  <a:gd name="connsiteX1" fmla="*/ 458931 w 564306"/>
                  <a:gd name="connsiteY1" fmla="*/ 119920 h 517740"/>
                  <a:gd name="connsiteX2" fmla="*/ 443763 w 564306"/>
                  <a:gd name="connsiteY2" fmla="*/ 100355 h 517740"/>
                  <a:gd name="connsiteX3" fmla="*/ 312900 w 564306"/>
                  <a:gd name="connsiteY3" fmla="*/ 21421 h 517740"/>
                  <a:gd name="connsiteX4" fmla="*/ 121241 w 564306"/>
                  <a:gd name="connsiteY4" fmla="*/ 58262 h 517740"/>
                  <a:gd name="connsiteX5" fmla="*/ 96330 w 564306"/>
                  <a:gd name="connsiteY5" fmla="*/ 77924 h 517740"/>
                  <a:gd name="connsiteX6" fmla="*/ 86851 w 564306"/>
                  <a:gd name="connsiteY6" fmla="*/ 86744 h 517740"/>
                  <a:gd name="connsiteX7" fmla="*/ 16746 w 564306"/>
                  <a:gd name="connsiteY7" fmla="*/ 275401 h 517740"/>
                  <a:gd name="connsiteX8" fmla="*/ 153304 w 564306"/>
                  <a:gd name="connsiteY8" fmla="*/ 477995 h 517740"/>
                  <a:gd name="connsiteX9" fmla="*/ 163693 w 564306"/>
                  <a:gd name="connsiteY9" fmla="*/ 482094 h 517740"/>
                  <a:gd name="connsiteX10" fmla="*/ 255800 w 564306"/>
                  <a:gd name="connsiteY10" fmla="*/ 501413 h 517740"/>
                  <a:gd name="connsiteX11" fmla="*/ 262921 w 564306"/>
                  <a:gd name="connsiteY11" fmla="*/ 501468 h 517740"/>
                  <a:gd name="connsiteX12" fmla="*/ 271186 w 564306"/>
                  <a:gd name="connsiteY12" fmla="*/ 509193 h 517740"/>
                  <a:gd name="connsiteX13" fmla="*/ 262731 w 564306"/>
                  <a:gd name="connsiteY13" fmla="*/ 517160 h 517740"/>
                  <a:gd name="connsiteX14" fmla="*/ 216935 w 564306"/>
                  <a:gd name="connsiteY14" fmla="*/ 513817 h 517740"/>
                  <a:gd name="connsiteX15" fmla="*/ 158183 w 564306"/>
                  <a:gd name="connsiteY15" fmla="*/ 496986 h 517740"/>
                  <a:gd name="connsiteX16" fmla="*/ 135853 w 564306"/>
                  <a:gd name="connsiteY16" fmla="*/ 486269 h 517740"/>
                  <a:gd name="connsiteX17" fmla="*/ 3540 w 564306"/>
                  <a:gd name="connsiteY17" fmla="*/ 300802 h 517740"/>
                  <a:gd name="connsiteX18" fmla="*/ 48055 w 564306"/>
                  <a:gd name="connsiteY18" fmla="*/ 108705 h 517740"/>
                  <a:gd name="connsiteX19" fmla="*/ 79553 w 564306"/>
                  <a:gd name="connsiteY19" fmla="*/ 71663 h 517740"/>
                  <a:gd name="connsiteX20" fmla="*/ 87788 w 564306"/>
                  <a:gd name="connsiteY20" fmla="*/ 63644 h 517740"/>
                  <a:gd name="connsiteX21" fmla="*/ 291140 w 564306"/>
                  <a:gd name="connsiteY21" fmla="*/ 1554 h 517740"/>
                  <a:gd name="connsiteX22" fmla="*/ 473356 w 564306"/>
                  <a:gd name="connsiteY22" fmla="*/ 112160 h 517740"/>
                  <a:gd name="connsiteX23" fmla="*/ 476889 w 564306"/>
                  <a:gd name="connsiteY23" fmla="*/ 117707 h 517740"/>
                  <a:gd name="connsiteX24" fmla="*/ 518233 w 564306"/>
                  <a:gd name="connsiteY24" fmla="*/ 261419 h 517740"/>
                  <a:gd name="connsiteX25" fmla="*/ 528551 w 564306"/>
                  <a:gd name="connsiteY25" fmla="*/ 250122 h 517740"/>
                  <a:gd name="connsiteX26" fmla="*/ 549533 w 564306"/>
                  <a:gd name="connsiteY26" fmla="*/ 226998 h 517740"/>
                  <a:gd name="connsiteX27" fmla="*/ 561535 w 564306"/>
                  <a:gd name="connsiteY27" fmla="*/ 225417 h 517740"/>
                  <a:gd name="connsiteX28" fmla="*/ 560999 w 564306"/>
                  <a:gd name="connsiteY28" fmla="*/ 237101 h 517740"/>
                  <a:gd name="connsiteX29" fmla="*/ 512859 w 564306"/>
                  <a:gd name="connsiteY29" fmla="*/ 290316 h 517740"/>
                  <a:gd name="connsiteX30" fmla="*/ 499480 w 564306"/>
                  <a:gd name="connsiteY30" fmla="*/ 290984 h 517740"/>
                  <a:gd name="connsiteX31" fmla="*/ 446647 w 564306"/>
                  <a:gd name="connsiteY31" fmla="*/ 243228 h 517740"/>
                  <a:gd name="connsiteX32" fmla="*/ 444556 w 564306"/>
                  <a:gd name="connsiteY32" fmla="*/ 230868 h 517740"/>
                  <a:gd name="connsiteX33" fmla="*/ 457076 w 564306"/>
                  <a:gd name="connsiteY33" fmla="*/ 231966 h 517740"/>
                  <a:gd name="connsiteX34" fmla="*/ 501546 w 564306"/>
                  <a:gd name="connsiteY34" fmla="*/ 272147 h 517740"/>
                  <a:gd name="connsiteX35" fmla="*/ 462867 w 564306"/>
                  <a:gd name="connsiteY35" fmla="*/ 125571 h 517740"/>
                  <a:gd name="connsiteX36" fmla="*/ 387410 w 564306"/>
                  <a:gd name="connsiteY36" fmla="*/ 157976 h 517740"/>
                  <a:gd name="connsiteX37" fmla="*/ 384153 w 564306"/>
                  <a:gd name="connsiteY37" fmla="*/ 172093 h 517740"/>
                  <a:gd name="connsiteX38" fmla="*/ 327144 w 564306"/>
                  <a:gd name="connsiteY38" fmla="*/ 306577 h 517740"/>
                  <a:gd name="connsiteX39" fmla="*/ 227598 w 564306"/>
                  <a:gd name="connsiteY39" fmla="*/ 352843 h 517740"/>
                  <a:gd name="connsiteX40" fmla="*/ 174393 w 564306"/>
                  <a:gd name="connsiteY40" fmla="*/ 341095 h 517740"/>
                  <a:gd name="connsiteX41" fmla="*/ 153895 w 564306"/>
                  <a:gd name="connsiteY41" fmla="*/ 330050 h 517740"/>
                  <a:gd name="connsiteX42" fmla="*/ 140729 w 564306"/>
                  <a:gd name="connsiteY42" fmla="*/ 366310 h 517740"/>
                  <a:gd name="connsiteX43" fmla="*/ 137479 w 564306"/>
                  <a:gd name="connsiteY43" fmla="*/ 379602 h 517740"/>
                  <a:gd name="connsiteX44" fmla="*/ 128287 w 564306"/>
                  <a:gd name="connsiteY44" fmla="*/ 386188 h 517740"/>
                  <a:gd name="connsiteX45" fmla="*/ 122623 w 564306"/>
                  <a:gd name="connsiteY45" fmla="*/ 376008 h 517740"/>
                  <a:gd name="connsiteX46" fmla="*/ 141426 w 564306"/>
                  <a:gd name="connsiteY46" fmla="*/ 320790 h 517740"/>
                  <a:gd name="connsiteX47" fmla="*/ 142615 w 564306"/>
                  <a:gd name="connsiteY47" fmla="*/ 309667 h 517740"/>
                  <a:gd name="connsiteX48" fmla="*/ 153881 w 564306"/>
                  <a:gd name="connsiteY48" fmla="*/ 210143 h 517740"/>
                  <a:gd name="connsiteX49" fmla="*/ 249296 w 564306"/>
                  <a:gd name="connsiteY49" fmla="*/ 154708 h 517740"/>
                  <a:gd name="connsiteX50" fmla="*/ 327626 w 564306"/>
                  <a:gd name="connsiteY50" fmla="*/ 143143 h 517740"/>
                  <a:gd name="connsiteX51" fmla="*/ 354740 w 564306"/>
                  <a:gd name="connsiteY51" fmla="*/ 131577 h 517740"/>
                  <a:gd name="connsiteX52" fmla="*/ 368402 w 564306"/>
                  <a:gd name="connsiteY52" fmla="*/ 126036 h 517740"/>
                  <a:gd name="connsiteX53" fmla="*/ 388818 w 564306"/>
                  <a:gd name="connsiteY53" fmla="*/ 142465 h 517740"/>
                  <a:gd name="connsiteX54" fmla="*/ 387410 w 564306"/>
                  <a:gd name="connsiteY54" fmla="*/ 157976 h 517740"/>
                  <a:gd name="connsiteX55" fmla="*/ 228276 w 564306"/>
                  <a:gd name="connsiteY55" fmla="*/ 337600 h 517740"/>
                  <a:gd name="connsiteX56" fmla="*/ 293206 w 564306"/>
                  <a:gd name="connsiteY56" fmla="*/ 320932 h 517740"/>
                  <a:gd name="connsiteX57" fmla="*/ 324956 w 564306"/>
                  <a:gd name="connsiteY57" fmla="*/ 281001 h 517740"/>
                  <a:gd name="connsiteX58" fmla="*/ 361149 w 564306"/>
                  <a:gd name="connsiteY58" fmla="*/ 196567 h 517740"/>
                  <a:gd name="connsiteX59" fmla="*/ 367583 w 564306"/>
                  <a:gd name="connsiteY59" fmla="*/ 175893 h 517740"/>
                  <a:gd name="connsiteX60" fmla="*/ 369769 w 564306"/>
                  <a:gd name="connsiteY60" fmla="*/ 165943 h 517740"/>
                  <a:gd name="connsiteX61" fmla="*/ 374147 w 564306"/>
                  <a:gd name="connsiteY61" fmla="*/ 139728 h 517740"/>
                  <a:gd name="connsiteX62" fmla="*/ 359251 w 564306"/>
                  <a:gd name="connsiteY62" fmla="*/ 146366 h 517740"/>
                  <a:gd name="connsiteX63" fmla="*/ 324700 w 564306"/>
                  <a:gd name="connsiteY63" fmla="*/ 159751 h 517740"/>
                  <a:gd name="connsiteX64" fmla="*/ 242926 w 564306"/>
                  <a:gd name="connsiteY64" fmla="*/ 170557 h 517740"/>
                  <a:gd name="connsiteX65" fmla="*/ 180786 w 564306"/>
                  <a:gd name="connsiteY65" fmla="*/ 198668 h 517740"/>
                  <a:gd name="connsiteX66" fmla="*/ 153559 w 564306"/>
                  <a:gd name="connsiteY66" fmla="*/ 287554 h 517740"/>
                  <a:gd name="connsiteX67" fmla="*/ 155701 w 564306"/>
                  <a:gd name="connsiteY67" fmla="*/ 299948 h 517740"/>
                  <a:gd name="connsiteX68" fmla="*/ 207693 w 564306"/>
                  <a:gd name="connsiteY68" fmla="*/ 262800 h 517740"/>
                  <a:gd name="connsiteX69" fmla="*/ 240699 w 564306"/>
                  <a:gd name="connsiteY69" fmla="*/ 249633 h 517740"/>
                  <a:gd name="connsiteX70" fmla="*/ 251628 w 564306"/>
                  <a:gd name="connsiteY70" fmla="*/ 253787 h 517740"/>
                  <a:gd name="connsiteX71" fmla="*/ 245445 w 564306"/>
                  <a:gd name="connsiteY71" fmla="*/ 264180 h 517740"/>
                  <a:gd name="connsiteX72" fmla="*/ 240253 w 564306"/>
                  <a:gd name="connsiteY72" fmla="*/ 265912 h 517740"/>
                  <a:gd name="connsiteX73" fmla="*/ 185280 w 564306"/>
                  <a:gd name="connsiteY73" fmla="*/ 293734 h 517740"/>
                  <a:gd name="connsiteX74" fmla="*/ 162706 w 564306"/>
                  <a:gd name="connsiteY74" fmla="*/ 316297 h 517740"/>
                  <a:gd name="connsiteX75" fmla="*/ 172541 w 564306"/>
                  <a:gd name="connsiteY75" fmla="*/ 323190 h 517740"/>
                  <a:gd name="connsiteX76" fmla="*/ 228276 w 564306"/>
                  <a:gd name="connsiteY76" fmla="*/ 337600 h 51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4306" h="517740">
                    <a:moveTo>
                      <a:pt x="462867" y="125571"/>
                    </a:moveTo>
                    <a:cubicBezTo>
                      <a:pt x="462038" y="125923"/>
                      <a:pt x="458931" y="119920"/>
                      <a:pt x="458931" y="119920"/>
                    </a:cubicBezTo>
                    <a:cubicBezTo>
                      <a:pt x="453709" y="113143"/>
                      <a:pt x="449102" y="106427"/>
                      <a:pt x="443763" y="100355"/>
                    </a:cubicBezTo>
                    <a:cubicBezTo>
                      <a:pt x="408489" y="60255"/>
                      <a:pt x="365311" y="32728"/>
                      <a:pt x="312900" y="21421"/>
                    </a:cubicBezTo>
                    <a:cubicBezTo>
                      <a:pt x="244008" y="6558"/>
                      <a:pt x="179814" y="18646"/>
                      <a:pt x="121241" y="58262"/>
                    </a:cubicBezTo>
                    <a:cubicBezTo>
                      <a:pt x="112503" y="64172"/>
                      <a:pt x="104714" y="71470"/>
                      <a:pt x="96330" y="77924"/>
                    </a:cubicBezTo>
                    <a:cubicBezTo>
                      <a:pt x="92939" y="80534"/>
                      <a:pt x="91892" y="81448"/>
                      <a:pt x="86851" y="86744"/>
                    </a:cubicBezTo>
                    <a:cubicBezTo>
                      <a:pt x="35887" y="140287"/>
                      <a:pt x="11108" y="202700"/>
                      <a:pt x="16746" y="275401"/>
                    </a:cubicBezTo>
                    <a:cubicBezTo>
                      <a:pt x="23902" y="367669"/>
                      <a:pt x="72026" y="433418"/>
                      <a:pt x="153304" y="477995"/>
                    </a:cubicBezTo>
                    <a:cubicBezTo>
                      <a:pt x="153340" y="478017"/>
                      <a:pt x="160395" y="480713"/>
                      <a:pt x="163693" y="482094"/>
                    </a:cubicBezTo>
                    <a:cubicBezTo>
                      <a:pt x="193163" y="494476"/>
                      <a:pt x="223865" y="500854"/>
                      <a:pt x="255800" y="501413"/>
                    </a:cubicBezTo>
                    <a:cubicBezTo>
                      <a:pt x="258174" y="501457"/>
                      <a:pt x="260555" y="501325"/>
                      <a:pt x="262921" y="501468"/>
                    </a:cubicBezTo>
                    <a:cubicBezTo>
                      <a:pt x="267916" y="501774"/>
                      <a:pt x="271121" y="504843"/>
                      <a:pt x="271186" y="509193"/>
                    </a:cubicBezTo>
                    <a:cubicBezTo>
                      <a:pt x="271256" y="513839"/>
                      <a:pt x="267991" y="517434"/>
                      <a:pt x="262731" y="517160"/>
                    </a:cubicBezTo>
                    <a:cubicBezTo>
                      <a:pt x="247444" y="516338"/>
                      <a:pt x="232087" y="515812"/>
                      <a:pt x="216935" y="513817"/>
                    </a:cubicBezTo>
                    <a:cubicBezTo>
                      <a:pt x="196605" y="511144"/>
                      <a:pt x="177046" y="505128"/>
                      <a:pt x="158183" y="496986"/>
                    </a:cubicBezTo>
                    <a:cubicBezTo>
                      <a:pt x="157547" y="496712"/>
                      <a:pt x="140272" y="488789"/>
                      <a:pt x="135853" y="486269"/>
                    </a:cubicBezTo>
                    <a:cubicBezTo>
                      <a:pt x="63165" y="444847"/>
                      <a:pt x="17522" y="383558"/>
                      <a:pt x="3540" y="300802"/>
                    </a:cubicBezTo>
                    <a:cubicBezTo>
                      <a:pt x="-8239" y="231090"/>
                      <a:pt x="6641" y="166442"/>
                      <a:pt x="48055" y="108705"/>
                    </a:cubicBezTo>
                    <a:cubicBezTo>
                      <a:pt x="57468" y="95583"/>
                      <a:pt x="69145" y="84093"/>
                      <a:pt x="79553" y="71663"/>
                    </a:cubicBezTo>
                    <a:cubicBezTo>
                      <a:pt x="80922" y="70028"/>
                      <a:pt x="80002" y="70194"/>
                      <a:pt x="87788" y="63644"/>
                    </a:cubicBezTo>
                    <a:cubicBezTo>
                      <a:pt x="147056" y="13794"/>
                      <a:pt x="214743" y="-7770"/>
                      <a:pt x="291140" y="1554"/>
                    </a:cubicBezTo>
                    <a:cubicBezTo>
                      <a:pt x="367925" y="10924"/>
                      <a:pt x="427622" y="49560"/>
                      <a:pt x="473356" y="112160"/>
                    </a:cubicBezTo>
                    <a:cubicBezTo>
                      <a:pt x="473483" y="112336"/>
                      <a:pt x="472482" y="110733"/>
                      <a:pt x="476889" y="117707"/>
                    </a:cubicBezTo>
                    <a:cubicBezTo>
                      <a:pt x="504427" y="161294"/>
                      <a:pt x="518288" y="208720"/>
                      <a:pt x="518233" y="261419"/>
                    </a:cubicBezTo>
                    <a:cubicBezTo>
                      <a:pt x="522282" y="256989"/>
                      <a:pt x="525428" y="253566"/>
                      <a:pt x="528551" y="250122"/>
                    </a:cubicBezTo>
                    <a:cubicBezTo>
                      <a:pt x="535542" y="242413"/>
                      <a:pt x="542463" y="234636"/>
                      <a:pt x="549533" y="226998"/>
                    </a:cubicBezTo>
                    <a:cubicBezTo>
                      <a:pt x="553527" y="222684"/>
                      <a:pt x="558161" y="222197"/>
                      <a:pt x="561535" y="225417"/>
                    </a:cubicBezTo>
                    <a:cubicBezTo>
                      <a:pt x="564840" y="228573"/>
                      <a:pt x="564816" y="232849"/>
                      <a:pt x="560999" y="237101"/>
                    </a:cubicBezTo>
                    <a:cubicBezTo>
                      <a:pt x="545018" y="254899"/>
                      <a:pt x="528979" y="272651"/>
                      <a:pt x="512859" y="290316"/>
                    </a:cubicBezTo>
                    <a:cubicBezTo>
                      <a:pt x="508516" y="295082"/>
                      <a:pt x="504204" y="295225"/>
                      <a:pt x="499480" y="290984"/>
                    </a:cubicBezTo>
                    <a:cubicBezTo>
                      <a:pt x="481828" y="275106"/>
                      <a:pt x="464218" y="259183"/>
                      <a:pt x="446647" y="243228"/>
                    </a:cubicBezTo>
                    <a:cubicBezTo>
                      <a:pt x="441934" y="238947"/>
                      <a:pt x="441282" y="234433"/>
                      <a:pt x="444556" y="230868"/>
                    </a:cubicBezTo>
                    <a:cubicBezTo>
                      <a:pt x="447760" y="227377"/>
                      <a:pt x="452357" y="227716"/>
                      <a:pt x="457076" y="231966"/>
                    </a:cubicBezTo>
                    <a:cubicBezTo>
                      <a:pt x="471580" y="245026"/>
                      <a:pt x="486041" y="258131"/>
                      <a:pt x="501546" y="272147"/>
                    </a:cubicBezTo>
                    <a:cubicBezTo>
                      <a:pt x="504495" y="218404"/>
                      <a:pt x="491094" y="170275"/>
                      <a:pt x="462867" y="125571"/>
                    </a:cubicBezTo>
                    <a:close/>
                    <a:moveTo>
                      <a:pt x="387410" y="157976"/>
                    </a:moveTo>
                    <a:cubicBezTo>
                      <a:pt x="387410" y="157976"/>
                      <a:pt x="385260" y="168124"/>
                      <a:pt x="384153" y="172093"/>
                    </a:cubicBezTo>
                    <a:cubicBezTo>
                      <a:pt x="370951" y="219367"/>
                      <a:pt x="354042" y="265167"/>
                      <a:pt x="327144" y="306577"/>
                    </a:cubicBezTo>
                    <a:cubicBezTo>
                      <a:pt x="303777" y="342542"/>
                      <a:pt x="268858" y="355144"/>
                      <a:pt x="227598" y="352843"/>
                    </a:cubicBezTo>
                    <a:cubicBezTo>
                      <a:pt x="209333" y="351813"/>
                      <a:pt x="191336" y="348350"/>
                      <a:pt x="174393" y="341095"/>
                    </a:cubicBezTo>
                    <a:cubicBezTo>
                      <a:pt x="167427" y="338115"/>
                      <a:pt x="160980" y="333918"/>
                      <a:pt x="153895" y="330050"/>
                    </a:cubicBezTo>
                    <a:cubicBezTo>
                      <a:pt x="147712" y="341106"/>
                      <a:pt x="143954" y="353610"/>
                      <a:pt x="140729" y="366310"/>
                    </a:cubicBezTo>
                    <a:cubicBezTo>
                      <a:pt x="139606" y="370726"/>
                      <a:pt x="138719" y="375208"/>
                      <a:pt x="137479" y="379602"/>
                    </a:cubicBezTo>
                    <a:cubicBezTo>
                      <a:pt x="136056" y="384621"/>
                      <a:pt x="132517" y="387032"/>
                      <a:pt x="128287" y="386188"/>
                    </a:cubicBezTo>
                    <a:cubicBezTo>
                      <a:pt x="123861" y="385300"/>
                      <a:pt x="121388" y="381378"/>
                      <a:pt x="122623" y="376008"/>
                    </a:cubicBezTo>
                    <a:cubicBezTo>
                      <a:pt x="126997" y="356963"/>
                      <a:pt x="131543" y="337929"/>
                      <a:pt x="141426" y="320790"/>
                    </a:cubicBezTo>
                    <a:cubicBezTo>
                      <a:pt x="143582" y="317042"/>
                      <a:pt x="143767" y="313985"/>
                      <a:pt x="142615" y="309667"/>
                    </a:cubicBezTo>
                    <a:cubicBezTo>
                      <a:pt x="133370" y="275106"/>
                      <a:pt x="136236" y="241813"/>
                      <a:pt x="153881" y="210143"/>
                    </a:cubicBezTo>
                    <a:cubicBezTo>
                      <a:pt x="174750" y="172687"/>
                      <a:pt x="207451" y="156038"/>
                      <a:pt x="249296" y="154708"/>
                    </a:cubicBezTo>
                    <a:cubicBezTo>
                      <a:pt x="275828" y="153864"/>
                      <a:pt x="302096" y="150492"/>
                      <a:pt x="327626" y="143143"/>
                    </a:cubicBezTo>
                    <a:cubicBezTo>
                      <a:pt x="336996" y="140447"/>
                      <a:pt x="345705" y="135462"/>
                      <a:pt x="354740" y="131577"/>
                    </a:cubicBezTo>
                    <a:cubicBezTo>
                      <a:pt x="359257" y="129634"/>
                      <a:pt x="363697" y="127344"/>
                      <a:pt x="368402" y="126036"/>
                    </a:cubicBezTo>
                    <a:cubicBezTo>
                      <a:pt x="380946" y="122548"/>
                      <a:pt x="389434" y="129481"/>
                      <a:pt x="388818" y="142465"/>
                    </a:cubicBezTo>
                    <a:cubicBezTo>
                      <a:pt x="388589" y="147308"/>
                      <a:pt x="387955" y="152130"/>
                      <a:pt x="387410" y="157976"/>
                    </a:cubicBezTo>
                    <a:close/>
                    <a:moveTo>
                      <a:pt x="228276" y="337600"/>
                    </a:moveTo>
                    <a:cubicBezTo>
                      <a:pt x="251691" y="338937"/>
                      <a:pt x="273795" y="334893"/>
                      <a:pt x="293206" y="320932"/>
                    </a:cubicBezTo>
                    <a:cubicBezTo>
                      <a:pt x="307491" y="310654"/>
                      <a:pt x="317696" y="296507"/>
                      <a:pt x="324956" y="281001"/>
                    </a:cubicBezTo>
                    <a:cubicBezTo>
                      <a:pt x="337931" y="253278"/>
                      <a:pt x="349347" y="224824"/>
                      <a:pt x="361149" y="196567"/>
                    </a:cubicBezTo>
                    <a:cubicBezTo>
                      <a:pt x="363711" y="190433"/>
                      <a:pt x="365151" y="183831"/>
                      <a:pt x="367583" y="175893"/>
                    </a:cubicBezTo>
                    <a:cubicBezTo>
                      <a:pt x="370412" y="166661"/>
                      <a:pt x="369496" y="167308"/>
                      <a:pt x="369769" y="165943"/>
                    </a:cubicBezTo>
                    <a:cubicBezTo>
                      <a:pt x="371395" y="157797"/>
                      <a:pt x="372563" y="149558"/>
                      <a:pt x="374147" y="139728"/>
                    </a:cubicBezTo>
                    <a:cubicBezTo>
                      <a:pt x="368124" y="142426"/>
                      <a:pt x="363752" y="144555"/>
                      <a:pt x="359251" y="146366"/>
                    </a:cubicBezTo>
                    <a:cubicBezTo>
                      <a:pt x="347786" y="150982"/>
                      <a:pt x="336569" y="156613"/>
                      <a:pt x="324700" y="159751"/>
                    </a:cubicBezTo>
                    <a:cubicBezTo>
                      <a:pt x="297979" y="166815"/>
                      <a:pt x="270520" y="169156"/>
                      <a:pt x="242926" y="170557"/>
                    </a:cubicBezTo>
                    <a:cubicBezTo>
                      <a:pt x="218770" y="171785"/>
                      <a:pt x="197220" y="180064"/>
                      <a:pt x="180786" y="198668"/>
                    </a:cubicBezTo>
                    <a:cubicBezTo>
                      <a:pt x="158307" y="224117"/>
                      <a:pt x="150326" y="254169"/>
                      <a:pt x="153559" y="287554"/>
                    </a:cubicBezTo>
                    <a:cubicBezTo>
                      <a:pt x="153927" y="291346"/>
                      <a:pt x="154846" y="295093"/>
                      <a:pt x="155701" y="299948"/>
                    </a:cubicBezTo>
                    <a:cubicBezTo>
                      <a:pt x="171066" y="283193"/>
                      <a:pt x="188435" y="271555"/>
                      <a:pt x="207693" y="262800"/>
                    </a:cubicBezTo>
                    <a:cubicBezTo>
                      <a:pt x="218466" y="257901"/>
                      <a:pt x="229604" y="253779"/>
                      <a:pt x="240699" y="249633"/>
                    </a:cubicBezTo>
                    <a:cubicBezTo>
                      <a:pt x="245979" y="247660"/>
                      <a:pt x="250142" y="249561"/>
                      <a:pt x="251628" y="253787"/>
                    </a:cubicBezTo>
                    <a:cubicBezTo>
                      <a:pt x="253231" y="258351"/>
                      <a:pt x="251032" y="262087"/>
                      <a:pt x="245445" y="264180"/>
                    </a:cubicBezTo>
                    <a:cubicBezTo>
                      <a:pt x="243737" y="264827"/>
                      <a:pt x="241968" y="265298"/>
                      <a:pt x="240253" y="265912"/>
                    </a:cubicBezTo>
                    <a:cubicBezTo>
                      <a:pt x="220792" y="272936"/>
                      <a:pt x="201962" y="281231"/>
                      <a:pt x="185280" y="293734"/>
                    </a:cubicBezTo>
                    <a:cubicBezTo>
                      <a:pt x="176851" y="300046"/>
                      <a:pt x="169063" y="307027"/>
                      <a:pt x="162706" y="316297"/>
                    </a:cubicBezTo>
                    <a:cubicBezTo>
                      <a:pt x="166324" y="318861"/>
                      <a:pt x="169237" y="321382"/>
                      <a:pt x="172541" y="323190"/>
                    </a:cubicBezTo>
                    <a:cubicBezTo>
                      <a:pt x="189557" y="332515"/>
                      <a:pt x="208319" y="335321"/>
                      <a:pt x="228276" y="337600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1" name="Free-form: Shape 10">
                <a:extLst>
                  <a:ext uri="{FF2B5EF4-FFF2-40B4-BE49-F238E27FC236}">
                    <a16:creationId xmlns:a16="http://schemas.microsoft.com/office/drawing/2014/main" id="{712661BA-4E4D-565A-4852-7068A532FB54}"/>
                  </a:ext>
                </a:extLst>
              </p:cNvPr>
              <p:cNvSpPr/>
              <p:nvPr/>
            </p:nvSpPr>
            <p:spPr>
              <a:xfrm>
                <a:off x="2594319" y="3355417"/>
                <a:ext cx="87103" cy="266566"/>
              </a:xfrm>
              <a:custGeom>
                <a:avLst/>
                <a:gdLst>
                  <a:gd name="connsiteX0" fmla="*/ 86739 w 87103"/>
                  <a:gd name="connsiteY0" fmla="*/ 265201 h 266567"/>
                  <a:gd name="connsiteX1" fmla="*/ 84254 w 87103"/>
                  <a:gd name="connsiteY1" fmla="*/ 266001 h 266567"/>
                  <a:gd name="connsiteX2" fmla="*/ 25 w 87103"/>
                  <a:gd name="connsiteY2" fmla="*/ 265004 h 266567"/>
                  <a:gd name="connsiteX3" fmla="*/ -253 w 87103"/>
                  <a:gd name="connsiteY3" fmla="*/ 106144 h 266567"/>
                  <a:gd name="connsiteX4" fmla="*/ -365 w 87103"/>
                  <a:gd name="connsiteY4" fmla="*/ 59 h 266567"/>
                  <a:gd name="connsiteX5" fmla="*/ 2220 w 87103"/>
                  <a:gd name="connsiteY5" fmla="*/ -566 h 266567"/>
                  <a:gd name="connsiteX6" fmla="*/ 86260 w 87103"/>
                  <a:gd name="connsiteY6" fmla="*/ 322 h 266567"/>
                  <a:gd name="connsiteX7" fmla="*/ 86590 w 87103"/>
                  <a:gd name="connsiteY7" fmla="*/ 253180 h 266567"/>
                  <a:gd name="connsiteX8" fmla="*/ 86739 w 87103"/>
                  <a:gd name="connsiteY8" fmla="*/ 265201 h 26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03" h="266567">
                    <a:moveTo>
                      <a:pt x="86739" y="265201"/>
                    </a:moveTo>
                    <a:cubicBezTo>
                      <a:pt x="85911" y="265486"/>
                      <a:pt x="85082" y="266001"/>
                      <a:pt x="84254" y="266001"/>
                    </a:cubicBezTo>
                    <a:cubicBezTo>
                      <a:pt x="56281" y="265968"/>
                      <a:pt x="28308" y="265892"/>
                      <a:pt x="25" y="265004"/>
                    </a:cubicBezTo>
                    <a:cubicBezTo>
                      <a:pt x="-272" y="211506"/>
                      <a:pt x="-242" y="158820"/>
                      <a:pt x="-253" y="106144"/>
                    </a:cubicBezTo>
                    <a:cubicBezTo>
                      <a:pt x="-261" y="70782"/>
                      <a:pt x="-326" y="35420"/>
                      <a:pt x="-365" y="59"/>
                    </a:cubicBezTo>
                    <a:cubicBezTo>
                      <a:pt x="496" y="-161"/>
                      <a:pt x="1359" y="-566"/>
                      <a:pt x="2220" y="-566"/>
                    </a:cubicBezTo>
                    <a:cubicBezTo>
                      <a:pt x="30115" y="-555"/>
                      <a:pt x="58009" y="-489"/>
                      <a:pt x="86260" y="322"/>
                    </a:cubicBezTo>
                    <a:cubicBezTo>
                      <a:pt x="86605" y="85115"/>
                      <a:pt x="86592" y="169142"/>
                      <a:pt x="86590" y="253180"/>
                    </a:cubicBezTo>
                    <a:cubicBezTo>
                      <a:pt x="86590" y="257191"/>
                      <a:pt x="86687" y="261191"/>
                      <a:pt x="86739" y="265201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2" name="Free-form: Shape 11">
                <a:extLst>
                  <a:ext uri="{FF2B5EF4-FFF2-40B4-BE49-F238E27FC236}">
                    <a16:creationId xmlns:a16="http://schemas.microsoft.com/office/drawing/2014/main" id="{D50B6851-6597-00F0-E922-55BD30815A6D}"/>
                  </a:ext>
                </a:extLst>
              </p:cNvPr>
              <p:cNvSpPr/>
              <p:nvPr/>
            </p:nvSpPr>
            <p:spPr>
              <a:xfrm>
                <a:off x="2494042" y="3400374"/>
                <a:ext cx="85995" cy="221660"/>
              </a:xfrm>
              <a:custGeom>
                <a:avLst/>
                <a:gdLst>
                  <a:gd name="connsiteX0" fmla="*/ 85630 w 85994"/>
                  <a:gd name="connsiteY0" fmla="*/ 221095 h 221661"/>
                  <a:gd name="connsiteX1" fmla="*/ -365 w 85994"/>
                  <a:gd name="connsiteY1" fmla="*/ 221095 h 221661"/>
                  <a:gd name="connsiteX2" fmla="*/ -365 w 85994"/>
                  <a:gd name="connsiteY2" fmla="*/ -566 h 221661"/>
                  <a:gd name="connsiteX3" fmla="*/ 85630 w 85994"/>
                  <a:gd name="connsiteY3" fmla="*/ -566 h 221661"/>
                  <a:gd name="connsiteX4" fmla="*/ 85630 w 85994"/>
                  <a:gd name="connsiteY4" fmla="*/ 221095 h 2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94" h="221661">
                    <a:moveTo>
                      <a:pt x="85630" y="221095"/>
                    </a:moveTo>
                    <a:lnTo>
                      <a:pt x="-365" y="221095"/>
                    </a:lnTo>
                    <a:lnTo>
                      <a:pt x="-365" y="-566"/>
                    </a:lnTo>
                    <a:lnTo>
                      <a:pt x="85630" y="-566"/>
                    </a:lnTo>
                    <a:lnTo>
                      <a:pt x="85630" y="221095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 dirty="0"/>
              </a:p>
            </p:txBody>
          </p:sp>
          <p:sp>
            <p:nvSpPr>
              <p:cNvPr id="13" name="Free-form: Shape 12">
                <a:extLst>
                  <a:ext uri="{FF2B5EF4-FFF2-40B4-BE49-F238E27FC236}">
                    <a16:creationId xmlns:a16="http://schemas.microsoft.com/office/drawing/2014/main" id="{E63784B3-93DB-358D-6357-7D1E4A586936}"/>
                  </a:ext>
                </a:extLst>
              </p:cNvPr>
              <p:cNvSpPr/>
              <p:nvPr/>
            </p:nvSpPr>
            <p:spPr>
              <a:xfrm>
                <a:off x="2393277" y="3446357"/>
                <a:ext cx="86303" cy="175231"/>
              </a:xfrm>
              <a:custGeom>
                <a:avLst/>
                <a:gdLst>
                  <a:gd name="connsiteX0" fmla="*/ 85939 w 86303"/>
                  <a:gd name="connsiteY0" fmla="*/ -566 h 175231"/>
                  <a:gd name="connsiteX1" fmla="*/ 85939 w 86303"/>
                  <a:gd name="connsiteY1" fmla="*/ 174665 h 175231"/>
                  <a:gd name="connsiteX2" fmla="*/ -365 w 86303"/>
                  <a:gd name="connsiteY2" fmla="*/ 174665 h 175231"/>
                  <a:gd name="connsiteX3" fmla="*/ -365 w 86303"/>
                  <a:gd name="connsiteY3" fmla="*/ -566 h 175231"/>
                  <a:gd name="connsiteX4" fmla="*/ 85939 w 86303"/>
                  <a:gd name="connsiteY4" fmla="*/ -566 h 17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03" h="175231">
                    <a:moveTo>
                      <a:pt x="85939" y="-566"/>
                    </a:moveTo>
                    <a:lnTo>
                      <a:pt x="85939" y="174665"/>
                    </a:lnTo>
                    <a:lnTo>
                      <a:pt x="-365" y="174665"/>
                    </a:lnTo>
                    <a:lnTo>
                      <a:pt x="-365" y="-566"/>
                    </a:lnTo>
                    <a:lnTo>
                      <a:pt x="85939" y="-566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</p:grpSp>
      <p:pic>
        <p:nvPicPr>
          <p:cNvPr id="32" name="Graphic 31">
            <a:extLst>
              <a:ext uri="{FF2B5EF4-FFF2-40B4-BE49-F238E27FC236}">
                <a16:creationId xmlns:a16="http://schemas.microsoft.com/office/drawing/2014/main" id="{FBBB4DA2-CE24-E0E5-4602-3363B3D92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580598" y="1998165"/>
            <a:ext cx="4052403" cy="3102622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8FDDA76-1D16-36D8-B3EA-17F76C807FA1}"/>
              </a:ext>
            </a:extLst>
          </p:cNvPr>
          <p:cNvSpPr/>
          <p:nvPr/>
        </p:nvSpPr>
        <p:spPr>
          <a:xfrm>
            <a:off x="6727289" y="1079414"/>
            <a:ext cx="4572000" cy="457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2F98C7-A9B3-DF18-2280-1D81B96AAA06}"/>
              </a:ext>
            </a:extLst>
          </p:cNvPr>
          <p:cNvSpPr txBox="1"/>
          <p:nvPr/>
        </p:nvSpPr>
        <p:spPr>
          <a:xfrm>
            <a:off x="6883947" y="4525472"/>
            <a:ext cx="297389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6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6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6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7533CD-FF04-2EAA-B504-9F9C0DE49D09}"/>
              </a:ext>
            </a:extLst>
          </p:cNvPr>
          <p:cNvGrpSpPr/>
          <p:nvPr/>
        </p:nvGrpSpPr>
        <p:grpSpPr>
          <a:xfrm>
            <a:off x="7334261" y="2110617"/>
            <a:ext cx="2308370" cy="2308370"/>
            <a:chOff x="1721645" y="1958510"/>
            <a:chExt cx="2308370" cy="2308370"/>
          </a:xfrm>
        </p:grpSpPr>
        <p:pic>
          <p:nvPicPr>
            <p:cNvPr id="44" name="Graphic 43" descr="Box with solid fill">
              <a:extLst>
                <a:ext uri="{FF2B5EF4-FFF2-40B4-BE49-F238E27FC236}">
                  <a16:creationId xmlns:a16="http://schemas.microsoft.com/office/drawing/2014/main" id="{653B7E0C-FCA9-E985-F1F8-885DD153E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20519081">
              <a:off x="1721645" y="1958510"/>
              <a:ext cx="2308370" cy="2308370"/>
            </a:xfrm>
            <a:custGeom>
              <a:avLst/>
              <a:gdLst>
                <a:gd name="connsiteX0" fmla="*/ 1532137 w 2308370"/>
                <a:gd name="connsiteY0" fmla="*/ 1833180 h 2308370"/>
                <a:gd name="connsiteX1" fmla="*/ 1394493 w 2308370"/>
                <a:gd name="connsiteY1" fmla="*/ 1903267 h 2308370"/>
                <a:gd name="connsiteX2" fmla="*/ 1464580 w 2308370"/>
                <a:gd name="connsiteY2" fmla="*/ 2040911 h 2308370"/>
                <a:gd name="connsiteX3" fmla="*/ 1602224 w 2308370"/>
                <a:gd name="connsiteY3" fmla="*/ 1970824 h 2308370"/>
                <a:gd name="connsiteX4" fmla="*/ 1532137 w 2308370"/>
                <a:gd name="connsiteY4" fmla="*/ 1833180 h 2308370"/>
                <a:gd name="connsiteX5" fmla="*/ 2308370 w 2308370"/>
                <a:gd name="connsiteY5" fmla="*/ 0 h 2308370"/>
                <a:gd name="connsiteX6" fmla="*/ 2308370 w 2308370"/>
                <a:gd name="connsiteY6" fmla="*/ 2308370 h 2308370"/>
                <a:gd name="connsiteX7" fmla="*/ 0 w 2308370"/>
                <a:gd name="connsiteY7" fmla="*/ 2308370 h 2308370"/>
                <a:gd name="connsiteX8" fmla="*/ 0 w 2308370"/>
                <a:gd name="connsiteY8" fmla="*/ 0 h 23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8370" h="2308370">
                  <a:moveTo>
                    <a:pt x="1532137" y="1833180"/>
                  </a:moveTo>
                  <a:cubicBezTo>
                    <a:pt x="1474773" y="1814525"/>
                    <a:pt x="1413148" y="1845903"/>
                    <a:pt x="1394493" y="1903267"/>
                  </a:cubicBezTo>
                  <a:cubicBezTo>
                    <a:pt x="1375837" y="1960631"/>
                    <a:pt x="1407216" y="2022255"/>
                    <a:pt x="1464580" y="2040911"/>
                  </a:cubicBezTo>
                  <a:cubicBezTo>
                    <a:pt x="1521943" y="2059566"/>
                    <a:pt x="1583568" y="2028188"/>
                    <a:pt x="1602224" y="1970824"/>
                  </a:cubicBezTo>
                  <a:cubicBezTo>
                    <a:pt x="1620879" y="1913460"/>
                    <a:pt x="1589501" y="1851836"/>
                    <a:pt x="1532137" y="1833180"/>
                  </a:cubicBezTo>
                  <a:close/>
                  <a:moveTo>
                    <a:pt x="2308370" y="0"/>
                  </a:moveTo>
                  <a:lnTo>
                    <a:pt x="2308370" y="2308370"/>
                  </a:lnTo>
                  <a:lnTo>
                    <a:pt x="0" y="2308370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grpSp>
          <p:nvGrpSpPr>
            <p:cNvPr id="45" name="Graphic 7">
              <a:extLst>
                <a:ext uri="{FF2B5EF4-FFF2-40B4-BE49-F238E27FC236}">
                  <a16:creationId xmlns:a16="http://schemas.microsoft.com/office/drawing/2014/main" id="{116D7772-B89B-A01B-FE11-B88FBE9E8C5E}"/>
                </a:ext>
              </a:extLst>
            </p:cNvPr>
            <p:cNvGrpSpPr/>
            <p:nvPr/>
          </p:nvGrpSpPr>
          <p:grpSpPr>
            <a:xfrm>
              <a:off x="2171020" y="3128099"/>
              <a:ext cx="783101" cy="800327"/>
              <a:chOff x="2093756" y="3021503"/>
              <a:chExt cx="587666" cy="600531"/>
            </a:xfrm>
            <a:solidFill>
              <a:schemeClr val="bg1"/>
            </a:solidFill>
            <a:scene3d>
              <a:camera prst="isometricOffAxis2Left">
                <a:rot lat="2520000" lon="1860000" rev="600000"/>
              </a:camera>
              <a:lightRig rig="threePt" dir="t"/>
            </a:scene3d>
          </p:grpSpPr>
          <p:sp>
            <p:nvSpPr>
              <p:cNvPr id="46" name="Free-form: Shape 45">
                <a:extLst>
                  <a:ext uri="{FF2B5EF4-FFF2-40B4-BE49-F238E27FC236}">
                    <a16:creationId xmlns:a16="http://schemas.microsoft.com/office/drawing/2014/main" id="{2EC62323-E2E7-AEC5-C066-E9CFA8D0C13B}"/>
                  </a:ext>
                </a:extLst>
              </p:cNvPr>
              <p:cNvSpPr/>
              <p:nvPr/>
            </p:nvSpPr>
            <p:spPr>
              <a:xfrm>
                <a:off x="2093756" y="3021503"/>
                <a:ext cx="564311" cy="517741"/>
              </a:xfrm>
              <a:custGeom>
                <a:avLst/>
                <a:gdLst>
                  <a:gd name="connsiteX0" fmla="*/ 462867 w 564306"/>
                  <a:gd name="connsiteY0" fmla="*/ 125571 h 517740"/>
                  <a:gd name="connsiteX1" fmla="*/ 458931 w 564306"/>
                  <a:gd name="connsiteY1" fmla="*/ 119920 h 517740"/>
                  <a:gd name="connsiteX2" fmla="*/ 443763 w 564306"/>
                  <a:gd name="connsiteY2" fmla="*/ 100355 h 517740"/>
                  <a:gd name="connsiteX3" fmla="*/ 312900 w 564306"/>
                  <a:gd name="connsiteY3" fmla="*/ 21421 h 517740"/>
                  <a:gd name="connsiteX4" fmla="*/ 121241 w 564306"/>
                  <a:gd name="connsiteY4" fmla="*/ 58262 h 517740"/>
                  <a:gd name="connsiteX5" fmla="*/ 96330 w 564306"/>
                  <a:gd name="connsiteY5" fmla="*/ 77924 h 517740"/>
                  <a:gd name="connsiteX6" fmla="*/ 86851 w 564306"/>
                  <a:gd name="connsiteY6" fmla="*/ 86744 h 517740"/>
                  <a:gd name="connsiteX7" fmla="*/ 16746 w 564306"/>
                  <a:gd name="connsiteY7" fmla="*/ 275401 h 517740"/>
                  <a:gd name="connsiteX8" fmla="*/ 153304 w 564306"/>
                  <a:gd name="connsiteY8" fmla="*/ 477995 h 517740"/>
                  <a:gd name="connsiteX9" fmla="*/ 163693 w 564306"/>
                  <a:gd name="connsiteY9" fmla="*/ 482094 h 517740"/>
                  <a:gd name="connsiteX10" fmla="*/ 255800 w 564306"/>
                  <a:gd name="connsiteY10" fmla="*/ 501413 h 517740"/>
                  <a:gd name="connsiteX11" fmla="*/ 262921 w 564306"/>
                  <a:gd name="connsiteY11" fmla="*/ 501468 h 517740"/>
                  <a:gd name="connsiteX12" fmla="*/ 271186 w 564306"/>
                  <a:gd name="connsiteY12" fmla="*/ 509193 h 517740"/>
                  <a:gd name="connsiteX13" fmla="*/ 262731 w 564306"/>
                  <a:gd name="connsiteY13" fmla="*/ 517160 h 517740"/>
                  <a:gd name="connsiteX14" fmla="*/ 216935 w 564306"/>
                  <a:gd name="connsiteY14" fmla="*/ 513817 h 517740"/>
                  <a:gd name="connsiteX15" fmla="*/ 158183 w 564306"/>
                  <a:gd name="connsiteY15" fmla="*/ 496986 h 517740"/>
                  <a:gd name="connsiteX16" fmla="*/ 135853 w 564306"/>
                  <a:gd name="connsiteY16" fmla="*/ 486269 h 517740"/>
                  <a:gd name="connsiteX17" fmla="*/ 3540 w 564306"/>
                  <a:gd name="connsiteY17" fmla="*/ 300802 h 517740"/>
                  <a:gd name="connsiteX18" fmla="*/ 48055 w 564306"/>
                  <a:gd name="connsiteY18" fmla="*/ 108705 h 517740"/>
                  <a:gd name="connsiteX19" fmla="*/ 79553 w 564306"/>
                  <a:gd name="connsiteY19" fmla="*/ 71663 h 517740"/>
                  <a:gd name="connsiteX20" fmla="*/ 87788 w 564306"/>
                  <a:gd name="connsiteY20" fmla="*/ 63644 h 517740"/>
                  <a:gd name="connsiteX21" fmla="*/ 291140 w 564306"/>
                  <a:gd name="connsiteY21" fmla="*/ 1554 h 517740"/>
                  <a:gd name="connsiteX22" fmla="*/ 473356 w 564306"/>
                  <a:gd name="connsiteY22" fmla="*/ 112160 h 517740"/>
                  <a:gd name="connsiteX23" fmla="*/ 476889 w 564306"/>
                  <a:gd name="connsiteY23" fmla="*/ 117707 h 517740"/>
                  <a:gd name="connsiteX24" fmla="*/ 518233 w 564306"/>
                  <a:gd name="connsiteY24" fmla="*/ 261419 h 517740"/>
                  <a:gd name="connsiteX25" fmla="*/ 528551 w 564306"/>
                  <a:gd name="connsiteY25" fmla="*/ 250122 h 517740"/>
                  <a:gd name="connsiteX26" fmla="*/ 549533 w 564306"/>
                  <a:gd name="connsiteY26" fmla="*/ 226998 h 517740"/>
                  <a:gd name="connsiteX27" fmla="*/ 561535 w 564306"/>
                  <a:gd name="connsiteY27" fmla="*/ 225417 h 517740"/>
                  <a:gd name="connsiteX28" fmla="*/ 560999 w 564306"/>
                  <a:gd name="connsiteY28" fmla="*/ 237101 h 517740"/>
                  <a:gd name="connsiteX29" fmla="*/ 512859 w 564306"/>
                  <a:gd name="connsiteY29" fmla="*/ 290316 h 517740"/>
                  <a:gd name="connsiteX30" fmla="*/ 499480 w 564306"/>
                  <a:gd name="connsiteY30" fmla="*/ 290984 h 517740"/>
                  <a:gd name="connsiteX31" fmla="*/ 446647 w 564306"/>
                  <a:gd name="connsiteY31" fmla="*/ 243228 h 517740"/>
                  <a:gd name="connsiteX32" fmla="*/ 444556 w 564306"/>
                  <a:gd name="connsiteY32" fmla="*/ 230868 h 517740"/>
                  <a:gd name="connsiteX33" fmla="*/ 457076 w 564306"/>
                  <a:gd name="connsiteY33" fmla="*/ 231966 h 517740"/>
                  <a:gd name="connsiteX34" fmla="*/ 501546 w 564306"/>
                  <a:gd name="connsiteY34" fmla="*/ 272147 h 517740"/>
                  <a:gd name="connsiteX35" fmla="*/ 462867 w 564306"/>
                  <a:gd name="connsiteY35" fmla="*/ 125571 h 517740"/>
                  <a:gd name="connsiteX36" fmla="*/ 387410 w 564306"/>
                  <a:gd name="connsiteY36" fmla="*/ 157976 h 517740"/>
                  <a:gd name="connsiteX37" fmla="*/ 384153 w 564306"/>
                  <a:gd name="connsiteY37" fmla="*/ 172093 h 517740"/>
                  <a:gd name="connsiteX38" fmla="*/ 327144 w 564306"/>
                  <a:gd name="connsiteY38" fmla="*/ 306577 h 517740"/>
                  <a:gd name="connsiteX39" fmla="*/ 227598 w 564306"/>
                  <a:gd name="connsiteY39" fmla="*/ 352843 h 517740"/>
                  <a:gd name="connsiteX40" fmla="*/ 174393 w 564306"/>
                  <a:gd name="connsiteY40" fmla="*/ 341095 h 517740"/>
                  <a:gd name="connsiteX41" fmla="*/ 153895 w 564306"/>
                  <a:gd name="connsiteY41" fmla="*/ 330050 h 517740"/>
                  <a:gd name="connsiteX42" fmla="*/ 140729 w 564306"/>
                  <a:gd name="connsiteY42" fmla="*/ 366310 h 517740"/>
                  <a:gd name="connsiteX43" fmla="*/ 137479 w 564306"/>
                  <a:gd name="connsiteY43" fmla="*/ 379602 h 517740"/>
                  <a:gd name="connsiteX44" fmla="*/ 128287 w 564306"/>
                  <a:gd name="connsiteY44" fmla="*/ 386188 h 517740"/>
                  <a:gd name="connsiteX45" fmla="*/ 122623 w 564306"/>
                  <a:gd name="connsiteY45" fmla="*/ 376008 h 517740"/>
                  <a:gd name="connsiteX46" fmla="*/ 141426 w 564306"/>
                  <a:gd name="connsiteY46" fmla="*/ 320790 h 517740"/>
                  <a:gd name="connsiteX47" fmla="*/ 142615 w 564306"/>
                  <a:gd name="connsiteY47" fmla="*/ 309667 h 517740"/>
                  <a:gd name="connsiteX48" fmla="*/ 153881 w 564306"/>
                  <a:gd name="connsiteY48" fmla="*/ 210143 h 517740"/>
                  <a:gd name="connsiteX49" fmla="*/ 249296 w 564306"/>
                  <a:gd name="connsiteY49" fmla="*/ 154708 h 517740"/>
                  <a:gd name="connsiteX50" fmla="*/ 327626 w 564306"/>
                  <a:gd name="connsiteY50" fmla="*/ 143143 h 517740"/>
                  <a:gd name="connsiteX51" fmla="*/ 354740 w 564306"/>
                  <a:gd name="connsiteY51" fmla="*/ 131577 h 517740"/>
                  <a:gd name="connsiteX52" fmla="*/ 368402 w 564306"/>
                  <a:gd name="connsiteY52" fmla="*/ 126036 h 517740"/>
                  <a:gd name="connsiteX53" fmla="*/ 388818 w 564306"/>
                  <a:gd name="connsiteY53" fmla="*/ 142465 h 517740"/>
                  <a:gd name="connsiteX54" fmla="*/ 387410 w 564306"/>
                  <a:gd name="connsiteY54" fmla="*/ 157976 h 517740"/>
                  <a:gd name="connsiteX55" fmla="*/ 228276 w 564306"/>
                  <a:gd name="connsiteY55" fmla="*/ 337600 h 517740"/>
                  <a:gd name="connsiteX56" fmla="*/ 293206 w 564306"/>
                  <a:gd name="connsiteY56" fmla="*/ 320932 h 517740"/>
                  <a:gd name="connsiteX57" fmla="*/ 324956 w 564306"/>
                  <a:gd name="connsiteY57" fmla="*/ 281001 h 517740"/>
                  <a:gd name="connsiteX58" fmla="*/ 361149 w 564306"/>
                  <a:gd name="connsiteY58" fmla="*/ 196567 h 517740"/>
                  <a:gd name="connsiteX59" fmla="*/ 367583 w 564306"/>
                  <a:gd name="connsiteY59" fmla="*/ 175893 h 517740"/>
                  <a:gd name="connsiteX60" fmla="*/ 369769 w 564306"/>
                  <a:gd name="connsiteY60" fmla="*/ 165943 h 517740"/>
                  <a:gd name="connsiteX61" fmla="*/ 374147 w 564306"/>
                  <a:gd name="connsiteY61" fmla="*/ 139728 h 517740"/>
                  <a:gd name="connsiteX62" fmla="*/ 359251 w 564306"/>
                  <a:gd name="connsiteY62" fmla="*/ 146366 h 517740"/>
                  <a:gd name="connsiteX63" fmla="*/ 324700 w 564306"/>
                  <a:gd name="connsiteY63" fmla="*/ 159751 h 517740"/>
                  <a:gd name="connsiteX64" fmla="*/ 242926 w 564306"/>
                  <a:gd name="connsiteY64" fmla="*/ 170557 h 517740"/>
                  <a:gd name="connsiteX65" fmla="*/ 180786 w 564306"/>
                  <a:gd name="connsiteY65" fmla="*/ 198668 h 517740"/>
                  <a:gd name="connsiteX66" fmla="*/ 153559 w 564306"/>
                  <a:gd name="connsiteY66" fmla="*/ 287554 h 517740"/>
                  <a:gd name="connsiteX67" fmla="*/ 155701 w 564306"/>
                  <a:gd name="connsiteY67" fmla="*/ 299948 h 517740"/>
                  <a:gd name="connsiteX68" fmla="*/ 207693 w 564306"/>
                  <a:gd name="connsiteY68" fmla="*/ 262800 h 517740"/>
                  <a:gd name="connsiteX69" fmla="*/ 240699 w 564306"/>
                  <a:gd name="connsiteY69" fmla="*/ 249633 h 517740"/>
                  <a:gd name="connsiteX70" fmla="*/ 251628 w 564306"/>
                  <a:gd name="connsiteY70" fmla="*/ 253787 h 517740"/>
                  <a:gd name="connsiteX71" fmla="*/ 245445 w 564306"/>
                  <a:gd name="connsiteY71" fmla="*/ 264180 h 517740"/>
                  <a:gd name="connsiteX72" fmla="*/ 240253 w 564306"/>
                  <a:gd name="connsiteY72" fmla="*/ 265912 h 517740"/>
                  <a:gd name="connsiteX73" fmla="*/ 185280 w 564306"/>
                  <a:gd name="connsiteY73" fmla="*/ 293734 h 517740"/>
                  <a:gd name="connsiteX74" fmla="*/ 162706 w 564306"/>
                  <a:gd name="connsiteY74" fmla="*/ 316297 h 517740"/>
                  <a:gd name="connsiteX75" fmla="*/ 172541 w 564306"/>
                  <a:gd name="connsiteY75" fmla="*/ 323190 h 517740"/>
                  <a:gd name="connsiteX76" fmla="*/ 228276 w 564306"/>
                  <a:gd name="connsiteY76" fmla="*/ 337600 h 51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4306" h="517740">
                    <a:moveTo>
                      <a:pt x="462867" y="125571"/>
                    </a:moveTo>
                    <a:cubicBezTo>
                      <a:pt x="462038" y="125923"/>
                      <a:pt x="458931" y="119920"/>
                      <a:pt x="458931" y="119920"/>
                    </a:cubicBezTo>
                    <a:cubicBezTo>
                      <a:pt x="453709" y="113143"/>
                      <a:pt x="449102" y="106427"/>
                      <a:pt x="443763" y="100355"/>
                    </a:cubicBezTo>
                    <a:cubicBezTo>
                      <a:pt x="408489" y="60255"/>
                      <a:pt x="365311" y="32728"/>
                      <a:pt x="312900" y="21421"/>
                    </a:cubicBezTo>
                    <a:cubicBezTo>
                      <a:pt x="244008" y="6558"/>
                      <a:pt x="179814" y="18646"/>
                      <a:pt x="121241" y="58262"/>
                    </a:cubicBezTo>
                    <a:cubicBezTo>
                      <a:pt x="112503" y="64172"/>
                      <a:pt x="104714" y="71470"/>
                      <a:pt x="96330" y="77924"/>
                    </a:cubicBezTo>
                    <a:cubicBezTo>
                      <a:pt x="92939" y="80534"/>
                      <a:pt x="91892" y="81448"/>
                      <a:pt x="86851" y="86744"/>
                    </a:cubicBezTo>
                    <a:cubicBezTo>
                      <a:pt x="35887" y="140287"/>
                      <a:pt x="11108" y="202700"/>
                      <a:pt x="16746" y="275401"/>
                    </a:cubicBezTo>
                    <a:cubicBezTo>
                      <a:pt x="23902" y="367669"/>
                      <a:pt x="72026" y="433418"/>
                      <a:pt x="153304" y="477995"/>
                    </a:cubicBezTo>
                    <a:cubicBezTo>
                      <a:pt x="153340" y="478017"/>
                      <a:pt x="160395" y="480713"/>
                      <a:pt x="163693" y="482094"/>
                    </a:cubicBezTo>
                    <a:cubicBezTo>
                      <a:pt x="193163" y="494476"/>
                      <a:pt x="223865" y="500854"/>
                      <a:pt x="255800" y="501413"/>
                    </a:cubicBezTo>
                    <a:cubicBezTo>
                      <a:pt x="258174" y="501457"/>
                      <a:pt x="260555" y="501325"/>
                      <a:pt x="262921" y="501468"/>
                    </a:cubicBezTo>
                    <a:cubicBezTo>
                      <a:pt x="267916" y="501774"/>
                      <a:pt x="271121" y="504843"/>
                      <a:pt x="271186" y="509193"/>
                    </a:cubicBezTo>
                    <a:cubicBezTo>
                      <a:pt x="271256" y="513839"/>
                      <a:pt x="267991" y="517434"/>
                      <a:pt x="262731" y="517160"/>
                    </a:cubicBezTo>
                    <a:cubicBezTo>
                      <a:pt x="247444" y="516338"/>
                      <a:pt x="232087" y="515812"/>
                      <a:pt x="216935" y="513817"/>
                    </a:cubicBezTo>
                    <a:cubicBezTo>
                      <a:pt x="196605" y="511144"/>
                      <a:pt x="177046" y="505128"/>
                      <a:pt x="158183" y="496986"/>
                    </a:cubicBezTo>
                    <a:cubicBezTo>
                      <a:pt x="157547" y="496712"/>
                      <a:pt x="140272" y="488789"/>
                      <a:pt x="135853" y="486269"/>
                    </a:cubicBezTo>
                    <a:cubicBezTo>
                      <a:pt x="63165" y="444847"/>
                      <a:pt x="17522" y="383558"/>
                      <a:pt x="3540" y="300802"/>
                    </a:cubicBezTo>
                    <a:cubicBezTo>
                      <a:pt x="-8239" y="231090"/>
                      <a:pt x="6641" y="166442"/>
                      <a:pt x="48055" y="108705"/>
                    </a:cubicBezTo>
                    <a:cubicBezTo>
                      <a:pt x="57468" y="95583"/>
                      <a:pt x="69145" y="84093"/>
                      <a:pt x="79553" y="71663"/>
                    </a:cubicBezTo>
                    <a:cubicBezTo>
                      <a:pt x="80922" y="70028"/>
                      <a:pt x="80002" y="70194"/>
                      <a:pt x="87788" y="63644"/>
                    </a:cubicBezTo>
                    <a:cubicBezTo>
                      <a:pt x="147056" y="13794"/>
                      <a:pt x="214743" y="-7770"/>
                      <a:pt x="291140" y="1554"/>
                    </a:cubicBezTo>
                    <a:cubicBezTo>
                      <a:pt x="367925" y="10924"/>
                      <a:pt x="427622" y="49560"/>
                      <a:pt x="473356" y="112160"/>
                    </a:cubicBezTo>
                    <a:cubicBezTo>
                      <a:pt x="473483" y="112336"/>
                      <a:pt x="472482" y="110733"/>
                      <a:pt x="476889" y="117707"/>
                    </a:cubicBezTo>
                    <a:cubicBezTo>
                      <a:pt x="504427" y="161294"/>
                      <a:pt x="518288" y="208720"/>
                      <a:pt x="518233" y="261419"/>
                    </a:cubicBezTo>
                    <a:cubicBezTo>
                      <a:pt x="522282" y="256989"/>
                      <a:pt x="525428" y="253566"/>
                      <a:pt x="528551" y="250122"/>
                    </a:cubicBezTo>
                    <a:cubicBezTo>
                      <a:pt x="535542" y="242413"/>
                      <a:pt x="542463" y="234636"/>
                      <a:pt x="549533" y="226998"/>
                    </a:cubicBezTo>
                    <a:cubicBezTo>
                      <a:pt x="553527" y="222684"/>
                      <a:pt x="558161" y="222197"/>
                      <a:pt x="561535" y="225417"/>
                    </a:cubicBezTo>
                    <a:cubicBezTo>
                      <a:pt x="564840" y="228573"/>
                      <a:pt x="564816" y="232849"/>
                      <a:pt x="560999" y="237101"/>
                    </a:cubicBezTo>
                    <a:cubicBezTo>
                      <a:pt x="545018" y="254899"/>
                      <a:pt x="528979" y="272651"/>
                      <a:pt x="512859" y="290316"/>
                    </a:cubicBezTo>
                    <a:cubicBezTo>
                      <a:pt x="508516" y="295082"/>
                      <a:pt x="504204" y="295225"/>
                      <a:pt x="499480" y="290984"/>
                    </a:cubicBezTo>
                    <a:cubicBezTo>
                      <a:pt x="481828" y="275106"/>
                      <a:pt x="464218" y="259183"/>
                      <a:pt x="446647" y="243228"/>
                    </a:cubicBezTo>
                    <a:cubicBezTo>
                      <a:pt x="441934" y="238947"/>
                      <a:pt x="441282" y="234433"/>
                      <a:pt x="444556" y="230868"/>
                    </a:cubicBezTo>
                    <a:cubicBezTo>
                      <a:pt x="447760" y="227377"/>
                      <a:pt x="452357" y="227716"/>
                      <a:pt x="457076" y="231966"/>
                    </a:cubicBezTo>
                    <a:cubicBezTo>
                      <a:pt x="471580" y="245026"/>
                      <a:pt x="486041" y="258131"/>
                      <a:pt x="501546" y="272147"/>
                    </a:cubicBezTo>
                    <a:cubicBezTo>
                      <a:pt x="504495" y="218404"/>
                      <a:pt x="491094" y="170275"/>
                      <a:pt x="462867" y="125571"/>
                    </a:cubicBezTo>
                    <a:close/>
                    <a:moveTo>
                      <a:pt x="387410" y="157976"/>
                    </a:moveTo>
                    <a:cubicBezTo>
                      <a:pt x="387410" y="157976"/>
                      <a:pt x="385260" y="168124"/>
                      <a:pt x="384153" y="172093"/>
                    </a:cubicBezTo>
                    <a:cubicBezTo>
                      <a:pt x="370951" y="219367"/>
                      <a:pt x="354042" y="265167"/>
                      <a:pt x="327144" y="306577"/>
                    </a:cubicBezTo>
                    <a:cubicBezTo>
                      <a:pt x="303777" y="342542"/>
                      <a:pt x="268858" y="355144"/>
                      <a:pt x="227598" y="352843"/>
                    </a:cubicBezTo>
                    <a:cubicBezTo>
                      <a:pt x="209333" y="351813"/>
                      <a:pt x="191336" y="348350"/>
                      <a:pt x="174393" y="341095"/>
                    </a:cubicBezTo>
                    <a:cubicBezTo>
                      <a:pt x="167427" y="338115"/>
                      <a:pt x="160980" y="333918"/>
                      <a:pt x="153895" y="330050"/>
                    </a:cubicBezTo>
                    <a:cubicBezTo>
                      <a:pt x="147712" y="341106"/>
                      <a:pt x="143954" y="353610"/>
                      <a:pt x="140729" y="366310"/>
                    </a:cubicBezTo>
                    <a:cubicBezTo>
                      <a:pt x="139606" y="370726"/>
                      <a:pt x="138719" y="375208"/>
                      <a:pt x="137479" y="379602"/>
                    </a:cubicBezTo>
                    <a:cubicBezTo>
                      <a:pt x="136056" y="384621"/>
                      <a:pt x="132517" y="387032"/>
                      <a:pt x="128287" y="386188"/>
                    </a:cubicBezTo>
                    <a:cubicBezTo>
                      <a:pt x="123861" y="385300"/>
                      <a:pt x="121388" y="381378"/>
                      <a:pt x="122623" y="376008"/>
                    </a:cubicBezTo>
                    <a:cubicBezTo>
                      <a:pt x="126997" y="356963"/>
                      <a:pt x="131543" y="337929"/>
                      <a:pt x="141426" y="320790"/>
                    </a:cubicBezTo>
                    <a:cubicBezTo>
                      <a:pt x="143582" y="317042"/>
                      <a:pt x="143767" y="313985"/>
                      <a:pt x="142615" y="309667"/>
                    </a:cubicBezTo>
                    <a:cubicBezTo>
                      <a:pt x="133370" y="275106"/>
                      <a:pt x="136236" y="241813"/>
                      <a:pt x="153881" y="210143"/>
                    </a:cubicBezTo>
                    <a:cubicBezTo>
                      <a:pt x="174750" y="172687"/>
                      <a:pt x="207451" y="156038"/>
                      <a:pt x="249296" y="154708"/>
                    </a:cubicBezTo>
                    <a:cubicBezTo>
                      <a:pt x="275828" y="153864"/>
                      <a:pt x="302096" y="150492"/>
                      <a:pt x="327626" y="143143"/>
                    </a:cubicBezTo>
                    <a:cubicBezTo>
                      <a:pt x="336996" y="140447"/>
                      <a:pt x="345705" y="135462"/>
                      <a:pt x="354740" y="131577"/>
                    </a:cubicBezTo>
                    <a:cubicBezTo>
                      <a:pt x="359257" y="129634"/>
                      <a:pt x="363697" y="127344"/>
                      <a:pt x="368402" y="126036"/>
                    </a:cubicBezTo>
                    <a:cubicBezTo>
                      <a:pt x="380946" y="122548"/>
                      <a:pt x="389434" y="129481"/>
                      <a:pt x="388818" y="142465"/>
                    </a:cubicBezTo>
                    <a:cubicBezTo>
                      <a:pt x="388589" y="147308"/>
                      <a:pt x="387955" y="152130"/>
                      <a:pt x="387410" y="157976"/>
                    </a:cubicBezTo>
                    <a:close/>
                    <a:moveTo>
                      <a:pt x="228276" y="337600"/>
                    </a:moveTo>
                    <a:cubicBezTo>
                      <a:pt x="251691" y="338937"/>
                      <a:pt x="273795" y="334893"/>
                      <a:pt x="293206" y="320932"/>
                    </a:cubicBezTo>
                    <a:cubicBezTo>
                      <a:pt x="307491" y="310654"/>
                      <a:pt x="317696" y="296507"/>
                      <a:pt x="324956" y="281001"/>
                    </a:cubicBezTo>
                    <a:cubicBezTo>
                      <a:pt x="337931" y="253278"/>
                      <a:pt x="349347" y="224824"/>
                      <a:pt x="361149" y="196567"/>
                    </a:cubicBezTo>
                    <a:cubicBezTo>
                      <a:pt x="363711" y="190433"/>
                      <a:pt x="365151" y="183831"/>
                      <a:pt x="367583" y="175893"/>
                    </a:cubicBezTo>
                    <a:cubicBezTo>
                      <a:pt x="370412" y="166661"/>
                      <a:pt x="369496" y="167308"/>
                      <a:pt x="369769" y="165943"/>
                    </a:cubicBezTo>
                    <a:cubicBezTo>
                      <a:pt x="371395" y="157797"/>
                      <a:pt x="372563" y="149558"/>
                      <a:pt x="374147" y="139728"/>
                    </a:cubicBezTo>
                    <a:cubicBezTo>
                      <a:pt x="368124" y="142426"/>
                      <a:pt x="363752" y="144555"/>
                      <a:pt x="359251" y="146366"/>
                    </a:cubicBezTo>
                    <a:cubicBezTo>
                      <a:pt x="347786" y="150982"/>
                      <a:pt x="336569" y="156613"/>
                      <a:pt x="324700" y="159751"/>
                    </a:cubicBezTo>
                    <a:cubicBezTo>
                      <a:pt x="297979" y="166815"/>
                      <a:pt x="270520" y="169156"/>
                      <a:pt x="242926" y="170557"/>
                    </a:cubicBezTo>
                    <a:cubicBezTo>
                      <a:pt x="218770" y="171785"/>
                      <a:pt x="197220" y="180064"/>
                      <a:pt x="180786" y="198668"/>
                    </a:cubicBezTo>
                    <a:cubicBezTo>
                      <a:pt x="158307" y="224117"/>
                      <a:pt x="150326" y="254169"/>
                      <a:pt x="153559" y="287554"/>
                    </a:cubicBezTo>
                    <a:cubicBezTo>
                      <a:pt x="153927" y="291346"/>
                      <a:pt x="154846" y="295093"/>
                      <a:pt x="155701" y="299948"/>
                    </a:cubicBezTo>
                    <a:cubicBezTo>
                      <a:pt x="171066" y="283193"/>
                      <a:pt x="188435" y="271555"/>
                      <a:pt x="207693" y="262800"/>
                    </a:cubicBezTo>
                    <a:cubicBezTo>
                      <a:pt x="218466" y="257901"/>
                      <a:pt x="229604" y="253779"/>
                      <a:pt x="240699" y="249633"/>
                    </a:cubicBezTo>
                    <a:cubicBezTo>
                      <a:pt x="245979" y="247660"/>
                      <a:pt x="250142" y="249561"/>
                      <a:pt x="251628" y="253787"/>
                    </a:cubicBezTo>
                    <a:cubicBezTo>
                      <a:pt x="253231" y="258351"/>
                      <a:pt x="251032" y="262087"/>
                      <a:pt x="245445" y="264180"/>
                    </a:cubicBezTo>
                    <a:cubicBezTo>
                      <a:pt x="243737" y="264827"/>
                      <a:pt x="241968" y="265298"/>
                      <a:pt x="240253" y="265912"/>
                    </a:cubicBezTo>
                    <a:cubicBezTo>
                      <a:pt x="220792" y="272936"/>
                      <a:pt x="201962" y="281231"/>
                      <a:pt x="185280" y="293734"/>
                    </a:cubicBezTo>
                    <a:cubicBezTo>
                      <a:pt x="176851" y="300046"/>
                      <a:pt x="169063" y="307027"/>
                      <a:pt x="162706" y="316297"/>
                    </a:cubicBezTo>
                    <a:cubicBezTo>
                      <a:pt x="166324" y="318861"/>
                      <a:pt x="169237" y="321382"/>
                      <a:pt x="172541" y="323190"/>
                    </a:cubicBezTo>
                    <a:cubicBezTo>
                      <a:pt x="189557" y="332515"/>
                      <a:pt x="208319" y="335321"/>
                      <a:pt x="228276" y="337600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47" name="Free-form: Shape 46">
                <a:extLst>
                  <a:ext uri="{FF2B5EF4-FFF2-40B4-BE49-F238E27FC236}">
                    <a16:creationId xmlns:a16="http://schemas.microsoft.com/office/drawing/2014/main" id="{F74E7937-542D-AAEA-B908-C8332BF5A403}"/>
                  </a:ext>
                </a:extLst>
              </p:cNvPr>
              <p:cNvSpPr/>
              <p:nvPr/>
            </p:nvSpPr>
            <p:spPr>
              <a:xfrm>
                <a:off x="2594319" y="3355417"/>
                <a:ext cx="87103" cy="266566"/>
              </a:xfrm>
              <a:custGeom>
                <a:avLst/>
                <a:gdLst>
                  <a:gd name="connsiteX0" fmla="*/ 86739 w 87103"/>
                  <a:gd name="connsiteY0" fmla="*/ 265201 h 266567"/>
                  <a:gd name="connsiteX1" fmla="*/ 84254 w 87103"/>
                  <a:gd name="connsiteY1" fmla="*/ 266001 h 266567"/>
                  <a:gd name="connsiteX2" fmla="*/ 25 w 87103"/>
                  <a:gd name="connsiteY2" fmla="*/ 265004 h 266567"/>
                  <a:gd name="connsiteX3" fmla="*/ -253 w 87103"/>
                  <a:gd name="connsiteY3" fmla="*/ 106144 h 266567"/>
                  <a:gd name="connsiteX4" fmla="*/ -365 w 87103"/>
                  <a:gd name="connsiteY4" fmla="*/ 59 h 266567"/>
                  <a:gd name="connsiteX5" fmla="*/ 2220 w 87103"/>
                  <a:gd name="connsiteY5" fmla="*/ -566 h 266567"/>
                  <a:gd name="connsiteX6" fmla="*/ 86260 w 87103"/>
                  <a:gd name="connsiteY6" fmla="*/ 322 h 266567"/>
                  <a:gd name="connsiteX7" fmla="*/ 86590 w 87103"/>
                  <a:gd name="connsiteY7" fmla="*/ 253180 h 266567"/>
                  <a:gd name="connsiteX8" fmla="*/ 86739 w 87103"/>
                  <a:gd name="connsiteY8" fmla="*/ 265201 h 26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03" h="266567">
                    <a:moveTo>
                      <a:pt x="86739" y="265201"/>
                    </a:moveTo>
                    <a:cubicBezTo>
                      <a:pt x="85911" y="265486"/>
                      <a:pt x="85082" y="266001"/>
                      <a:pt x="84254" y="266001"/>
                    </a:cubicBezTo>
                    <a:cubicBezTo>
                      <a:pt x="56281" y="265968"/>
                      <a:pt x="28308" y="265892"/>
                      <a:pt x="25" y="265004"/>
                    </a:cubicBezTo>
                    <a:cubicBezTo>
                      <a:pt x="-272" y="211506"/>
                      <a:pt x="-242" y="158820"/>
                      <a:pt x="-253" y="106144"/>
                    </a:cubicBezTo>
                    <a:cubicBezTo>
                      <a:pt x="-261" y="70782"/>
                      <a:pt x="-326" y="35420"/>
                      <a:pt x="-365" y="59"/>
                    </a:cubicBezTo>
                    <a:cubicBezTo>
                      <a:pt x="496" y="-161"/>
                      <a:pt x="1359" y="-566"/>
                      <a:pt x="2220" y="-566"/>
                    </a:cubicBezTo>
                    <a:cubicBezTo>
                      <a:pt x="30115" y="-555"/>
                      <a:pt x="58009" y="-489"/>
                      <a:pt x="86260" y="322"/>
                    </a:cubicBezTo>
                    <a:cubicBezTo>
                      <a:pt x="86605" y="85115"/>
                      <a:pt x="86592" y="169142"/>
                      <a:pt x="86590" y="253180"/>
                    </a:cubicBezTo>
                    <a:cubicBezTo>
                      <a:pt x="86590" y="257191"/>
                      <a:pt x="86687" y="261191"/>
                      <a:pt x="86739" y="265201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48" name="Free-form: Shape 47">
                <a:extLst>
                  <a:ext uri="{FF2B5EF4-FFF2-40B4-BE49-F238E27FC236}">
                    <a16:creationId xmlns:a16="http://schemas.microsoft.com/office/drawing/2014/main" id="{CB4EF262-B825-3C2F-6C8A-F1237F2CDB7D}"/>
                  </a:ext>
                </a:extLst>
              </p:cNvPr>
              <p:cNvSpPr/>
              <p:nvPr/>
            </p:nvSpPr>
            <p:spPr>
              <a:xfrm>
                <a:off x="2494042" y="3400374"/>
                <a:ext cx="85995" cy="221660"/>
              </a:xfrm>
              <a:custGeom>
                <a:avLst/>
                <a:gdLst>
                  <a:gd name="connsiteX0" fmla="*/ 85630 w 85994"/>
                  <a:gd name="connsiteY0" fmla="*/ 221095 h 221661"/>
                  <a:gd name="connsiteX1" fmla="*/ -365 w 85994"/>
                  <a:gd name="connsiteY1" fmla="*/ 221095 h 221661"/>
                  <a:gd name="connsiteX2" fmla="*/ -365 w 85994"/>
                  <a:gd name="connsiteY2" fmla="*/ -566 h 221661"/>
                  <a:gd name="connsiteX3" fmla="*/ 85630 w 85994"/>
                  <a:gd name="connsiteY3" fmla="*/ -566 h 221661"/>
                  <a:gd name="connsiteX4" fmla="*/ 85630 w 85994"/>
                  <a:gd name="connsiteY4" fmla="*/ 221095 h 2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94" h="221661">
                    <a:moveTo>
                      <a:pt x="85630" y="221095"/>
                    </a:moveTo>
                    <a:lnTo>
                      <a:pt x="-365" y="221095"/>
                    </a:lnTo>
                    <a:lnTo>
                      <a:pt x="-365" y="-566"/>
                    </a:lnTo>
                    <a:lnTo>
                      <a:pt x="85630" y="-566"/>
                    </a:lnTo>
                    <a:lnTo>
                      <a:pt x="85630" y="221095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 dirty="0"/>
              </a:p>
            </p:txBody>
          </p:sp>
          <p:sp>
            <p:nvSpPr>
              <p:cNvPr id="49" name="Free-form: Shape 48">
                <a:extLst>
                  <a:ext uri="{FF2B5EF4-FFF2-40B4-BE49-F238E27FC236}">
                    <a16:creationId xmlns:a16="http://schemas.microsoft.com/office/drawing/2014/main" id="{71730878-5F9B-D37B-E056-D20ED8C220DB}"/>
                  </a:ext>
                </a:extLst>
              </p:cNvPr>
              <p:cNvSpPr/>
              <p:nvPr/>
            </p:nvSpPr>
            <p:spPr>
              <a:xfrm>
                <a:off x="2393277" y="3446357"/>
                <a:ext cx="86303" cy="175231"/>
              </a:xfrm>
              <a:custGeom>
                <a:avLst/>
                <a:gdLst>
                  <a:gd name="connsiteX0" fmla="*/ 85939 w 86303"/>
                  <a:gd name="connsiteY0" fmla="*/ -566 h 175231"/>
                  <a:gd name="connsiteX1" fmla="*/ 85939 w 86303"/>
                  <a:gd name="connsiteY1" fmla="*/ 174665 h 175231"/>
                  <a:gd name="connsiteX2" fmla="*/ -365 w 86303"/>
                  <a:gd name="connsiteY2" fmla="*/ 174665 h 175231"/>
                  <a:gd name="connsiteX3" fmla="*/ -365 w 86303"/>
                  <a:gd name="connsiteY3" fmla="*/ -566 h 175231"/>
                  <a:gd name="connsiteX4" fmla="*/ 85939 w 86303"/>
                  <a:gd name="connsiteY4" fmla="*/ -566 h 17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03" h="175231">
                    <a:moveTo>
                      <a:pt x="85939" y="-566"/>
                    </a:moveTo>
                    <a:lnTo>
                      <a:pt x="85939" y="174665"/>
                    </a:lnTo>
                    <a:lnTo>
                      <a:pt x="-365" y="174665"/>
                    </a:lnTo>
                    <a:lnTo>
                      <a:pt x="-365" y="-566"/>
                    </a:lnTo>
                    <a:lnTo>
                      <a:pt x="85939" y="-566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</p:grpSp>
      <p:pic>
        <p:nvPicPr>
          <p:cNvPr id="50" name="Graphic 49">
            <a:extLst>
              <a:ext uri="{FF2B5EF4-FFF2-40B4-BE49-F238E27FC236}">
                <a16:creationId xmlns:a16="http://schemas.microsoft.com/office/drawing/2014/main" id="{C7004AB3-9243-3C6E-AA2B-ABEE03E93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831637" y="2004221"/>
            <a:ext cx="4052403" cy="31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36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6B479E5-E90C-762B-D5FF-A7E1143B8389}"/>
              </a:ext>
            </a:extLst>
          </p:cNvPr>
          <p:cNvSpPr/>
          <p:nvPr/>
        </p:nvSpPr>
        <p:spPr>
          <a:xfrm>
            <a:off x="4150783" y="1143000"/>
            <a:ext cx="4572000" cy="4572000"/>
          </a:xfrm>
          <a:prstGeom prst="rect">
            <a:avLst/>
          </a:prstGeom>
          <a:solidFill>
            <a:srgbClr val="EFEEF1"/>
          </a:solidFill>
          <a:ln>
            <a:solidFill>
              <a:srgbClr val="31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97AA07-A8A0-3CBE-FB05-CAF48A67D1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31" r="1199" b="8767"/>
          <a:stretch/>
        </p:blipFill>
        <p:spPr>
          <a:xfrm>
            <a:off x="4150784" y="11430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11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51EBD-0CEE-71CA-3D58-D4E41CB80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AD735B8-DC4B-8980-7B47-C3DB83A651C9}"/>
              </a:ext>
            </a:extLst>
          </p:cNvPr>
          <p:cNvSpPr/>
          <p:nvPr/>
        </p:nvSpPr>
        <p:spPr>
          <a:xfrm>
            <a:off x="25401" y="96958"/>
            <a:ext cx="12126378" cy="3076166"/>
          </a:xfrm>
          <a:prstGeom prst="rect">
            <a:avLst/>
          </a:prstGeom>
          <a:solidFill>
            <a:srgbClr val="EFEEF1"/>
          </a:solidFill>
          <a:ln>
            <a:solidFill>
              <a:srgbClr val="31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4BAC58-6E87-5411-1B60-E6F938413865}"/>
              </a:ext>
            </a:extLst>
          </p:cNvPr>
          <p:cNvSpPr txBox="1"/>
          <p:nvPr/>
        </p:nvSpPr>
        <p:spPr>
          <a:xfrm>
            <a:off x="3179679" y="576669"/>
            <a:ext cx="862666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20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20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4D5BF-7A55-6146-4B69-F3D05201DB9B}"/>
              </a:ext>
            </a:extLst>
          </p:cNvPr>
          <p:cNvGrpSpPr/>
          <p:nvPr/>
        </p:nvGrpSpPr>
        <p:grpSpPr>
          <a:xfrm>
            <a:off x="25401" y="-134045"/>
            <a:ext cx="3350864" cy="3332373"/>
            <a:chOff x="-51610" y="1238103"/>
            <a:chExt cx="4074889" cy="405240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EBB8329-A6AB-ADFC-1F18-3F78ED09F414}"/>
                </a:ext>
              </a:extLst>
            </p:cNvPr>
            <p:cNvGrpSpPr/>
            <p:nvPr/>
          </p:nvGrpSpPr>
          <p:grpSpPr>
            <a:xfrm>
              <a:off x="-51610" y="1819390"/>
              <a:ext cx="2308370" cy="2308370"/>
              <a:chOff x="1721645" y="1958510"/>
              <a:chExt cx="2308370" cy="2308370"/>
            </a:xfrm>
          </p:grpSpPr>
          <p:pic>
            <p:nvPicPr>
              <p:cNvPr id="18" name="Graphic 17" descr="Box with solid fill">
                <a:extLst>
                  <a:ext uri="{FF2B5EF4-FFF2-40B4-BE49-F238E27FC236}">
                    <a16:creationId xmlns:a16="http://schemas.microsoft.com/office/drawing/2014/main" id="{1623817C-0584-F781-2E9E-D1BE06679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p:blipFill>
            <p:spPr>
              <a:xfrm rot="20519081">
                <a:off x="1721645" y="1958510"/>
                <a:ext cx="2308370" cy="2308370"/>
              </a:xfrm>
              <a:custGeom>
                <a:avLst/>
                <a:gdLst>
                  <a:gd name="connsiteX0" fmla="*/ 1532137 w 2308370"/>
                  <a:gd name="connsiteY0" fmla="*/ 1833180 h 2308370"/>
                  <a:gd name="connsiteX1" fmla="*/ 1394493 w 2308370"/>
                  <a:gd name="connsiteY1" fmla="*/ 1903267 h 2308370"/>
                  <a:gd name="connsiteX2" fmla="*/ 1464580 w 2308370"/>
                  <a:gd name="connsiteY2" fmla="*/ 2040911 h 2308370"/>
                  <a:gd name="connsiteX3" fmla="*/ 1602224 w 2308370"/>
                  <a:gd name="connsiteY3" fmla="*/ 1970824 h 2308370"/>
                  <a:gd name="connsiteX4" fmla="*/ 1532137 w 2308370"/>
                  <a:gd name="connsiteY4" fmla="*/ 1833180 h 2308370"/>
                  <a:gd name="connsiteX5" fmla="*/ 2308370 w 2308370"/>
                  <a:gd name="connsiteY5" fmla="*/ 0 h 2308370"/>
                  <a:gd name="connsiteX6" fmla="*/ 2308370 w 2308370"/>
                  <a:gd name="connsiteY6" fmla="*/ 2308370 h 2308370"/>
                  <a:gd name="connsiteX7" fmla="*/ 0 w 2308370"/>
                  <a:gd name="connsiteY7" fmla="*/ 2308370 h 2308370"/>
                  <a:gd name="connsiteX8" fmla="*/ 0 w 2308370"/>
                  <a:gd name="connsiteY8" fmla="*/ 0 h 2308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8370" h="2308370">
                    <a:moveTo>
                      <a:pt x="1532137" y="1833180"/>
                    </a:moveTo>
                    <a:cubicBezTo>
                      <a:pt x="1474773" y="1814525"/>
                      <a:pt x="1413148" y="1845903"/>
                      <a:pt x="1394493" y="1903267"/>
                    </a:cubicBezTo>
                    <a:cubicBezTo>
                      <a:pt x="1375837" y="1960631"/>
                      <a:pt x="1407216" y="2022255"/>
                      <a:pt x="1464580" y="2040911"/>
                    </a:cubicBezTo>
                    <a:cubicBezTo>
                      <a:pt x="1521943" y="2059566"/>
                      <a:pt x="1583568" y="2028188"/>
                      <a:pt x="1602224" y="1970824"/>
                    </a:cubicBezTo>
                    <a:cubicBezTo>
                      <a:pt x="1620879" y="1913460"/>
                      <a:pt x="1589501" y="1851836"/>
                      <a:pt x="1532137" y="1833180"/>
                    </a:cubicBezTo>
                    <a:close/>
                    <a:moveTo>
                      <a:pt x="2308370" y="0"/>
                    </a:moveTo>
                    <a:lnTo>
                      <a:pt x="2308370" y="2308370"/>
                    </a:lnTo>
                    <a:lnTo>
                      <a:pt x="0" y="230837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grpSp>
            <p:nvGrpSpPr>
              <p:cNvPr id="19" name="Graphic 7">
                <a:extLst>
                  <a:ext uri="{FF2B5EF4-FFF2-40B4-BE49-F238E27FC236}">
                    <a16:creationId xmlns:a16="http://schemas.microsoft.com/office/drawing/2014/main" id="{C5E154DA-9EF8-DD4F-DD14-7B26E4C23C40}"/>
                  </a:ext>
                </a:extLst>
              </p:cNvPr>
              <p:cNvGrpSpPr/>
              <p:nvPr/>
            </p:nvGrpSpPr>
            <p:grpSpPr>
              <a:xfrm>
                <a:off x="2171020" y="3128099"/>
                <a:ext cx="783101" cy="800327"/>
                <a:chOff x="2093756" y="3021503"/>
                <a:chExt cx="587666" cy="600531"/>
              </a:xfrm>
              <a:solidFill>
                <a:schemeClr val="bg1"/>
              </a:solidFill>
              <a:scene3d>
                <a:camera prst="isometricOffAxis2Left">
                  <a:rot lat="2520000" lon="1860000" rev="600000"/>
                </a:camera>
                <a:lightRig rig="threePt" dir="t"/>
              </a:scene3d>
            </p:grpSpPr>
            <p:sp>
              <p:nvSpPr>
                <p:cNvPr id="20" name="Free-form: Shape 19">
                  <a:extLst>
                    <a:ext uri="{FF2B5EF4-FFF2-40B4-BE49-F238E27FC236}">
                      <a16:creationId xmlns:a16="http://schemas.microsoft.com/office/drawing/2014/main" id="{DB4571B8-478C-AC5B-EEAD-C4732ECD5B2E}"/>
                    </a:ext>
                  </a:extLst>
                </p:cNvPr>
                <p:cNvSpPr/>
                <p:nvPr/>
              </p:nvSpPr>
              <p:spPr>
                <a:xfrm>
                  <a:off x="2093756" y="3021503"/>
                  <a:ext cx="564311" cy="517741"/>
                </a:xfrm>
                <a:custGeom>
                  <a:avLst/>
                  <a:gdLst>
                    <a:gd name="connsiteX0" fmla="*/ 462867 w 564306"/>
                    <a:gd name="connsiteY0" fmla="*/ 125571 h 517740"/>
                    <a:gd name="connsiteX1" fmla="*/ 458931 w 564306"/>
                    <a:gd name="connsiteY1" fmla="*/ 119920 h 517740"/>
                    <a:gd name="connsiteX2" fmla="*/ 443763 w 564306"/>
                    <a:gd name="connsiteY2" fmla="*/ 100355 h 517740"/>
                    <a:gd name="connsiteX3" fmla="*/ 312900 w 564306"/>
                    <a:gd name="connsiteY3" fmla="*/ 21421 h 517740"/>
                    <a:gd name="connsiteX4" fmla="*/ 121241 w 564306"/>
                    <a:gd name="connsiteY4" fmla="*/ 58262 h 517740"/>
                    <a:gd name="connsiteX5" fmla="*/ 96330 w 564306"/>
                    <a:gd name="connsiteY5" fmla="*/ 77924 h 517740"/>
                    <a:gd name="connsiteX6" fmla="*/ 86851 w 564306"/>
                    <a:gd name="connsiteY6" fmla="*/ 86744 h 517740"/>
                    <a:gd name="connsiteX7" fmla="*/ 16746 w 564306"/>
                    <a:gd name="connsiteY7" fmla="*/ 275401 h 517740"/>
                    <a:gd name="connsiteX8" fmla="*/ 153304 w 564306"/>
                    <a:gd name="connsiteY8" fmla="*/ 477995 h 517740"/>
                    <a:gd name="connsiteX9" fmla="*/ 163693 w 564306"/>
                    <a:gd name="connsiteY9" fmla="*/ 482094 h 517740"/>
                    <a:gd name="connsiteX10" fmla="*/ 255800 w 564306"/>
                    <a:gd name="connsiteY10" fmla="*/ 501413 h 517740"/>
                    <a:gd name="connsiteX11" fmla="*/ 262921 w 564306"/>
                    <a:gd name="connsiteY11" fmla="*/ 501468 h 517740"/>
                    <a:gd name="connsiteX12" fmla="*/ 271186 w 564306"/>
                    <a:gd name="connsiteY12" fmla="*/ 509193 h 517740"/>
                    <a:gd name="connsiteX13" fmla="*/ 262731 w 564306"/>
                    <a:gd name="connsiteY13" fmla="*/ 517160 h 517740"/>
                    <a:gd name="connsiteX14" fmla="*/ 216935 w 564306"/>
                    <a:gd name="connsiteY14" fmla="*/ 513817 h 517740"/>
                    <a:gd name="connsiteX15" fmla="*/ 158183 w 564306"/>
                    <a:gd name="connsiteY15" fmla="*/ 496986 h 517740"/>
                    <a:gd name="connsiteX16" fmla="*/ 135853 w 564306"/>
                    <a:gd name="connsiteY16" fmla="*/ 486269 h 517740"/>
                    <a:gd name="connsiteX17" fmla="*/ 3540 w 564306"/>
                    <a:gd name="connsiteY17" fmla="*/ 300802 h 517740"/>
                    <a:gd name="connsiteX18" fmla="*/ 48055 w 564306"/>
                    <a:gd name="connsiteY18" fmla="*/ 108705 h 517740"/>
                    <a:gd name="connsiteX19" fmla="*/ 79553 w 564306"/>
                    <a:gd name="connsiteY19" fmla="*/ 71663 h 517740"/>
                    <a:gd name="connsiteX20" fmla="*/ 87788 w 564306"/>
                    <a:gd name="connsiteY20" fmla="*/ 63644 h 517740"/>
                    <a:gd name="connsiteX21" fmla="*/ 291140 w 564306"/>
                    <a:gd name="connsiteY21" fmla="*/ 1554 h 517740"/>
                    <a:gd name="connsiteX22" fmla="*/ 473356 w 564306"/>
                    <a:gd name="connsiteY22" fmla="*/ 112160 h 517740"/>
                    <a:gd name="connsiteX23" fmla="*/ 476889 w 564306"/>
                    <a:gd name="connsiteY23" fmla="*/ 117707 h 517740"/>
                    <a:gd name="connsiteX24" fmla="*/ 518233 w 564306"/>
                    <a:gd name="connsiteY24" fmla="*/ 261419 h 517740"/>
                    <a:gd name="connsiteX25" fmla="*/ 528551 w 564306"/>
                    <a:gd name="connsiteY25" fmla="*/ 250122 h 517740"/>
                    <a:gd name="connsiteX26" fmla="*/ 549533 w 564306"/>
                    <a:gd name="connsiteY26" fmla="*/ 226998 h 517740"/>
                    <a:gd name="connsiteX27" fmla="*/ 561535 w 564306"/>
                    <a:gd name="connsiteY27" fmla="*/ 225417 h 517740"/>
                    <a:gd name="connsiteX28" fmla="*/ 560999 w 564306"/>
                    <a:gd name="connsiteY28" fmla="*/ 237101 h 517740"/>
                    <a:gd name="connsiteX29" fmla="*/ 512859 w 564306"/>
                    <a:gd name="connsiteY29" fmla="*/ 290316 h 517740"/>
                    <a:gd name="connsiteX30" fmla="*/ 499480 w 564306"/>
                    <a:gd name="connsiteY30" fmla="*/ 290984 h 517740"/>
                    <a:gd name="connsiteX31" fmla="*/ 446647 w 564306"/>
                    <a:gd name="connsiteY31" fmla="*/ 243228 h 517740"/>
                    <a:gd name="connsiteX32" fmla="*/ 444556 w 564306"/>
                    <a:gd name="connsiteY32" fmla="*/ 230868 h 517740"/>
                    <a:gd name="connsiteX33" fmla="*/ 457076 w 564306"/>
                    <a:gd name="connsiteY33" fmla="*/ 231966 h 517740"/>
                    <a:gd name="connsiteX34" fmla="*/ 501546 w 564306"/>
                    <a:gd name="connsiteY34" fmla="*/ 272147 h 517740"/>
                    <a:gd name="connsiteX35" fmla="*/ 462867 w 564306"/>
                    <a:gd name="connsiteY35" fmla="*/ 125571 h 517740"/>
                    <a:gd name="connsiteX36" fmla="*/ 387410 w 564306"/>
                    <a:gd name="connsiteY36" fmla="*/ 157976 h 517740"/>
                    <a:gd name="connsiteX37" fmla="*/ 384153 w 564306"/>
                    <a:gd name="connsiteY37" fmla="*/ 172093 h 517740"/>
                    <a:gd name="connsiteX38" fmla="*/ 327144 w 564306"/>
                    <a:gd name="connsiteY38" fmla="*/ 306577 h 517740"/>
                    <a:gd name="connsiteX39" fmla="*/ 227598 w 564306"/>
                    <a:gd name="connsiteY39" fmla="*/ 352843 h 517740"/>
                    <a:gd name="connsiteX40" fmla="*/ 174393 w 564306"/>
                    <a:gd name="connsiteY40" fmla="*/ 341095 h 517740"/>
                    <a:gd name="connsiteX41" fmla="*/ 153895 w 564306"/>
                    <a:gd name="connsiteY41" fmla="*/ 330050 h 517740"/>
                    <a:gd name="connsiteX42" fmla="*/ 140729 w 564306"/>
                    <a:gd name="connsiteY42" fmla="*/ 366310 h 517740"/>
                    <a:gd name="connsiteX43" fmla="*/ 137479 w 564306"/>
                    <a:gd name="connsiteY43" fmla="*/ 379602 h 517740"/>
                    <a:gd name="connsiteX44" fmla="*/ 128287 w 564306"/>
                    <a:gd name="connsiteY44" fmla="*/ 386188 h 517740"/>
                    <a:gd name="connsiteX45" fmla="*/ 122623 w 564306"/>
                    <a:gd name="connsiteY45" fmla="*/ 376008 h 517740"/>
                    <a:gd name="connsiteX46" fmla="*/ 141426 w 564306"/>
                    <a:gd name="connsiteY46" fmla="*/ 320790 h 517740"/>
                    <a:gd name="connsiteX47" fmla="*/ 142615 w 564306"/>
                    <a:gd name="connsiteY47" fmla="*/ 309667 h 517740"/>
                    <a:gd name="connsiteX48" fmla="*/ 153881 w 564306"/>
                    <a:gd name="connsiteY48" fmla="*/ 210143 h 517740"/>
                    <a:gd name="connsiteX49" fmla="*/ 249296 w 564306"/>
                    <a:gd name="connsiteY49" fmla="*/ 154708 h 517740"/>
                    <a:gd name="connsiteX50" fmla="*/ 327626 w 564306"/>
                    <a:gd name="connsiteY50" fmla="*/ 143143 h 517740"/>
                    <a:gd name="connsiteX51" fmla="*/ 354740 w 564306"/>
                    <a:gd name="connsiteY51" fmla="*/ 131577 h 517740"/>
                    <a:gd name="connsiteX52" fmla="*/ 368402 w 564306"/>
                    <a:gd name="connsiteY52" fmla="*/ 126036 h 517740"/>
                    <a:gd name="connsiteX53" fmla="*/ 388818 w 564306"/>
                    <a:gd name="connsiteY53" fmla="*/ 142465 h 517740"/>
                    <a:gd name="connsiteX54" fmla="*/ 387410 w 564306"/>
                    <a:gd name="connsiteY54" fmla="*/ 157976 h 517740"/>
                    <a:gd name="connsiteX55" fmla="*/ 228276 w 564306"/>
                    <a:gd name="connsiteY55" fmla="*/ 337600 h 517740"/>
                    <a:gd name="connsiteX56" fmla="*/ 293206 w 564306"/>
                    <a:gd name="connsiteY56" fmla="*/ 320932 h 517740"/>
                    <a:gd name="connsiteX57" fmla="*/ 324956 w 564306"/>
                    <a:gd name="connsiteY57" fmla="*/ 281001 h 517740"/>
                    <a:gd name="connsiteX58" fmla="*/ 361149 w 564306"/>
                    <a:gd name="connsiteY58" fmla="*/ 196567 h 517740"/>
                    <a:gd name="connsiteX59" fmla="*/ 367583 w 564306"/>
                    <a:gd name="connsiteY59" fmla="*/ 175893 h 517740"/>
                    <a:gd name="connsiteX60" fmla="*/ 369769 w 564306"/>
                    <a:gd name="connsiteY60" fmla="*/ 165943 h 517740"/>
                    <a:gd name="connsiteX61" fmla="*/ 374147 w 564306"/>
                    <a:gd name="connsiteY61" fmla="*/ 139728 h 517740"/>
                    <a:gd name="connsiteX62" fmla="*/ 359251 w 564306"/>
                    <a:gd name="connsiteY62" fmla="*/ 146366 h 517740"/>
                    <a:gd name="connsiteX63" fmla="*/ 324700 w 564306"/>
                    <a:gd name="connsiteY63" fmla="*/ 159751 h 517740"/>
                    <a:gd name="connsiteX64" fmla="*/ 242926 w 564306"/>
                    <a:gd name="connsiteY64" fmla="*/ 170557 h 517740"/>
                    <a:gd name="connsiteX65" fmla="*/ 180786 w 564306"/>
                    <a:gd name="connsiteY65" fmla="*/ 198668 h 517740"/>
                    <a:gd name="connsiteX66" fmla="*/ 153559 w 564306"/>
                    <a:gd name="connsiteY66" fmla="*/ 287554 h 517740"/>
                    <a:gd name="connsiteX67" fmla="*/ 155701 w 564306"/>
                    <a:gd name="connsiteY67" fmla="*/ 299948 h 517740"/>
                    <a:gd name="connsiteX68" fmla="*/ 207693 w 564306"/>
                    <a:gd name="connsiteY68" fmla="*/ 262800 h 517740"/>
                    <a:gd name="connsiteX69" fmla="*/ 240699 w 564306"/>
                    <a:gd name="connsiteY69" fmla="*/ 249633 h 517740"/>
                    <a:gd name="connsiteX70" fmla="*/ 251628 w 564306"/>
                    <a:gd name="connsiteY70" fmla="*/ 253787 h 517740"/>
                    <a:gd name="connsiteX71" fmla="*/ 245445 w 564306"/>
                    <a:gd name="connsiteY71" fmla="*/ 264180 h 517740"/>
                    <a:gd name="connsiteX72" fmla="*/ 240253 w 564306"/>
                    <a:gd name="connsiteY72" fmla="*/ 265912 h 517740"/>
                    <a:gd name="connsiteX73" fmla="*/ 185280 w 564306"/>
                    <a:gd name="connsiteY73" fmla="*/ 293734 h 517740"/>
                    <a:gd name="connsiteX74" fmla="*/ 162706 w 564306"/>
                    <a:gd name="connsiteY74" fmla="*/ 316297 h 517740"/>
                    <a:gd name="connsiteX75" fmla="*/ 172541 w 564306"/>
                    <a:gd name="connsiteY75" fmla="*/ 323190 h 517740"/>
                    <a:gd name="connsiteX76" fmla="*/ 228276 w 564306"/>
                    <a:gd name="connsiteY76" fmla="*/ 337600 h 517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564306" h="517740">
                      <a:moveTo>
                        <a:pt x="462867" y="125571"/>
                      </a:moveTo>
                      <a:cubicBezTo>
                        <a:pt x="462038" y="125923"/>
                        <a:pt x="458931" y="119920"/>
                        <a:pt x="458931" y="119920"/>
                      </a:cubicBezTo>
                      <a:cubicBezTo>
                        <a:pt x="453709" y="113143"/>
                        <a:pt x="449102" y="106427"/>
                        <a:pt x="443763" y="100355"/>
                      </a:cubicBezTo>
                      <a:cubicBezTo>
                        <a:pt x="408489" y="60255"/>
                        <a:pt x="365311" y="32728"/>
                        <a:pt x="312900" y="21421"/>
                      </a:cubicBezTo>
                      <a:cubicBezTo>
                        <a:pt x="244008" y="6558"/>
                        <a:pt x="179814" y="18646"/>
                        <a:pt x="121241" y="58262"/>
                      </a:cubicBezTo>
                      <a:cubicBezTo>
                        <a:pt x="112503" y="64172"/>
                        <a:pt x="104714" y="71470"/>
                        <a:pt x="96330" y="77924"/>
                      </a:cubicBezTo>
                      <a:cubicBezTo>
                        <a:pt x="92939" y="80534"/>
                        <a:pt x="91892" y="81448"/>
                        <a:pt x="86851" y="86744"/>
                      </a:cubicBezTo>
                      <a:cubicBezTo>
                        <a:pt x="35887" y="140287"/>
                        <a:pt x="11108" y="202700"/>
                        <a:pt x="16746" y="275401"/>
                      </a:cubicBezTo>
                      <a:cubicBezTo>
                        <a:pt x="23902" y="367669"/>
                        <a:pt x="72026" y="433418"/>
                        <a:pt x="153304" y="477995"/>
                      </a:cubicBezTo>
                      <a:cubicBezTo>
                        <a:pt x="153340" y="478017"/>
                        <a:pt x="160395" y="480713"/>
                        <a:pt x="163693" y="482094"/>
                      </a:cubicBezTo>
                      <a:cubicBezTo>
                        <a:pt x="193163" y="494476"/>
                        <a:pt x="223865" y="500854"/>
                        <a:pt x="255800" y="501413"/>
                      </a:cubicBezTo>
                      <a:cubicBezTo>
                        <a:pt x="258174" y="501457"/>
                        <a:pt x="260555" y="501325"/>
                        <a:pt x="262921" y="501468"/>
                      </a:cubicBezTo>
                      <a:cubicBezTo>
                        <a:pt x="267916" y="501774"/>
                        <a:pt x="271121" y="504843"/>
                        <a:pt x="271186" y="509193"/>
                      </a:cubicBezTo>
                      <a:cubicBezTo>
                        <a:pt x="271256" y="513839"/>
                        <a:pt x="267991" y="517434"/>
                        <a:pt x="262731" y="517160"/>
                      </a:cubicBezTo>
                      <a:cubicBezTo>
                        <a:pt x="247444" y="516338"/>
                        <a:pt x="232087" y="515812"/>
                        <a:pt x="216935" y="513817"/>
                      </a:cubicBezTo>
                      <a:cubicBezTo>
                        <a:pt x="196605" y="511144"/>
                        <a:pt x="177046" y="505128"/>
                        <a:pt x="158183" y="496986"/>
                      </a:cubicBezTo>
                      <a:cubicBezTo>
                        <a:pt x="157547" y="496712"/>
                        <a:pt x="140272" y="488789"/>
                        <a:pt x="135853" y="486269"/>
                      </a:cubicBezTo>
                      <a:cubicBezTo>
                        <a:pt x="63165" y="444847"/>
                        <a:pt x="17522" y="383558"/>
                        <a:pt x="3540" y="300802"/>
                      </a:cubicBezTo>
                      <a:cubicBezTo>
                        <a:pt x="-8239" y="231090"/>
                        <a:pt x="6641" y="166442"/>
                        <a:pt x="48055" y="108705"/>
                      </a:cubicBezTo>
                      <a:cubicBezTo>
                        <a:pt x="57468" y="95583"/>
                        <a:pt x="69145" y="84093"/>
                        <a:pt x="79553" y="71663"/>
                      </a:cubicBezTo>
                      <a:cubicBezTo>
                        <a:pt x="80922" y="70028"/>
                        <a:pt x="80002" y="70194"/>
                        <a:pt x="87788" y="63644"/>
                      </a:cubicBezTo>
                      <a:cubicBezTo>
                        <a:pt x="147056" y="13794"/>
                        <a:pt x="214743" y="-7770"/>
                        <a:pt x="291140" y="1554"/>
                      </a:cubicBezTo>
                      <a:cubicBezTo>
                        <a:pt x="367925" y="10924"/>
                        <a:pt x="427622" y="49560"/>
                        <a:pt x="473356" y="112160"/>
                      </a:cubicBezTo>
                      <a:cubicBezTo>
                        <a:pt x="473483" y="112336"/>
                        <a:pt x="472482" y="110733"/>
                        <a:pt x="476889" y="117707"/>
                      </a:cubicBezTo>
                      <a:cubicBezTo>
                        <a:pt x="504427" y="161294"/>
                        <a:pt x="518288" y="208720"/>
                        <a:pt x="518233" y="261419"/>
                      </a:cubicBezTo>
                      <a:cubicBezTo>
                        <a:pt x="522282" y="256989"/>
                        <a:pt x="525428" y="253566"/>
                        <a:pt x="528551" y="250122"/>
                      </a:cubicBezTo>
                      <a:cubicBezTo>
                        <a:pt x="535542" y="242413"/>
                        <a:pt x="542463" y="234636"/>
                        <a:pt x="549533" y="226998"/>
                      </a:cubicBezTo>
                      <a:cubicBezTo>
                        <a:pt x="553527" y="222684"/>
                        <a:pt x="558161" y="222197"/>
                        <a:pt x="561535" y="225417"/>
                      </a:cubicBezTo>
                      <a:cubicBezTo>
                        <a:pt x="564840" y="228573"/>
                        <a:pt x="564816" y="232849"/>
                        <a:pt x="560999" y="237101"/>
                      </a:cubicBezTo>
                      <a:cubicBezTo>
                        <a:pt x="545018" y="254899"/>
                        <a:pt x="528979" y="272651"/>
                        <a:pt x="512859" y="290316"/>
                      </a:cubicBezTo>
                      <a:cubicBezTo>
                        <a:pt x="508516" y="295082"/>
                        <a:pt x="504204" y="295225"/>
                        <a:pt x="499480" y="290984"/>
                      </a:cubicBezTo>
                      <a:cubicBezTo>
                        <a:pt x="481828" y="275106"/>
                        <a:pt x="464218" y="259183"/>
                        <a:pt x="446647" y="243228"/>
                      </a:cubicBezTo>
                      <a:cubicBezTo>
                        <a:pt x="441934" y="238947"/>
                        <a:pt x="441282" y="234433"/>
                        <a:pt x="444556" y="230868"/>
                      </a:cubicBezTo>
                      <a:cubicBezTo>
                        <a:pt x="447760" y="227377"/>
                        <a:pt x="452357" y="227716"/>
                        <a:pt x="457076" y="231966"/>
                      </a:cubicBezTo>
                      <a:cubicBezTo>
                        <a:pt x="471580" y="245026"/>
                        <a:pt x="486041" y="258131"/>
                        <a:pt x="501546" y="272147"/>
                      </a:cubicBezTo>
                      <a:cubicBezTo>
                        <a:pt x="504495" y="218404"/>
                        <a:pt x="491094" y="170275"/>
                        <a:pt x="462867" y="125571"/>
                      </a:cubicBezTo>
                      <a:close/>
                      <a:moveTo>
                        <a:pt x="387410" y="157976"/>
                      </a:moveTo>
                      <a:cubicBezTo>
                        <a:pt x="387410" y="157976"/>
                        <a:pt x="385260" y="168124"/>
                        <a:pt x="384153" y="172093"/>
                      </a:cubicBezTo>
                      <a:cubicBezTo>
                        <a:pt x="370951" y="219367"/>
                        <a:pt x="354042" y="265167"/>
                        <a:pt x="327144" y="306577"/>
                      </a:cubicBezTo>
                      <a:cubicBezTo>
                        <a:pt x="303777" y="342542"/>
                        <a:pt x="268858" y="355144"/>
                        <a:pt x="227598" y="352843"/>
                      </a:cubicBezTo>
                      <a:cubicBezTo>
                        <a:pt x="209333" y="351813"/>
                        <a:pt x="191336" y="348350"/>
                        <a:pt x="174393" y="341095"/>
                      </a:cubicBezTo>
                      <a:cubicBezTo>
                        <a:pt x="167427" y="338115"/>
                        <a:pt x="160980" y="333918"/>
                        <a:pt x="153895" y="330050"/>
                      </a:cubicBezTo>
                      <a:cubicBezTo>
                        <a:pt x="147712" y="341106"/>
                        <a:pt x="143954" y="353610"/>
                        <a:pt x="140729" y="366310"/>
                      </a:cubicBezTo>
                      <a:cubicBezTo>
                        <a:pt x="139606" y="370726"/>
                        <a:pt x="138719" y="375208"/>
                        <a:pt x="137479" y="379602"/>
                      </a:cubicBezTo>
                      <a:cubicBezTo>
                        <a:pt x="136056" y="384621"/>
                        <a:pt x="132517" y="387032"/>
                        <a:pt x="128287" y="386188"/>
                      </a:cubicBezTo>
                      <a:cubicBezTo>
                        <a:pt x="123861" y="385300"/>
                        <a:pt x="121388" y="381378"/>
                        <a:pt x="122623" y="376008"/>
                      </a:cubicBezTo>
                      <a:cubicBezTo>
                        <a:pt x="126997" y="356963"/>
                        <a:pt x="131543" y="337929"/>
                        <a:pt x="141426" y="320790"/>
                      </a:cubicBezTo>
                      <a:cubicBezTo>
                        <a:pt x="143582" y="317042"/>
                        <a:pt x="143767" y="313985"/>
                        <a:pt x="142615" y="309667"/>
                      </a:cubicBezTo>
                      <a:cubicBezTo>
                        <a:pt x="133370" y="275106"/>
                        <a:pt x="136236" y="241813"/>
                        <a:pt x="153881" y="210143"/>
                      </a:cubicBezTo>
                      <a:cubicBezTo>
                        <a:pt x="174750" y="172687"/>
                        <a:pt x="207451" y="156038"/>
                        <a:pt x="249296" y="154708"/>
                      </a:cubicBezTo>
                      <a:cubicBezTo>
                        <a:pt x="275828" y="153864"/>
                        <a:pt x="302096" y="150492"/>
                        <a:pt x="327626" y="143143"/>
                      </a:cubicBezTo>
                      <a:cubicBezTo>
                        <a:pt x="336996" y="140447"/>
                        <a:pt x="345705" y="135462"/>
                        <a:pt x="354740" y="131577"/>
                      </a:cubicBezTo>
                      <a:cubicBezTo>
                        <a:pt x="359257" y="129634"/>
                        <a:pt x="363697" y="127344"/>
                        <a:pt x="368402" y="126036"/>
                      </a:cubicBezTo>
                      <a:cubicBezTo>
                        <a:pt x="380946" y="122548"/>
                        <a:pt x="389434" y="129481"/>
                        <a:pt x="388818" y="142465"/>
                      </a:cubicBezTo>
                      <a:cubicBezTo>
                        <a:pt x="388589" y="147308"/>
                        <a:pt x="387955" y="152130"/>
                        <a:pt x="387410" y="157976"/>
                      </a:cubicBezTo>
                      <a:close/>
                      <a:moveTo>
                        <a:pt x="228276" y="337600"/>
                      </a:moveTo>
                      <a:cubicBezTo>
                        <a:pt x="251691" y="338937"/>
                        <a:pt x="273795" y="334893"/>
                        <a:pt x="293206" y="320932"/>
                      </a:cubicBezTo>
                      <a:cubicBezTo>
                        <a:pt x="307491" y="310654"/>
                        <a:pt x="317696" y="296507"/>
                        <a:pt x="324956" y="281001"/>
                      </a:cubicBezTo>
                      <a:cubicBezTo>
                        <a:pt x="337931" y="253278"/>
                        <a:pt x="349347" y="224824"/>
                        <a:pt x="361149" y="196567"/>
                      </a:cubicBezTo>
                      <a:cubicBezTo>
                        <a:pt x="363711" y="190433"/>
                        <a:pt x="365151" y="183831"/>
                        <a:pt x="367583" y="175893"/>
                      </a:cubicBezTo>
                      <a:cubicBezTo>
                        <a:pt x="370412" y="166661"/>
                        <a:pt x="369496" y="167308"/>
                        <a:pt x="369769" y="165943"/>
                      </a:cubicBezTo>
                      <a:cubicBezTo>
                        <a:pt x="371395" y="157797"/>
                        <a:pt x="372563" y="149558"/>
                        <a:pt x="374147" y="139728"/>
                      </a:cubicBezTo>
                      <a:cubicBezTo>
                        <a:pt x="368124" y="142426"/>
                        <a:pt x="363752" y="144555"/>
                        <a:pt x="359251" y="146366"/>
                      </a:cubicBezTo>
                      <a:cubicBezTo>
                        <a:pt x="347786" y="150982"/>
                        <a:pt x="336569" y="156613"/>
                        <a:pt x="324700" y="159751"/>
                      </a:cubicBezTo>
                      <a:cubicBezTo>
                        <a:pt x="297979" y="166815"/>
                        <a:pt x="270520" y="169156"/>
                        <a:pt x="242926" y="170557"/>
                      </a:cubicBezTo>
                      <a:cubicBezTo>
                        <a:pt x="218770" y="171785"/>
                        <a:pt x="197220" y="180064"/>
                        <a:pt x="180786" y="198668"/>
                      </a:cubicBezTo>
                      <a:cubicBezTo>
                        <a:pt x="158307" y="224117"/>
                        <a:pt x="150326" y="254169"/>
                        <a:pt x="153559" y="287554"/>
                      </a:cubicBezTo>
                      <a:cubicBezTo>
                        <a:pt x="153927" y="291346"/>
                        <a:pt x="154846" y="295093"/>
                        <a:pt x="155701" y="299948"/>
                      </a:cubicBezTo>
                      <a:cubicBezTo>
                        <a:pt x="171066" y="283193"/>
                        <a:pt x="188435" y="271555"/>
                        <a:pt x="207693" y="262800"/>
                      </a:cubicBezTo>
                      <a:cubicBezTo>
                        <a:pt x="218466" y="257901"/>
                        <a:pt x="229604" y="253779"/>
                        <a:pt x="240699" y="249633"/>
                      </a:cubicBezTo>
                      <a:cubicBezTo>
                        <a:pt x="245979" y="247660"/>
                        <a:pt x="250142" y="249561"/>
                        <a:pt x="251628" y="253787"/>
                      </a:cubicBezTo>
                      <a:cubicBezTo>
                        <a:pt x="253231" y="258351"/>
                        <a:pt x="251032" y="262087"/>
                        <a:pt x="245445" y="264180"/>
                      </a:cubicBezTo>
                      <a:cubicBezTo>
                        <a:pt x="243737" y="264827"/>
                        <a:pt x="241968" y="265298"/>
                        <a:pt x="240253" y="265912"/>
                      </a:cubicBezTo>
                      <a:cubicBezTo>
                        <a:pt x="220792" y="272936"/>
                        <a:pt x="201962" y="281231"/>
                        <a:pt x="185280" y="293734"/>
                      </a:cubicBezTo>
                      <a:cubicBezTo>
                        <a:pt x="176851" y="300046"/>
                        <a:pt x="169063" y="307027"/>
                        <a:pt x="162706" y="316297"/>
                      </a:cubicBezTo>
                      <a:cubicBezTo>
                        <a:pt x="166324" y="318861"/>
                        <a:pt x="169237" y="321382"/>
                        <a:pt x="172541" y="323190"/>
                      </a:cubicBezTo>
                      <a:cubicBezTo>
                        <a:pt x="189557" y="332515"/>
                        <a:pt x="208319" y="335321"/>
                        <a:pt x="228276" y="337600"/>
                      </a:cubicBez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/>
                </a:p>
              </p:txBody>
            </p:sp>
            <p:sp>
              <p:nvSpPr>
                <p:cNvPr id="21" name="Free-form: Shape 20">
                  <a:extLst>
                    <a:ext uri="{FF2B5EF4-FFF2-40B4-BE49-F238E27FC236}">
                      <a16:creationId xmlns:a16="http://schemas.microsoft.com/office/drawing/2014/main" id="{A39410B8-D61F-4669-C0CF-B2E5CFA32586}"/>
                    </a:ext>
                  </a:extLst>
                </p:cNvPr>
                <p:cNvSpPr/>
                <p:nvPr/>
              </p:nvSpPr>
              <p:spPr>
                <a:xfrm>
                  <a:off x="2594319" y="3355417"/>
                  <a:ext cx="87103" cy="266566"/>
                </a:xfrm>
                <a:custGeom>
                  <a:avLst/>
                  <a:gdLst>
                    <a:gd name="connsiteX0" fmla="*/ 86739 w 87103"/>
                    <a:gd name="connsiteY0" fmla="*/ 265201 h 266567"/>
                    <a:gd name="connsiteX1" fmla="*/ 84254 w 87103"/>
                    <a:gd name="connsiteY1" fmla="*/ 266001 h 266567"/>
                    <a:gd name="connsiteX2" fmla="*/ 25 w 87103"/>
                    <a:gd name="connsiteY2" fmla="*/ 265004 h 266567"/>
                    <a:gd name="connsiteX3" fmla="*/ -253 w 87103"/>
                    <a:gd name="connsiteY3" fmla="*/ 106144 h 266567"/>
                    <a:gd name="connsiteX4" fmla="*/ -365 w 87103"/>
                    <a:gd name="connsiteY4" fmla="*/ 59 h 266567"/>
                    <a:gd name="connsiteX5" fmla="*/ 2220 w 87103"/>
                    <a:gd name="connsiteY5" fmla="*/ -566 h 266567"/>
                    <a:gd name="connsiteX6" fmla="*/ 86260 w 87103"/>
                    <a:gd name="connsiteY6" fmla="*/ 322 h 266567"/>
                    <a:gd name="connsiteX7" fmla="*/ 86590 w 87103"/>
                    <a:gd name="connsiteY7" fmla="*/ 253180 h 266567"/>
                    <a:gd name="connsiteX8" fmla="*/ 86739 w 87103"/>
                    <a:gd name="connsiteY8" fmla="*/ 265201 h 266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03" h="266567">
                      <a:moveTo>
                        <a:pt x="86739" y="265201"/>
                      </a:moveTo>
                      <a:cubicBezTo>
                        <a:pt x="85911" y="265486"/>
                        <a:pt x="85082" y="266001"/>
                        <a:pt x="84254" y="266001"/>
                      </a:cubicBezTo>
                      <a:cubicBezTo>
                        <a:pt x="56281" y="265968"/>
                        <a:pt x="28308" y="265892"/>
                        <a:pt x="25" y="265004"/>
                      </a:cubicBezTo>
                      <a:cubicBezTo>
                        <a:pt x="-272" y="211506"/>
                        <a:pt x="-242" y="158820"/>
                        <a:pt x="-253" y="106144"/>
                      </a:cubicBezTo>
                      <a:cubicBezTo>
                        <a:pt x="-261" y="70782"/>
                        <a:pt x="-326" y="35420"/>
                        <a:pt x="-365" y="59"/>
                      </a:cubicBezTo>
                      <a:cubicBezTo>
                        <a:pt x="496" y="-161"/>
                        <a:pt x="1359" y="-566"/>
                        <a:pt x="2220" y="-566"/>
                      </a:cubicBezTo>
                      <a:cubicBezTo>
                        <a:pt x="30115" y="-555"/>
                        <a:pt x="58009" y="-489"/>
                        <a:pt x="86260" y="322"/>
                      </a:cubicBezTo>
                      <a:cubicBezTo>
                        <a:pt x="86605" y="85115"/>
                        <a:pt x="86592" y="169142"/>
                        <a:pt x="86590" y="253180"/>
                      </a:cubicBezTo>
                      <a:cubicBezTo>
                        <a:pt x="86590" y="257191"/>
                        <a:pt x="86687" y="261191"/>
                        <a:pt x="86739" y="265201"/>
                      </a:cubicBez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/>
                </a:p>
              </p:txBody>
            </p:sp>
            <p:sp>
              <p:nvSpPr>
                <p:cNvPr id="22" name="Free-form: Shape 21">
                  <a:extLst>
                    <a:ext uri="{FF2B5EF4-FFF2-40B4-BE49-F238E27FC236}">
                      <a16:creationId xmlns:a16="http://schemas.microsoft.com/office/drawing/2014/main" id="{19AAB084-58FD-A75D-0557-7EF14DD972AF}"/>
                    </a:ext>
                  </a:extLst>
                </p:cNvPr>
                <p:cNvSpPr/>
                <p:nvPr/>
              </p:nvSpPr>
              <p:spPr>
                <a:xfrm>
                  <a:off x="2494042" y="3400374"/>
                  <a:ext cx="85995" cy="221660"/>
                </a:xfrm>
                <a:custGeom>
                  <a:avLst/>
                  <a:gdLst>
                    <a:gd name="connsiteX0" fmla="*/ 85630 w 85994"/>
                    <a:gd name="connsiteY0" fmla="*/ 221095 h 221661"/>
                    <a:gd name="connsiteX1" fmla="*/ -365 w 85994"/>
                    <a:gd name="connsiteY1" fmla="*/ 221095 h 221661"/>
                    <a:gd name="connsiteX2" fmla="*/ -365 w 85994"/>
                    <a:gd name="connsiteY2" fmla="*/ -566 h 221661"/>
                    <a:gd name="connsiteX3" fmla="*/ 85630 w 85994"/>
                    <a:gd name="connsiteY3" fmla="*/ -566 h 221661"/>
                    <a:gd name="connsiteX4" fmla="*/ 85630 w 85994"/>
                    <a:gd name="connsiteY4" fmla="*/ 221095 h 2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994" h="221661">
                      <a:moveTo>
                        <a:pt x="85630" y="221095"/>
                      </a:moveTo>
                      <a:lnTo>
                        <a:pt x="-365" y="221095"/>
                      </a:lnTo>
                      <a:lnTo>
                        <a:pt x="-365" y="-566"/>
                      </a:lnTo>
                      <a:lnTo>
                        <a:pt x="85630" y="-566"/>
                      </a:lnTo>
                      <a:lnTo>
                        <a:pt x="85630" y="221095"/>
                      </a:ln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 dirty="0"/>
                </a:p>
              </p:txBody>
            </p:sp>
            <p:sp>
              <p:nvSpPr>
                <p:cNvPr id="23" name="Free-form: Shape 22">
                  <a:extLst>
                    <a:ext uri="{FF2B5EF4-FFF2-40B4-BE49-F238E27FC236}">
                      <a16:creationId xmlns:a16="http://schemas.microsoft.com/office/drawing/2014/main" id="{BBF48A91-61FA-A5A6-F5A3-6F103FF27458}"/>
                    </a:ext>
                  </a:extLst>
                </p:cNvPr>
                <p:cNvSpPr/>
                <p:nvPr/>
              </p:nvSpPr>
              <p:spPr>
                <a:xfrm>
                  <a:off x="2393277" y="3446357"/>
                  <a:ext cx="86303" cy="175231"/>
                </a:xfrm>
                <a:custGeom>
                  <a:avLst/>
                  <a:gdLst>
                    <a:gd name="connsiteX0" fmla="*/ 85939 w 86303"/>
                    <a:gd name="connsiteY0" fmla="*/ -566 h 175231"/>
                    <a:gd name="connsiteX1" fmla="*/ 85939 w 86303"/>
                    <a:gd name="connsiteY1" fmla="*/ 174665 h 175231"/>
                    <a:gd name="connsiteX2" fmla="*/ -365 w 86303"/>
                    <a:gd name="connsiteY2" fmla="*/ 174665 h 175231"/>
                    <a:gd name="connsiteX3" fmla="*/ -365 w 86303"/>
                    <a:gd name="connsiteY3" fmla="*/ -566 h 175231"/>
                    <a:gd name="connsiteX4" fmla="*/ 85939 w 86303"/>
                    <a:gd name="connsiteY4" fmla="*/ -566 h 175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303" h="175231">
                      <a:moveTo>
                        <a:pt x="85939" y="-566"/>
                      </a:moveTo>
                      <a:lnTo>
                        <a:pt x="85939" y="174665"/>
                      </a:lnTo>
                      <a:lnTo>
                        <a:pt x="-365" y="174665"/>
                      </a:lnTo>
                      <a:lnTo>
                        <a:pt x="-365" y="-566"/>
                      </a:lnTo>
                      <a:lnTo>
                        <a:pt x="85939" y="-566"/>
                      </a:ln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/>
                </a:p>
              </p:txBody>
            </p:sp>
          </p:grp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701C0CA4-6129-F2E6-328F-336DF936A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45766" y="1712994"/>
              <a:ext cx="4052403" cy="3102622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00AFFAD-7A4A-1515-DC17-E2FEADABABA8}"/>
              </a:ext>
            </a:extLst>
          </p:cNvPr>
          <p:cNvSpPr/>
          <p:nvPr/>
        </p:nvSpPr>
        <p:spPr>
          <a:xfrm>
            <a:off x="33867" y="3492091"/>
            <a:ext cx="12126378" cy="3076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C2E101-4377-8961-52E8-9E08130081D7}"/>
              </a:ext>
            </a:extLst>
          </p:cNvPr>
          <p:cNvSpPr txBox="1"/>
          <p:nvPr/>
        </p:nvSpPr>
        <p:spPr>
          <a:xfrm>
            <a:off x="3198305" y="3971802"/>
            <a:ext cx="862666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20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20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1CBC265-2A36-516E-56B1-0CAA0BD4FB99}"/>
              </a:ext>
            </a:extLst>
          </p:cNvPr>
          <p:cNvGrpSpPr/>
          <p:nvPr/>
        </p:nvGrpSpPr>
        <p:grpSpPr>
          <a:xfrm>
            <a:off x="33867" y="3261088"/>
            <a:ext cx="3350864" cy="3332373"/>
            <a:chOff x="-51610" y="1238103"/>
            <a:chExt cx="4074889" cy="405240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F2C2F91-7948-3C02-8D18-9AA1854569A4}"/>
                </a:ext>
              </a:extLst>
            </p:cNvPr>
            <p:cNvGrpSpPr/>
            <p:nvPr/>
          </p:nvGrpSpPr>
          <p:grpSpPr>
            <a:xfrm>
              <a:off x="-51610" y="1819390"/>
              <a:ext cx="2308371" cy="2308370"/>
              <a:chOff x="1721645" y="1958510"/>
              <a:chExt cx="2308370" cy="2308370"/>
            </a:xfrm>
          </p:grpSpPr>
          <p:pic>
            <p:nvPicPr>
              <p:cNvPr id="72" name="Graphic 71" descr="Box with solid fill">
                <a:extLst>
                  <a:ext uri="{FF2B5EF4-FFF2-40B4-BE49-F238E27FC236}">
                    <a16:creationId xmlns:a16="http://schemas.microsoft.com/office/drawing/2014/main" id="{7DF841EA-CEF9-A715-CBC6-686A8F182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p:blipFill>
            <p:spPr>
              <a:xfrm rot="20519081">
                <a:off x="1721645" y="1958510"/>
                <a:ext cx="2308370" cy="2308370"/>
              </a:xfrm>
              <a:custGeom>
                <a:avLst/>
                <a:gdLst>
                  <a:gd name="connsiteX0" fmla="*/ 1532137 w 2308370"/>
                  <a:gd name="connsiteY0" fmla="*/ 1833180 h 2308370"/>
                  <a:gd name="connsiteX1" fmla="*/ 1394493 w 2308370"/>
                  <a:gd name="connsiteY1" fmla="*/ 1903267 h 2308370"/>
                  <a:gd name="connsiteX2" fmla="*/ 1464580 w 2308370"/>
                  <a:gd name="connsiteY2" fmla="*/ 2040911 h 2308370"/>
                  <a:gd name="connsiteX3" fmla="*/ 1602224 w 2308370"/>
                  <a:gd name="connsiteY3" fmla="*/ 1970824 h 2308370"/>
                  <a:gd name="connsiteX4" fmla="*/ 1532137 w 2308370"/>
                  <a:gd name="connsiteY4" fmla="*/ 1833180 h 2308370"/>
                  <a:gd name="connsiteX5" fmla="*/ 2308370 w 2308370"/>
                  <a:gd name="connsiteY5" fmla="*/ 0 h 2308370"/>
                  <a:gd name="connsiteX6" fmla="*/ 2308370 w 2308370"/>
                  <a:gd name="connsiteY6" fmla="*/ 2308370 h 2308370"/>
                  <a:gd name="connsiteX7" fmla="*/ 0 w 2308370"/>
                  <a:gd name="connsiteY7" fmla="*/ 2308370 h 2308370"/>
                  <a:gd name="connsiteX8" fmla="*/ 0 w 2308370"/>
                  <a:gd name="connsiteY8" fmla="*/ 0 h 2308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8370" h="2308370">
                    <a:moveTo>
                      <a:pt x="1532137" y="1833180"/>
                    </a:moveTo>
                    <a:cubicBezTo>
                      <a:pt x="1474773" y="1814525"/>
                      <a:pt x="1413148" y="1845903"/>
                      <a:pt x="1394493" y="1903267"/>
                    </a:cubicBezTo>
                    <a:cubicBezTo>
                      <a:pt x="1375837" y="1960631"/>
                      <a:pt x="1407216" y="2022255"/>
                      <a:pt x="1464580" y="2040911"/>
                    </a:cubicBezTo>
                    <a:cubicBezTo>
                      <a:pt x="1521943" y="2059566"/>
                      <a:pt x="1583568" y="2028188"/>
                      <a:pt x="1602224" y="1970824"/>
                    </a:cubicBezTo>
                    <a:cubicBezTo>
                      <a:pt x="1620879" y="1913460"/>
                      <a:pt x="1589501" y="1851836"/>
                      <a:pt x="1532137" y="1833180"/>
                    </a:cubicBezTo>
                    <a:close/>
                    <a:moveTo>
                      <a:pt x="2308370" y="0"/>
                    </a:moveTo>
                    <a:lnTo>
                      <a:pt x="2308370" y="2308370"/>
                    </a:lnTo>
                    <a:lnTo>
                      <a:pt x="0" y="2308370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grpSp>
            <p:nvGrpSpPr>
              <p:cNvPr id="73" name="Graphic 7">
                <a:extLst>
                  <a:ext uri="{FF2B5EF4-FFF2-40B4-BE49-F238E27FC236}">
                    <a16:creationId xmlns:a16="http://schemas.microsoft.com/office/drawing/2014/main" id="{0002972F-FF34-205A-8BE4-485D9681CD42}"/>
                  </a:ext>
                </a:extLst>
              </p:cNvPr>
              <p:cNvGrpSpPr/>
              <p:nvPr/>
            </p:nvGrpSpPr>
            <p:grpSpPr>
              <a:xfrm>
                <a:off x="2171020" y="3128099"/>
                <a:ext cx="783101" cy="800327"/>
                <a:chOff x="2093756" y="3021503"/>
                <a:chExt cx="587666" cy="600531"/>
              </a:xfrm>
              <a:solidFill>
                <a:schemeClr val="bg1"/>
              </a:solidFill>
              <a:scene3d>
                <a:camera prst="isometricOffAxis2Left">
                  <a:rot lat="2520000" lon="1860000" rev="600000"/>
                </a:camera>
                <a:lightRig rig="threePt" dir="t"/>
              </a:scene3d>
            </p:grpSpPr>
            <p:sp>
              <p:nvSpPr>
                <p:cNvPr id="74" name="Free-form: Shape 73">
                  <a:extLst>
                    <a:ext uri="{FF2B5EF4-FFF2-40B4-BE49-F238E27FC236}">
                      <a16:creationId xmlns:a16="http://schemas.microsoft.com/office/drawing/2014/main" id="{5987CF4C-A9C1-2664-BA7D-49A4BC7F7E34}"/>
                    </a:ext>
                  </a:extLst>
                </p:cNvPr>
                <p:cNvSpPr/>
                <p:nvPr/>
              </p:nvSpPr>
              <p:spPr>
                <a:xfrm>
                  <a:off x="2093756" y="3021503"/>
                  <a:ext cx="564311" cy="517741"/>
                </a:xfrm>
                <a:custGeom>
                  <a:avLst/>
                  <a:gdLst>
                    <a:gd name="connsiteX0" fmla="*/ 462867 w 564306"/>
                    <a:gd name="connsiteY0" fmla="*/ 125571 h 517740"/>
                    <a:gd name="connsiteX1" fmla="*/ 458931 w 564306"/>
                    <a:gd name="connsiteY1" fmla="*/ 119920 h 517740"/>
                    <a:gd name="connsiteX2" fmla="*/ 443763 w 564306"/>
                    <a:gd name="connsiteY2" fmla="*/ 100355 h 517740"/>
                    <a:gd name="connsiteX3" fmla="*/ 312900 w 564306"/>
                    <a:gd name="connsiteY3" fmla="*/ 21421 h 517740"/>
                    <a:gd name="connsiteX4" fmla="*/ 121241 w 564306"/>
                    <a:gd name="connsiteY4" fmla="*/ 58262 h 517740"/>
                    <a:gd name="connsiteX5" fmla="*/ 96330 w 564306"/>
                    <a:gd name="connsiteY5" fmla="*/ 77924 h 517740"/>
                    <a:gd name="connsiteX6" fmla="*/ 86851 w 564306"/>
                    <a:gd name="connsiteY6" fmla="*/ 86744 h 517740"/>
                    <a:gd name="connsiteX7" fmla="*/ 16746 w 564306"/>
                    <a:gd name="connsiteY7" fmla="*/ 275401 h 517740"/>
                    <a:gd name="connsiteX8" fmla="*/ 153304 w 564306"/>
                    <a:gd name="connsiteY8" fmla="*/ 477995 h 517740"/>
                    <a:gd name="connsiteX9" fmla="*/ 163693 w 564306"/>
                    <a:gd name="connsiteY9" fmla="*/ 482094 h 517740"/>
                    <a:gd name="connsiteX10" fmla="*/ 255800 w 564306"/>
                    <a:gd name="connsiteY10" fmla="*/ 501413 h 517740"/>
                    <a:gd name="connsiteX11" fmla="*/ 262921 w 564306"/>
                    <a:gd name="connsiteY11" fmla="*/ 501468 h 517740"/>
                    <a:gd name="connsiteX12" fmla="*/ 271186 w 564306"/>
                    <a:gd name="connsiteY12" fmla="*/ 509193 h 517740"/>
                    <a:gd name="connsiteX13" fmla="*/ 262731 w 564306"/>
                    <a:gd name="connsiteY13" fmla="*/ 517160 h 517740"/>
                    <a:gd name="connsiteX14" fmla="*/ 216935 w 564306"/>
                    <a:gd name="connsiteY14" fmla="*/ 513817 h 517740"/>
                    <a:gd name="connsiteX15" fmla="*/ 158183 w 564306"/>
                    <a:gd name="connsiteY15" fmla="*/ 496986 h 517740"/>
                    <a:gd name="connsiteX16" fmla="*/ 135853 w 564306"/>
                    <a:gd name="connsiteY16" fmla="*/ 486269 h 517740"/>
                    <a:gd name="connsiteX17" fmla="*/ 3540 w 564306"/>
                    <a:gd name="connsiteY17" fmla="*/ 300802 h 517740"/>
                    <a:gd name="connsiteX18" fmla="*/ 48055 w 564306"/>
                    <a:gd name="connsiteY18" fmla="*/ 108705 h 517740"/>
                    <a:gd name="connsiteX19" fmla="*/ 79553 w 564306"/>
                    <a:gd name="connsiteY19" fmla="*/ 71663 h 517740"/>
                    <a:gd name="connsiteX20" fmla="*/ 87788 w 564306"/>
                    <a:gd name="connsiteY20" fmla="*/ 63644 h 517740"/>
                    <a:gd name="connsiteX21" fmla="*/ 291140 w 564306"/>
                    <a:gd name="connsiteY21" fmla="*/ 1554 h 517740"/>
                    <a:gd name="connsiteX22" fmla="*/ 473356 w 564306"/>
                    <a:gd name="connsiteY22" fmla="*/ 112160 h 517740"/>
                    <a:gd name="connsiteX23" fmla="*/ 476889 w 564306"/>
                    <a:gd name="connsiteY23" fmla="*/ 117707 h 517740"/>
                    <a:gd name="connsiteX24" fmla="*/ 518233 w 564306"/>
                    <a:gd name="connsiteY24" fmla="*/ 261419 h 517740"/>
                    <a:gd name="connsiteX25" fmla="*/ 528551 w 564306"/>
                    <a:gd name="connsiteY25" fmla="*/ 250122 h 517740"/>
                    <a:gd name="connsiteX26" fmla="*/ 549533 w 564306"/>
                    <a:gd name="connsiteY26" fmla="*/ 226998 h 517740"/>
                    <a:gd name="connsiteX27" fmla="*/ 561535 w 564306"/>
                    <a:gd name="connsiteY27" fmla="*/ 225417 h 517740"/>
                    <a:gd name="connsiteX28" fmla="*/ 560999 w 564306"/>
                    <a:gd name="connsiteY28" fmla="*/ 237101 h 517740"/>
                    <a:gd name="connsiteX29" fmla="*/ 512859 w 564306"/>
                    <a:gd name="connsiteY29" fmla="*/ 290316 h 517740"/>
                    <a:gd name="connsiteX30" fmla="*/ 499480 w 564306"/>
                    <a:gd name="connsiteY30" fmla="*/ 290984 h 517740"/>
                    <a:gd name="connsiteX31" fmla="*/ 446647 w 564306"/>
                    <a:gd name="connsiteY31" fmla="*/ 243228 h 517740"/>
                    <a:gd name="connsiteX32" fmla="*/ 444556 w 564306"/>
                    <a:gd name="connsiteY32" fmla="*/ 230868 h 517740"/>
                    <a:gd name="connsiteX33" fmla="*/ 457076 w 564306"/>
                    <a:gd name="connsiteY33" fmla="*/ 231966 h 517740"/>
                    <a:gd name="connsiteX34" fmla="*/ 501546 w 564306"/>
                    <a:gd name="connsiteY34" fmla="*/ 272147 h 517740"/>
                    <a:gd name="connsiteX35" fmla="*/ 462867 w 564306"/>
                    <a:gd name="connsiteY35" fmla="*/ 125571 h 517740"/>
                    <a:gd name="connsiteX36" fmla="*/ 387410 w 564306"/>
                    <a:gd name="connsiteY36" fmla="*/ 157976 h 517740"/>
                    <a:gd name="connsiteX37" fmla="*/ 384153 w 564306"/>
                    <a:gd name="connsiteY37" fmla="*/ 172093 h 517740"/>
                    <a:gd name="connsiteX38" fmla="*/ 327144 w 564306"/>
                    <a:gd name="connsiteY38" fmla="*/ 306577 h 517740"/>
                    <a:gd name="connsiteX39" fmla="*/ 227598 w 564306"/>
                    <a:gd name="connsiteY39" fmla="*/ 352843 h 517740"/>
                    <a:gd name="connsiteX40" fmla="*/ 174393 w 564306"/>
                    <a:gd name="connsiteY40" fmla="*/ 341095 h 517740"/>
                    <a:gd name="connsiteX41" fmla="*/ 153895 w 564306"/>
                    <a:gd name="connsiteY41" fmla="*/ 330050 h 517740"/>
                    <a:gd name="connsiteX42" fmla="*/ 140729 w 564306"/>
                    <a:gd name="connsiteY42" fmla="*/ 366310 h 517740"/>
                    <a:gd name="connsiteX43" fmla="*/ 137479 w 564306"/>
                    <a:gd name="connsiteY43" fmla="*/ 379602 h 517740"/>
                    <a:gd name="connsiteX44" fmla="*/ 128287 w 564306"/>
                    <a:gd name="connsiteY44" fmla="*/ 386188 h 517740"/>
                    <a:gd name="connsiteX45" fmla="*/ 122623 w 564306"/>
                    <a:gd name="connsiteY45" fmla="*/ 376008 h 517740"/>
                    <a:gd name="connsiteX46" fmla="*/ 141426 w 564306"/>
                    <a:gd name="connsiteY46" fmla="*/ 320790 h 517740"/>
                    <a:gd name="connsiteX47" fmla="*/ 142615 w 564306"/>
                    <a:gd name="connsiteY47" fmla="*/ 309667 h 517740"/>
                    <a:gd name="connsiteX48" fmla="*/ 153881 w 564306"/>
                    <a:gd name="connsiteY48" fmla="*/ 210143 h 517740"/>
                    <a:gd name="connsiteX49" fmla="*/ 249296 w 564306"/>
                    <a:gd name="connsiteY49" fmla="*/ 154708 h 517740"/>
                    <a:gd name="connsiteX50" fmla="*/ 327626 w 564306"/>
                    <a:gd name="connsiteY50" fmla="*/ 143143 h 517740"/>
                    <a:gd name="connsiteX51" fmla="*/ 354740 w 564306"/>
                    <a:gd name="connsiteY51" fmla="*/ 131577 h 517740"/>
                    <a:gd name="connsiteX52" fmla="*/ 368402 w 564306"/>
                    <a:gd name="connsiteY52" fmla="*/ 126036 h 517740"/>
                    <a:gd name="connsiteX53" fmla="*/ 388818 w 564306"/>
                    <a:gd name="connsiteY53" fmla="*/ 142465 h 517740"/>
                    <a:gd name="connsiteX54" fmla="*/ 387410 w 564306"/>
                    <a:gd name="connsiteY54" fmla="*/ 157976 h 517740"/>
                    <a:gd name="connsiteX55" fmla="*/ 228276 w 564306"/>
                    <a:gd name="connsiteY55" fmla="*/ 337600 h 517740"/>
                    <a:gd name="connsiteX56" fmla="*/ 293206 w 564306"/>
                    <a:gd name="connsiteY56" fmla="*/ 320932 h 517740"/>
                    <a:gd name="connsiteX57" fmla="*/ 324956 w 564306"/>
                    <a:gd name="connsiteY57" fmla="*/ 281001 h 517740"/>
                    <a:gd name="connsiteX58" fmla="*/ 361149 w 564306"/>
                    <a:gd name="connsiteY58" fmla="*/ 196567 h 517740"/>
                    <a:gd name="connsiteX59" fmla="*/ 367583 w 564306"/>
                    <a:gd name="connsiteY59" fmla="*/ 175893 h 517740"/>
                    <a:gd name="connsiteX60" fmla="*/ 369769 w 564306"/>
                    <a:gd name="connsiteY60" fmla="*/ 165943 h 517740"/>
                    <a:gd name="connsiteX61" fmla="*/ 374147 w 564306"/>
                    <a:gd name="connsiteY61" fmla="*/ 139728 h 517740"/>
                    <a:gd name="connsiteX62" fmla="*/ 359251 w 564306"/>
                    <a:gd name="connsiteY62" fmla="*/ 146366 h 517740"/>
                    <a:gd name="connsiteX63" fmla="*/ 324700 w 564306"/>
                    <a:gd name="connsiteY63" fmla="*/ 159751 h 517740"/>
                    <a:gd name="connsiteX64" fmla="*/ 242926 w 564306"/>
                    <a:gd name="connsiteY64" fmla="*/ 170557 h 517740"/>
                    <a:gd name="connsiteX65" fmla="*/ 180786 w 564306"/>
                    <a:gd name="connsiteY65" fmla="*/ 198668 h 517740"/>
                    <a:gd name="connsiteX66" fmla="*/ 153559 w 564306"/>
                    <a:gd name="connsiteY66" fmla="*/ 287554 h 517740"/>
                    <a:gd name="connsiteX67" fmla="*/ 155701 w 564306"/>
                    <a:gd name="connsiteY67" fmla="*/ 299948 h 517740"/>
                    <a:gd name="connsiteX68" fmla="*/ 207693 w 564306"/>
                    <a:gd name="connsiteY68" fmla="*/ 262800 h 517740"/>
                    <a:gd name="connsiteX69" fmla="*/ 240699 w 564306"/>
                    <a:gd name="connsiteY69" fmla="*/ 249633 h 517740"/>
                    <a:gd name="connsiteX70" fmla="*/ 251628 w 564306"/>
                    <a:gd name="connsiteY70" fmla="*/ 253787 h 517740"/>
                    <a:gd name="connsiteX71" fmla="*/ 245445 w 564306"/>
                    <a:gd name="connsiteY71" fmla="*/ 264180 h 517740"/>
                    <a:gd name="connsiteX72" fmla="*/ 240253 w 564306"/>
                    <a:gd name="connsiteY72" fmla="*/ 265912 h 517740"/>
                    <a:gd name="connsiteX73" fmla="*/ 185280 w 564306"/>
                    <a:gd name="connsiteY73" fmla="*/ 293734 h 517740"/>
                    <a:gd name="connsiteX74" fmla="*/ 162706 w 564306"/>
                    <a:gd name="connsiteY74" fmla="*/ 316297 h 517740"/>
                    <a:gd name="connsiteX75" fmla="*/ 172541 w 564306"/>
                    <a:gd name="connsiteY75" fmla="*/ 323190 h 517740"/>
                    <a:gd name="connsiteX76" fmla="*/ 228276 w 564306"/>
                    <a:gd name="connsiteY76" fmla="*/ 337600 h 517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</a:cxnLst>
                  <a:rect l="l" t="t" r="r" b="b"/>
                  <a:pathLst>
                    <a:path w="564306" h="517740">
                      <a:moveTo>
                        <a:pt x="462867" y="125571"/>
                      </a:moveTo>
                      <a:cubicBezTo>
                        <a:pt x="462038" y="125923"/>
                        <a:pt x="458931" y="119920"/>
                        <a:pt x="458931" y="119920"/>
                      </a:cubicBezTo>
                      <a:cubicBezTo>
                        <a:pt x="453709" y="113143"/>
                        <a:pt x="449102" y="106427"/>
                        <a:pt x="443763" y="100355"/>
                      </a:cubicBezTo>
                      <a:cubicBezTo>
                        <a:pt x="408489" y="60255"/>
                        <a:pt x="365311" y="32728"/>
                        <a:pt x="312900" y="21421"/>
                      </a:cubicBezTo>
                      <a:cubicBezTo>
                        <a:pt x="244008" y="6558"/>
                        <a:pt x="179814" y="18646"/>
                        <a:pt x="121241" y="58262"/>
                      </a:cubicBezTo>
                      <a:cubicBezTo>
                        <a:pt x="112503" y="64172"/>
                        <a:pt x="104714" y="71470"/>
                        <a:pt x="96330" y="77924"/>
                      </a:cubicBezTo>
                      <a:cubicBezTo>
                        <a:pt x="92939" y="80534"/>
                        <a:pt x="91892" y="81448"/>
                        <a:pt x="86851" y="86744"/>
                      </a:cubicBezTo>
                      <a:cubicBezTo>
                        <a:pt x="35887" y="140287"/>
                        <a:pt x="11108" y="202700"/>
                        <a:pt x="16746" y="275401"/>
                      </a:cubicBezTo>
                      <a:cubicBezTo>
                        <a:pt x="23902" y="367669"/>
                        <a:pt x="72026" y="433418"/>
                        <a:pt x="153304" y="477995"/>
                      </a:cubicBezTo>
                      <a:cubicBezTo>
                        <a:pt x="153340" y="478017"/>
                        <a:pt x="160395" y="480713"/>
                        <a:pt x="163693" y="482094"/>
                      </a:cubicBezTo>
                      <a:cubicBezTo>
                        <a:pt x="193163" y="494476"/>
                        <a:pt x="223865" y="500854"/>
                        <a:pt x="255800" y="501413"/>
                      </a:cubicBezTo>
                      <a:cubicBezTo>
                        <a:pt x="258174" y="501457"/>
                        <a:pt x="260555" y="501325"/>
                        <a:pt x="262921" y="501468"/>
                      </a:cubicBezTo>
                      <a:cubicBezTo>
                        <a:pt x="267916" y="501774"/>
                        <a:pt x="271121" y="504843"/>
                        <a:pt x="271186" y="509193"/>
                      </a:cubicBezTo>
                      <a:cubicBezTo>
                        <a:pt x="271256" y="513839"/>
                        <a:pt x="267991" y="517434"/>
                        <a:pt x="262731" y="517160"/>
                      </a:cubicBezTo>
                      <a:cubicBezTo>
                        <a:pt x="247444" y="516338"/>
                        <a:pt x="232087" y="515812"/>
                        <a:pt x="216935" y="513817"/>
                      </a:cubicBezTo>
                      <a:cubicBezTo>
                        <a:pt x="196605" y="511144"/>
                        <a:pt x="177046" y="505128"/>
                        <a:pt x="158183" y="496986"/>
                      </a:cubicBezTo>
                      <a:cubicBezTo>
                        <a:pt x="157547" y="496712"/>
                        <a:pt x="140272" y="488789"/>
                        <a:pt x="135853" y="486269"/>
                      </a:cubicBezTo>
                      <a:cubicBezTo>
                        <a:pt x="63165" y="444847"/>
                        <a:pt x="17522" y="383558"/>
                        <a:pt x="3540" y="300802"/>
                      </a:cubicBezTo>
                      <a:cubicBezTo>
                        <a:pt x="-8239" y="231090"/>
                        <a:pt x="6641" y="166442"/>
                        <a:pt x="48055" y="108705"/>
                      </a:cubicBezTo>
                      <a:cubicBezTo>
                        <a:pt x="57468" y="95583"/>
                        <a:pt x="69145" y="84093"/>
                        <a:pt x="79553" y="71663"/>
                      </a:cubicBezTo>
                      <a:cubicBezTo>
                        <a:pt x="80922" y="70028"/>
                        <a:pt x="80002" y="70194"/>
                        <a:pt x="87788" y="63644"/>
                      </a:cubicBezTo>
                      <a:cubicBezTo>
                        <a:pt x="147056" y="13794"/>
                        <a:pt x="214743" y="-7770"/>
                        <a:pt x="291140" y="1554"/>
                      </a:cubicBezTo>
                      <a:cubicBezTo>
                        <a:pt x="367925" y="10924"/>
                        <a:pt x="427622" y="49560"/>
                        <a:pt x="473356" y="112160"/>
                      </a:cubicBezTo>
                      <a:cubicBezTo>
                        <a:pt x="473483" y="112336"/>
                        <a:pt x="472482" y="110733"/>
                        <a:pt x="476889" y="117707"/>
                      </a:cubicBezTo>
                      <a:cubicBezTo>
                        <a:pt x="504427" y="161294"/>
                        <a:pt x="518288" y="208720"/>
                        <a:pt x="518233" y="261419"/>
                      </a:cubicBezTo>
                      <a:cubicBezTo>
                        <a:pt x="522282" y="256989"/>
                        <a:pt x="525428" y="253566"/>
                        <a:pt x="528551" y="250122"/>
                      </a:cubicBezTo>
                      <a:cubicBezTo>
                        <a:pt x="535542" y="242413"/>
                        <a:pt x="542463" y="234636"/>
                        <a:pt x="549533" y="226998"/>
                      </a:cubicBezTo>
                      <a:cubicBezTo>
                        <a:pt x="553527" y="222684"/>
                        <a:pt x="558161" y="222197"/>
                        <a:pt x="561535" y="225417"/>
                      </a:cubicBezTo>
                      <a:cubicBezTo>
                        <a:pt x="564840" y="228573"/>
                        <a:pt x="564816" y="232849"/>
                        <a:pt x="560999" y="237101"/>
                      </a:cubicBezTo>
                      <a:cubicBezTo>
                        <a:pt x="545018" y="254899"/>
                        <a:pt x="528979" y="272651"/>
                        <a:pt x="512859" y="290316"/>
                      </a:cubicBezTo>
                      <a:cubicBezTo>
                        <a:pt x="508516" y="295082"/>
                        <a:pt x="504204" y="295225"/>
                        <a:pt x="499480" y="290984"/>
                      </a:cubicBezTo>
                      <a:cubicBezTo>
                        <a:pt x="481828" y="275106"/>
                        <a:pt x="464218" y="259183"/>
                        <a:pt x="446647" y="243228"/>
                      </a:cubicBezTo>
                      <a:cubicBezTo>
                        <a:pt x="441934" y="238947"/>
                        <a:pt x="441282" y="234433"/>
                        <a:pt x="444556" y="230868"/>
                      </a:cubicBezTo>
                      <a:cubicBezTo>
                        <a:pt x="447760" y="227377"/>
                        <a:pt x="452357" y="227716"/>
                        <a:pt x="457076" y="231966"/>
                      </a:cubicBezTo>
                      <a:cubicBezTo>
                        <a:pt x="471580" y="245026"/>
                        <a:pt x="486041" y="258131"/>
                        <a:pt x="501546" y="272147"/>
                      </a:cubicBezTo>
                      <a:cubicBezTo>
                        <a:pt x="504495" y="218404"/>
                        <a:pt x="491094" y="170275"/>
                        <a:pt x="462867" y="125571"/>
                      </a:cubicBezTo>
                      <a:close/>
                      <a:moveTo>
                        <a:pt x="387410" y="157976"/>
                      </a:moveTo>
                      <a:cubicBezTo>
                        <a:pt x="387410" y="157976"/>
                        <a:pt x="385260" y="168124"/>
                        <a:pt x="384153" y="172093"/>
                      </a:cubicBezTo>
                      <a:cubicBezTo>
                        <a:pt x="370951" y="219367"/>
                        <a:pt x="354042" y="265167"/>
                        <a:pt x="327144" y="306577"/>
                      </a:cubicBezTo>
                      <a:cubicBezTo>
                        <a:pt x="303777" y="342542"/>
                        <a:pt x="268858" y="355144"/>
                        <a:pt x="227598" y="352843"/>
                      </a:cubicBezTo>
                      <a:cubicBezTo>
                        <a:pt x="209333" y="351813"/>
                        <a:pt x="191336" y="348350"/>
                        <a:pt x="174393" y="341095"/>
                      </a:cubicBezTo>
                      <a:cubicBezTo>
                        <a:pt x="167427" y="338115"/>
                        <a:pt x="160980" y="333918"/>
                        <a:pt x="153895" y="330050"/>
                      </a:cubicBezTo>
                      <a:cubicBezTo>
                        <a:pt x="147712" y="341106"/>
                        <a:pt x="143954" y="353610"/>
                        <a:pt x="140729" y="366310"/>
                      </a:cubicBezTo>
                      <a:cubicBezTo>
                        <a:pt x="139606" y="370726"/>
                        <a:pt x="138719" y="375208"/>
                        <a:pt x="137479" y="379602"/>
                      </a:cubicBezTo>
                      <a:cubicBezTo>
                        <a:pt x="136056" y="384621"/>
                        <a:pt x="132517" y="387032"/>
                        <a:pt x="128287" y="386188"/>
                      </a:cubicBezTo>
                      <a:cubicBezTo>
                        <a:pt x="123861" y="385300"/>
                        <a:pt x="121388" y="381378"/>
                        <a:pt x="122623" y="376008"/>
                      </a:cubicBezTo>
                      <a:cubicBezTo>
                        <a:pt x="126997" y="356963"/>
                        <a:pt x="131543" y="337929"/>
                        <a:pt x="141426" y="320790"/>
                      </a:cubicBezTo>
                      <a:cubicBezTo>
                        <a:pt x="143582" y="317042"/>
                        <a:pt x="143767" y="313985"/>
                        <a:pt x="142615" y="309667"/>
                      </a:cubicBezTo>
                      <a:cubicBezTo>
                        <a:pt x="133370" y="275106"/>
                        <a:pt x="136236" y="241813"/>
                        <a:pt x="153881" y="210143"/>
                      </a:cubicBezTo>
                      <a:cubicBezTo>
                        <a:pt x="174750" y="172687"/>
                        <a:pt x="207451" y="156038"/>
                        <a:pt x="249296" y="154708"/>
                      </a:cubicBezTo>
                      <a:cubicBezTo>
                        <a:pt x="275828" y="153864"/>
                        <a:pt x="302096" y="150492"/>
                        <a:pt x="327626" y="143143"/>
                      </a:cubicBezTo>
                      <a:cubicBezTo>
                        <a:pt x="336996" y="140447"/>
                        <a:pt x="345705" y="135462"/>
                        <a:pt x="354740" y="131577"/>
                      </a:cubicBezTo>
                      <a:cubicBezTo>
                        <a:pt x="359257" y="129634"/>
                        <a:pt x="363697" y="127344"/>
                        <a:pt x="368402" y="126036"/>
                      </a:cubicBezTo>
                      <a:cubicBezTo>
                        <a:pt x="380946" y="122548"/>
                        <a:pt x="389434" y="129481"/>
                        <a:pt x="388818" y="142465"/>
                      </a:cubicBezTo>
                      <a:cubicBezTo>
                        <a:pt x="388589" y="147308"/>
                        <a:pt x="387955" y="152130"/>
                        <a:pt x="387410" y="157976"/>
                      </a:cubicBezTo>
                      <a:close/>
                      <a:moveTo>
                        <a:pt x="228276" y="337600"/>
                      </a:moveTo>
                      <a:cubicBezTo>
                        <a:pt x="251691" y="338937"/>
                        <a:pt x="273795" y="334893"/>
                        <a:pt x="293206" y="320932"/>
                      </a:cubicBezTo>
                      <a:cubicBezTo>
                        <a:pt x="307491" y="310654"/>
                        <a:pt x="317696" y="296507"/>
                        <a:pt x="324956" y="281001"/>
                      </a:cubicBezTo>
                      <a:cubicBezTo>
                        <a:pt x="337931" y="253278"/>
                        <a:pt x="349347" y="224824"/>
                        <a:pt x="361149" y="196567"/>
                      </a:cubicBezTo>
                      <a:cubicBezTo>
                        <a:pt x="363711" y="190433"/>
                        <a:pt x="365151" y="183831"/>
                        <a:pt x="367583" y="175893"/>
                      </a:cubicBezTo>
                      <a:cubicBezTo>
                        <a:pt x="370412" y="166661"/>
                        <a:pt x="369496" y="167308"/>
                        <a:pt x="369769" y="165943"/>
                      </a:cubicBezTo>
                      <a:cubicBezTo>
                        <a:pt x="371395" y="157797"/>
                        <a:pt x="372563" y="149558"/>
                        <a:pt x="374147" y="139728"/>
                      </a:cubicBezTo>
                      <a:cubicBezTo>
                        <a:pt x="368124" y="142426"/>
                        <a:pt x="363752" y="144555"/>
                        <a:pt x="359251" y="146366"/>
                      </a:cubicBezTo>
                      <a:cubicBezTo>
                        <a:pt x="347786" y="150982"/>
                        <a:pt x="336569" y="156613"/>
                        <a:pt x="324700" y="159751"/>
                      </a:cubicBezTo>
                      <a:cubicBezTo>
                        <a:pt x="297979" y="166815"/>
                        <a:pt x="270520" y="169156"/>
                        <a:pt x="242926" y="170557"/>
                      </a:cubicBezTo>
                      <a:cubicBezTo>
                        <a:pt x="218770" y="171785"/>
                        <a:pt x="197220" y="180064"/>
                        <a:pt x="180786" y="198668"/>
                      </a:cubicBezTo>
                      <a:cubicBezTo>
                        <a:pt x="158307" y="224117"/>
                        <a:pt x="150326" y="254169"/>
                        <a:pt x="153559" y="287554"/>
                      </a:cubicBezTo>
                      <a:cubicBezTo>
                        <a:pt x="153927" y="291346"/>
                        <a:pt x="154846" y="295093"/>
                        <a:pt x="155701" y="299948"/>
                      </a:cubicBezTo>
                      <a:cubicBezTo>
                        <a:pt x="171066" y="283193"/>
                        <a:pt x="188435" y="271555"/>
                        <a:pt x="207693" y="262800"/>
                      </a:cubicBezTo>
                      <a:cubicBezTo>
                        <a:pt x="218466" y="257901"/>
                        <a:pt x="229604" y="253779"/>
                        <a:pt x="240699" y="249633"/>
                      </a:cubicBezTo>
                      <a:cubicBezTo>
                        <a:pt x="245979" y="247660"/>
                        <a:pt x="250142" y="249561"/>
                        <a:pt x="251628" y="253787"/>
                      </a:cubicBezTo>
                      <a:cubicBezTo>
                        <a:pt x="253231" y="258351"/>
                        <a:pt x="251032" y="262087"/>
                        <a:pt x="245445" y="264180"/>
                      </a:cubicBezTo>
                      <a:cubicBezTo>
                        <a:pt x="243737" y="264827"/>
                        <a:pt x="241968" y="265298"/>
                        <a:pt x="240253" y="265912"/>
                      </a:cubicBezTo>
                      <a:cubicBezTo>
                        <a:pt x="220792" y="272936"/>
                        <a:pt x="201962" y="281231"/>
                        <a:pt x="185280" y="293734"/>
                      </a:cubicBezTo>
                      <a:cubicBezTo>
                        <a:pt x="176851" y="300046"/>
                        <a:pt x="169063" y="307027"/>
                        <a:pt x="162706" y="316297"/>
                      </a:cubicBezTo>
                      <a:cubicBezTo>
                        <a:pt x="166324" y="318861"/>
                        <a:pt x="169237" y="321382"/>
                        <a:pt x="172541" y="323190"/>
                      </a:cubicBezTo>
                      <a:cubicBezTo>
                        <a:pt x="189557" y="332515"/>
                        <a:pt x="208319" y="335321"/>
                        <a:pt x="228276" y="337600"/>
                      </a:cubicBez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/>
                </a:p>
              </p:txBody>
            </p:sp>
            <p:sp>
              <p:nvSpPr>
                <p:cNvPr id="75" name="Free-form: Shape 74">
                  <a:extLst>
                    <a:ext uri="{FF2B5EF4-FFF2-40B4-BE49-F238E27FC236}">
                      <a16:creationId xmlns:a16="http://schemas.microsoft.com/office/drawing/2014/main" id="{CFFB7D1C-F853-0FFB-1A29-A6954DF38764}"/>
                    </a:ext>
                  </a:extLst>
                </p:cNvPr>
                <p:cNvSpPr/>
                <p:nvPr/>
              </p:nvSpPr>
              <p:spPr>
                <a:xfrm>
                  <a:off x="2594319" y="3355417"/>
                  <a:ext cx="87103" cy="266566"/>
                </a:xfrm>
                <a:custGeom>
                  <a:avLst/>
                  <a:gdLst>
                    <a:gd name="connsiteX0" fmla="*/ 86739 w 87103"/>
                    <a:gd name="connsiteY0" fmla="*/ 265201 h 266567"/>
                    <a:gd name="connsiteX1" fmla="*/ 84254 w 87103"/>
                    <a:gd name="connsiteY1" fmla="*/ 266001 h 266567"/>
                    <a:gd name="connsiteX2" fmla="*/ 25 w 87103"/>
                    <a:gd name="connsiteY2" fmla="*/ 265004 h 266567"/>
                    <a:gd name="connsiteX3" fmla="*/ -253 w 87103"/>
                    <a:gd name="connsiteY3" fmla="*/ 106144 h 266567"/>
                    <a:gd name="connsiteX4" fmla="*/ -365 w 87103"/>
                    <a:gd name="connsiteY4" fmla="*/ 59 h 266567"/>
                    <a:gd name="connsiteX5" fmla="*/ 2220 w 87103"/>
                    <a:gd name="connsiteY5" fmla="*/ -566 h 266567"/>
                    <a:gd name="connsiteX6" fmla="*/ 86260 w 87103"/>
                    <a:gd name="connsiteY6" fmla="*/ 322 h 266567"/>
                    <a:gd name="connsiteX7" fmla="*/ 86590 w 87103"/>
                    <a:gd name="connsiteY7" fmla="*/ 253180 h 266567"/>
                    <a:gd name="connsiteX8" fmla="*/ 86739 w 87103"/>
                    <a:gd name="connsiteY8" fmla="*/ 265201 h 266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7103" h="266567">
                      <a:moveTo>
                        <a:pt x="86739" y="265201"/>
                      </a:moveTo>
                      <a:cubicBezTo>
                        <a:pt x="85911" y="265486"/>
                        <a:pt x="85082" y="266001"/>
                        <a:pt x="84254" y="266001"/>
                      </a:cubicBezTo>
                      <a:cubicBezTo>
                        <a:pt x="56281" y="265968"/>
                        <a:pt x="28308" y="265892"/>
                        <a:pt x="25" y="265004"/>
                      </a:cubicBezTo>
                      <a:cubicBezTo>
                        <a:pt x="-272" y="211506"/>
                        <a:pt x="-242" y="158820"/>
                        <a:pt x="-253" y="106144"/>
                      </a:cubicBezTo>
                      <a:cubicBezTo>
                        <a:pt x="-261" y="70782"/>
                        <a:pt x="-326" y="35420"/>
                        <a:pt x="-365" y="59"/>
                      </a:cubicBezTo>
                      <a:cubicBezTo>
                        <a:pt x="496" y="-161"/>
                        <a:pt x="1359" y="-566"/>
                        <a:pt x="2220" y="-566"/>
                      </a:cubicBezTo>
                      <a:cubicBezTo>
                        <a:pt x="30115" y="-555"/>
                        <a:pt x="58009" y="-489"/>
                        <a:pt x="86260" y="322"/>
                      </a:cubicBezTo>
                      <a:cubicBezTo>
                        <a:pt x="86605" y="85115"/>
                        <a:pt x="86592" y="169142"/>
                        <a:pt x="86590" y="253180"/>
                      </a:cubicBezTo>
                      <a:cubicBezTo>
                        <a:pt x="86590" y="257191"/>
                        <a:pt x="86687" y="261191"/>
                        <a:pt x="86739" y="265201"/>
                      </a:cubicBez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/>
                </a:p>
              </p:txBody>
            </p:sp>
            <p:sp>
              <p:nvSpPr>
                <p:cNvPr id="76" name="Free-form: Shape 75">
                  <a:extLst>
                    <a:ext uri="{FF2B5EF4-FFF2-40B4-BE49-F238E27FC236}">
                      <a16:creationId xmlns:a16="http://schemas.microsoft.com/office/drawing/2014/main" id="{DA62923B-19AB-AE09-47E6-8180A2346F17}"/>
                    </a:ext>
                  </a:extLst>
                </p:cNvPr>
                <p:cNvSpPr/>
                <p:nvPr/>
              </p:nvSpPr>
              <p:spPr>
                <a:xfrm>
                  <a:off x="2494042" y="3400374"/>
                  <a:ext cx="85995" cy="221660"/>
                </a:xfrm>
                <a:custGeom>
                  <a:avLst/>
                  <a:gdLst>
                    <a:gd name="connsiteX0" fmla="*/ 85630 w 85994"/>
                    <a:gd name="connsiteY0" fmla="*/ 221095 h 221661"/>
                    <a:gd name="connsiteX1" fmla="*/ -365 w 85994"/>
                    <a:gd name="connsiteY1" fmla="*/ 221095 h 221661"/>
                    <a:gd name="connsiteX2" fmla="*/ -365 w 85994"/>
                    <a:gd name="connsiteY2" fmla="*/ -566 h 221661"/>
                    <a:gd name="connsiteX3" fmla="*/ 85630 w 85994"/>
                    <a:gd name="connsiteY3" fmla="*/ -566 h 221661"/>
                    <a:gd name="connsiteX4" fmla="*/ 85630 w 85994"/>
                    <a:gd name="connsiteY4" fmla="*/ 221095 h 221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994" h="221661">
                      <a:moveTo>
                        <a:pt x="85630" y="221095"/>
                      </a:moveTo>
                      <a:lnTo>
                        <a:pt x="-365" y="221095"/>
                      </a:lnTo>
                      <a:lnTo>
                        <a:pt x="-365" y="-566"/>
                      </a:lnTo>
                      <a:lnTo>
                        <a:pt x="85630" y="-566"/>
                      </a:lnTo>
                      <a:lnTo>
                        <a:pt x="85630" y="221095"/>
                      </a:ln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 dirty="0"/>
                </a:p>
              </p:txBody>
            </p:sp>
            <p:sp>
              <p:nvSpPr>
                <p:cNvPr id="77" name="Free-form: Shape 76">
                  <a:extLst>
                    <a:ext uri="{FF2B5EF4-FFF2-40B4-BE49-F238E27FC236}">
                      <a16:creationId xmlns:a16="http://schemas.microsoft.com/office/drawing/2014/main" id="{82470696-BF3E-BE8A-EAB1-92624927BF11}"/>
                    </a:ext>
                  </a:extLst>
                </p:cNvPr>
                <p:cNvSpPr/>
                <p:nvPr/>
              </p:nvSpPr>
              <p:spPr>
                <a:xfrm>
                  <a:off x="2393277" y="3446357"/>
                  <a:ext cx="86303" cy="175231"/>
                </a:xfrm>
                <a:custGeom>
                  <a:avLst/>
                  <a:gdLst>
                    <a:gd name="connsiteX0" fmla="*/ 85939 w 86303"/>
                    <a:gd name="connsiteY0" fmla="*/ -566 h 175231"/>
                    <a:gd name="connsiteX1" fmla="*/ 85939 w 86303"/>
                    <a:gd name="connsiteY1" fmla="*/ 174665 h 175231"/>
                    <a:gd name="connsiteX2" fmla="*/ -365 w 86303"/>
                    <a:gd name="connsiteY2" fmla="*/ 174665 h 175231"/>
                    <a:gd name="connsiteX3" fmla="*/ -365 w 86303"/>
                    <a:gd name="connsiteY3" fmla="*/ -566 h 175231"/>
                    <a:gd name="connsiteX4" fmla="*/ 85939 w 86303"/>
                    <a:gd name="connsiteY4" fmla="*/ -566 h 175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303" h="175231">
                      <a:moveTo>
                        <a:pt x="85939" y="-566"/>
                      </a:moveTo>
                      <a:lnTo>
                        <a:pt x="85939" y="174665"/>
                      </a:lnTo>
                      <a:lnTo>
                        <a:pt x="-365" y="174665"/>
                      </a:lnTo>
                      <a:lnTo>
                        <a:pt x="-365" y="-566"/>
                      </a:lnTo>
                      <a:lnTo>
                        <a:pt x="85939" y="-566"/>
                      </a:lnTo>
                      <a:close/>
                    </a:path>
                  </a:pathLst>
                </a:custGeom>
                <a:grpFill/>
                <a:ln w="1096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LID4096"/>
                </a:p>
              </p:txBody>
            </p:sp>
          </p:grpSp>
        </p:grp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45CB194E-CE73-4294-6CBA-1B0CFA83B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445766" y="1712994"/>
              <a:ext cx="4052403" cy="3102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3288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3437503-282B-F389-3148-0BEEDBD0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" t="3434" r="10834" b="37443"/>
          <a:stretch/>
        </p:blipFill>
        <p:spPr>
          <a:xfrm>
            <a:off x="601133" y="1778000"/>
            <a:ext cx="10608734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8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9AF00-E64D-287F-1072-795E2E51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28B5B2BB-C96D-8159-5D1E-08A21B6900B4}"/>
              </a:ext>
            </a:extLst>
          </p:cNvPr>
          <p:cNvSpPr/>
          <p:nvPr/>
        </p:nvSpPr>
        <p:spPr>
          <a:xfrm>
            <a:off x="689802" y="677470"/>
            <a:ext cx="3837747" cy="6028129"/>
          </a:xfrm>
          <a:prstGeom prst="rect">
            <a:avLst/>
          </a:prstGeom>
          <a:solidFill>
            <a:srgbClr val="EFEEF1"/>
          </a:solidFill>
          <a:ln>
            <a:solidFill>
              <a:srgbClr val="31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C65422-0C1D-D377-6A16-2A079D0BB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803" y="723609"/>
            <a:ext cx="4052403" cy="31026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2A6B9D-F002-2800-07C8-A900FB26928C}"/>
              </a:ext>
            </a:extLst>
          </p:cNvPr>
          <p:cNvSpPr txBox="1"/>
          <p:nvPr/>
        </p:nvSpPr>
        <p:spPr>
          <a:xfrm>
            <a:off x="1154119" y="5486880"/>
            <a:ext cx="2909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63B601-B218-AC23-B4B8-48150DD5E5C5}"/>
              </a:ext>
            </a:extLst>
          </p:cNvPr>
          <p:cNvGrpSpPr/>
          <p:nvPr/>
        </p:nvGrpSpPr>
        <p:grpSpPr>
          <a:xfrm rot="1160026">
            <a:off x="1319004" y="3445331"/>
            <a:ext cx="2308370" cy="2308370"/>
            <a:chOff x="3321650" y="3642950"/>
            <a:chExt cx="2308370" cy="2308370"/>
          </a:xfrm>
        </p:grpSpPr>
        <p:pic>
          <p:nvPicPr>
            <p:cNvPr id="3" name="Graphic 2" descr="Box with solid fill">
              <a:extLst>
                <a:ext uri="{FF2B5EF4-FFF2-40B4-BE49-F238E27FC236}">
                  <a16:creationId xmlns:a16="http://schemas.microsoft.com/office/drawing/2014/main" id="{96FAA2D3-4CEA-6A6E-89C9-2D55B886A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19081">
              <a:off x="3321650" y="3642950"/>
              <a:ext cx="2308370" cy="2308370"/>
            </a:xfrm>
            <a:prstGeom prst="rect">
              <a:avLst/>
            </a:prstGeom>
          </p:spPr>
        </p:pic>
        <p:grpSp>
          <p:nvGrpSpPr>
            <p:cNvPr id="7" name="Graphic 7">
              <a:extLst>
                <a:ext uri="{FF2B5EF4-FFF2-40B4-BE49-F238E27FC236}">
                  <a16:creationId xmlns:a16="http://schemas.microsoft.com/office/drawing/2014/main" id="{74135A0E-8E54-CA84-D974-8EF79C195D0D}"/>
                </a:ext>
              </a:extLst>
            </p:cNvPr>
            <p:cNvGrpSpPr/>
            <p:nvPr/>
          </p:nvGrpSpPr>
          <p:grpSpPr>
            <a:xfrm>
              <a:off x="3771025" y="4812539"/>
              <a:ext cx="783101" cy="800327"/>
              <a:chOff x="2093756" y="3021503"/>
              <a:chExt cx="587666" cy="600531"/>
            </a:xfrm>
            <a:solidFill>
              <a:schemeClr val="bg1"/>
            </a:solidFill>
            <a:scene3d>
              <a:camera prst="isometricOffAxis2Left">
                <a:rot lat="2520000" lon="1860000" rev="600000"/>
              </a:camera>
              <a:lightRig rig="threePt" dir="t"/>
            </a:scene3d>
          </p:grpSpPr>
          <p:sp>
            <p:nvSpPr>
              <p:cNvPr id="9" name="Free-form: Shape 8">
                <a:extLst>
                  <a:ext uri="{FF2B5EF4-FFF2-40B4-BE49-F238E27FC236}">
                    <a16:creationId xmlns:a16="http://schemas.microsoft.com/office/drawing/2014/main" id="{905C74F9-80BC-839C-FB69-19FF741B4241}"/>
                  </a:ext>
                </a:extLst>
              </p:cNvPr>
              <p:cNvSpPr/>
              <p:nvPr/>
            </p:nvSpPr>
            <p:spPr>
              <a:xfrm>
                <a:off x="2093756" y="3021503"/>
                <a:ext cx="564311" cy="517741"/>
              </a:xfrm>
              <a:custGeom>
                <a:avLst/>
                <a:gdLst>
                  <a:gd name="connsiteX0" fmla="*/ 462867 w 564306"/>
                  <a:gd name="connsiteY0" fmla="*/ 125571 h 517740"/>
                  <a:gd name="connsiteX1" fmla="*/ 458931 w 564306"/>
                  <a:gd name="connsiteY1" fmla="*/ 119920 h 517740"/>
                  <a:gd name="connsiteX2" fmla="*/ 443763 w 564306"/>
                  <a:gd name="connsiteY2" fmla="*/ 100355 h 517740"/>
                  <a:gd name="connsiteX3" fmla="*/ 312900 w 564306"/>
                  <a:gd name="connsiteY3" fmla="*/ 21421 h 517740"/>
                  <a:gd name="connsiteX4" fmla="*/ 121241 w 564306"/>
                  <a:gd name="connsiteY4" fmla="*/ 58262 h 517740"/>
                  <a:gd name="connsiteX5" fmla="*/ 96330 w 564306"/>
                  <a:gd name="connsiteY5" fmla="*/ 77924 h 517740"/>
                  <a:gd name="connsiteX6" fmla="*/ 86851 w 564306"/>
                  <a:gd name="connsiteY6" fmla="*/ 86744 h 517740"/>
                  <a:gd name="connsiteX7" fmla="*/ 16746 w 564306"/>
                  <a:gd name="connsiteY7" fmla="*/ 275401 h 517740"/>
                  <a:gd name="connsiteX8" fmla="*/ 153304 w 564306"/>
                  <a:gd name="connsiteY8" fmla="*/ 477995 h 517740"/>
                  <a:gd name="connsiteX9" fmla="*/ 163693 w 564306"/>
                  <a:gd name="connsiteY9" fmla="*/ 482094 h 517740"/>
                  <a:gd name="connsiteX10" fmla="*/ 255800 w 564306"/>
                  <a:gd name="connsiteY10" fmla="*/ 501413 h 517740"/>
                  <a:gd name="connsiteX11" fmla="*/ 262921 w 564306"/>
                  <a:gd name="connsiteY11" fmla="*/ 501468 h 517740"/>
                  <a:gd name="connsiteX12" fmla="*/ 271186 w 564306"/>
                  <a:gd name="connsiteY12" fmla="*/ 509193 h 517740"/>
                  <a:gd name="connsiteX13" fmla="*/ 262731 w 564306"/>
                  <a:gd name="connsiteY13" fmla="*/ 517160 h 517740"/>
                  <a:gd name="connsiteX14" fmla="*/ 216935 w 564306"/>
                  <a:gd name="connsiteY14" fmla="*/ 513817 h 517740"/>
                  <a:gd name="connsiteX15" fmla="*/ 158183 w 564306"/>
                  <a:gd name="connsiteY15" fmla="*/ 496986 h 517740"/>
                  <a:gd name="connsiteX16" fmla="*/ 135853 w 564306"/>
                  <a:gd name="connsiteY16" fmla="*/ 486269 h 517740"/>
                  <a:gd name="connsiteX17" fmla="*/ 3540 w 564306"/>
                  <a:gd name="connsiteY17" fmla="*/ 300802 h 517740"/>
                  <a:gd name="connsiteX18" fmla="*/ 48055 w 564306"/>
                  <a:gd name="connsiteY18" fmla="*/ 108705 h 517740"/>
                  <a:gd name="connsiteX19" fmla="*/ 79553 w 564306"/>
                  <a:gd name="connsiteY19" fmla="*/ 71663 h 517740"/>
                  <a:gd name="connsiteX20" fmla="*/ 87788 w 564306"/>
                  <a:gd name="connsiteY20" fmla="*/ 63644 h 517740"/>
                  <a:gd name="connsiteX21" fmla="*/ 291140 w 564306"/>
                  <a:gd name="connsiteY21" fmla="*/ 1554 h 517740"/>
                  <a:gd name="connsiteX22" fmla="*/ 473356 w 564306"/>
                  <a:gd name="connsiteY22" fmla="*/ 112160 h 517740"/>
                  <a:gd name="connsiteX23" fmla="*/ 476889 w 564306"/>
                  <a:gd name="connsiteY23" fmla="*/ 117707 h 517740"/>
                  <a:gd name="connsiteX24" fmla="*/ 518233 w 564306"/>
                  <a:gd name="connsiteY24" fmla="*/ 261419 h 517740"/>
                  <a:gd name="connsiteX25" fmla="*/ 528551 w 564306"/>
                  <a:gd name="connsiteY25" fmla="*/ 250122 h 517740"/>
                  <a:gd name="connsiteX26" fmla="*/ 549533 w 564306"/>
                  <a:gd name="connsiteY26" fmla="*/ 226998 h 517740"/>
                  <a:gd name="connsiteX27" fmla="*/ 561535 w 564306"/>
                  <a:gd name="connsiteY27" fmla="*/ 225417 h 517740"/>
                  <a:gd name="connsiteX28" fmla="*/ 560999 w 564306"/>
                  <a:gd name="connsiteY28" fmla="*/ 237101 h 517740"/>
                  <a:gd name="connsiteX29" fmla="*/ 512859 w 564306"/>
                  <a:gd name="connsiteY29" fmla="*/ 290316 h 517740"/>
                  <a:gd name="connsiteX30" fmla="*/ 499480 w 564306"/>
                  <a:gd name="connsiteY30" fmla="*/ 290984 h 517740"/>
                  <a:gd name="connsiteX31" fmla="*/ 446647 w 564306"/>
                  <a:gd name="connsiteY31" fmla="*/ 243228 h 517740"/>
                  <a:gd name="connsiteX32" fmla="*/ 444556 w 564306"/>
                  <a:gd name="connsiteY32" fmla="*/ 230868 h 517740"/>
                  <a:gd name="connsiteX33" fmla="*/ 457076 w 564306"/>
                  <a:gd name="connsiteY33" fmla="*/ 231966 h 517740"/>
                  <a:gd name="connsiteX34" fmla="*/ 501546 w 564306"/>
                  <a:gd name="connsiteY34" fmla="*/ 272147 h 517740"/>
                  <a:gd name="connsiteX35" fmla="*/ 462867 w 564306"/>
                  <a:gd name="connsiteY35" fmla="*/ 125571 h 517740"/>
                  <a:gd name="connsiteX36" fmla="*/ 387410 w 564306"/>
                  <a:gd name="connsiteY36" fmla="*/ 157976 h 517740"/>
                  <a:gd name="connsiteX37" fmla="*/ 384153 w 564306"/>
                  <a:gd name="connsiteY37" fmla="*/ 172093 h 517740"/>
                  <a:gd name="connsiteX38" fmla="*/ 327144 w 564306"/>
                  <a:gd name="connsiteY38" fmla="*/ 306577 h 517740"/>
                  <a:gd name="connsiteX39" fmla="*/ 227598 w 564306"/>
                  <a:gd name="connsiteY39" fmla="*/ 352843 h 517740"/>
                  <a:gd name="connsiteX40" fmla="*/ 174393 w 564306"/>
                  <a:gd name="connsiteY40" fmla="*/ 341095 h 517740"/>
                  <a:gd name="connsiteX41" fmla="*/ 153895 w 564306"/>
                  <a:gd name="connsiteY41" fmla="*/ 330050 h 517740"/>
                  <a:gd name="connsiteX42" fmla="*/ 140729 w 564306"/>
                  <a:gd name="connsiteY42" fmla="*/ 366310 h 517740"/>
                  <a:gd name="connsiteX43" fmla="*/ 137479 w 564306"/>
                  <a:gd name="connsiteY43" fmla="*/ 379602 h 517740"/>
                  <a:gd name="connsiteX44" fmla="*/ 128287 w 564306"/>
                  <a:gd name="connsiteY44" fmla="*/ 386188 h 517740"/>
                  <a:gd name="connsiteX45" fmla="*/ 122623 w 564306"/>
                  <a:gd name="connsiteY45" fmla="*/ 376008 h 517740"/>
                  <a:gd name="connsiteX46" fmla="*/ 141426 w 564306"/>
                  <a:gd name="connsiteY46" fmla="*/ 320790 h 517740"/>
                  <a:gd name="connsiteX47" fmla="*/ 142615 w 564306"/>
                  <a:gd name="connsiteY47" fmla="*/ 309667 h 517740"/>
                  <a:gd name="connsiteX48" fmla="*/ 153881 w 564306"/>
                  <a:gd name="connsiteY48" fmla="*/ 210143 h 517740"/>
                  <a:gd name="connsiteX49" fmla="*/ 249296 w 564306"/>
                  <a:gd name="connsiteY49" fmla="*/ 154708 h 517740"/>
                  <a:gd name="connsiteX50" fmla="*/ 327626 w 564306"/>
                  <a:gd name="connsiteY50" fmla="*/ 143143 h 517740"/>
                  <a:gd name="connsiteX51" fmla="*/ 354740 w 564306"/>
                  <a:gd name="connsiteY51" fmla="*/ 131577 h 517740"/>
                  <a:gd name="connsiteX52" fmla="*/ 368402 w 564306"/>
                  <a:gd name="connsiteY52" fmla="*/ 126036 h 517740"/>
                  <a:gd name="connsiteX53" fmla="*/ 388818 w 564306"/>
                  <a:gd name="connsiteY53" fmla="*/ 142465 h 517740"/>
                  <a:gd name="connsiteX54" fmla="*/ 387410 w 564306"/>
                  <a:gd name="connsiteY54" fmla="*/ 157976 h 517740"/>
                  <a:gd name="connsiteX55" fmla="*/ 228276 w 564306"/>
                  <a:gd name="connsiteY55" fmla="*/ 337600 h 517740"/>
                  <a:gd name="connsiteX56" fmla="*/ 293206 w 564306"/>
                  <a:gd name="connsiteY56" fmla="*/ 320932 h 517740"/>
                  <a:gd name="connsiteX57" fmla="*/ 324956 w 564306"/>
                  <a:gd name="connsiteY57" fmla="*/ 281001 h 517740"/>
                  <a:gd name="connsiteX58" fmla="*/ 361149 w 564306"/>
                  <a:gd name="connsiteY58" fmla="*/ 196567 h 517740"/>
                  <a:gd name="connsiteX59" fmla="*/ 367583 w 564306"/>
                  <a:gd name="connsiteY59" fmla="*/ 175893 h 517740"/>
                  <a:gd name="connsiteX60" fmla="*/ 369769 w 564306"/>
                  <a:gd name="connsiteY60" fmla="*/ 165943 h 517740"/>
                  <a:gd name="connsiteX61" fmla="*/ 374147 w 564306"/>
                  <a:gd name="connsiteY61" fmla="*/ 139728 h 517740"/>
                  <a:gd name="connsiteX62" fmla="*/ 359251 w 564306"/>
                  <a:gd name="connsiteY62" fmla="*/ 146366 h 517740"/>
                  <a:gd name="connsiteX63" fmla="*/ 324700 w 564306"/>
                  <a:gd name="connsiteY63" fmla="*/ 159751 h 517740"/>
                  <a:gd name="connsiteX64" fmla="*/ 242926 w 564306"/>
                  <a:gd name="connsiteY64" fmla="*/ 170557 h 517740"/>
                  <a:gd name="connsiteX65" fmla="*/ 180786 w 564306"/>
                  <a:gd name="connsiteY65" fmla="*/ 198668 h 517740"/>
                  <a:gd name="connsiteX66" fmla="*/ 153559 w 564306"/>
                  <a:gd name="connsiteY66" fmla="*/ 287554 h 517740"/>
                  <a:gd name="connsiteX67" fmla="*/ 155701 w 564306"/>
                  <a:gd name="connsiteY67" fmla="*/ 299948 h 517740"/>
                  <a:gd name="connsiteX68" fmla="*/ 207693 w 564306"/>
                  <a:gd name="connsiteY68" fmla="*/ 262800 h 517740"/>
                  <a:gd name="connsiteX69" fmla="*/ 240699 w 564306"/>
                  <a:gd name="connsiteY69" fmla="*/ 249633 h 517740"/>
                  <a:gd name="connsiteX70" fmla="*/ 251628 w 564306"/>
                  <a:gd name="connsiteY70" fmla="*/ 253787 h 517740"/>
                  <a:gd name="connsiteX71" fmla="*/ 245445 w 564306"/>
                  <a:gd name="connsiteY71" fmla="*/ 264180 h 517740"/>
                  <a:gd name="connsiteX72" fmla="*/ 240253 w 564306"/>
                  <a:gd name="connsiteY72" fmla="*/ 265912 h 517740"/>
                  <a:gd name="connsiteX73" fmla="*/ 185280 w 564306"/>
                  <a:gd name="connsiteY73" fmla="*/ 293734 h 517740"/>
                  <a:gd name="connsiteX74" fmla="*/ 162706 w 564306"/>
                  <a:gd name="connsiteY74" fmla="*/ 316297 h 517740"/>
                  <a:gd name="connsiteX75" fmla="*/ 172541 w 564306"/>
                  <a:gd name="connsiteY75" fmla="*/ 323190 h 517740"/>
                  <a:gd name="connsiteX76" fmla="*/ 228276 w 564306"/>
                  <a:gd name="connsiteY76" fmla="*/ 337600 h 51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4306" h="517740">
                    <a:moveTo>
                      <a:pt x="462867" y="125571"/>
                    </a:moveTo>
                    <a:cubicBezTo>
                      <a:pt x="462038" y="125923"/>
                      <a:pt x="458931" y="119920"/>
                      <a:pt x="458931" y="119920"/>
                    </a:cubicBezTo>
                    <a:cubicBezTo>
                      <a:pt x="453709" y="113143"/>
                      <a:pt x="449102" y="106427"/>
                      <a:pt x="443763" y="100355"/>
                    </a:cubicBezTo>
                    <a:cubicBezTo>
                      <a:pt x="408489" y="60255"/>
                      <a:pt x="365311" y="32728"/>
                      <a:pt x="312900" y="21421"/>
                    </a:cubicBezTo>
                    <a:cubicBezTo>
                      <a:pt x="244008" y="6558"/>
                      <a:pt x="179814" y="18646"/>
                      <a:pt x="121241" y="58262"/>
                    </a:cubicBezTo>
                    <a:cubicBezTo>
                      <a:pt x="112503" y="64172"/>
                      <a:pt x="104714" y="71470"/>
                      <a:pt x="96330" y="77924"/>
                    </a:cubicBezTo>
                    <a:cubicBezTo>
                      <a:pt x="92939" y="80534"/>
                      <a:pt x="91892" y="81448"/>
                      <a:pt x="86851" y="86744"/>
                    </a:cubicBezTo>
                    <a:cubicBezTo>
                      <a:pt x="35887" y="140287"/>
                      <a:pt x="11108" y="202700"/>
                      <a:pt x="16746" y="275401"/>
                    </a:cubicBezTo>
                    <a:cubicBezTo>
                      <a:pt x="23902" y="367669"/>
                      <a:pt x="72026" y="433418"/>
                      <a:pt x="153304" y="477995"/>
                    </a:cubicBezTo>
                    <a:cubicBezTo>
                      <a:pt x="153340" y="478017"/>
                      <a:pt x="160395" y="480713"/>
                      <a:pt x="163693" y="482094"/>
                    </a:cubicBezTo>
                    <a:cubicBezTo>
                      <a:pt x="193163" y="494476"/>
                      <a:pt x="223865" y="500854"/>
                      <a:pt x="255800" y="501413"/>
                    </a:cubicBezTo>
                    <a:cubicBezTo>
                      <a:pt x="258174" y="501457"/>
                      <a:pt x="260555" y="501325"/>
                      <a:pt x="262921" y="501468"/>
                    </a:cubicBezTo>
                    <a:cubicBezTo>
                      <a:pt x="267916" y="501774"/>
                      <a:pt x="271121" y="504843"/>
                      <a:pt x="271186" y="509193"/>
                    </a:cubicBezTo>
                    <a:cubicBezTo>
                      <a:pt x="271256" y="513839"/>
                      <a:pt x="267991" y="517434"/>
                      <a:pt x="262731" y="517160"/>
                    </a:cubicBezTo>
                    <a:cubicBezTo>
                      <a:pt x="247444" y="516338"/>
                      <a:pt x="232087" y="515812"/>
                      <a:pt x="216935" y="513817"/>
                    </a:cubicBezTo>
                    <a:cubicBezTo>
                      <a:pt x="196605" y="511144"/>
                      <a:pt x="177046" y="505128"/>
                      <a:pt x="158183" y="496986"/>
                    </a:cubicBezTo>
                    <a:cubicBezTo>
                      <a:pt x="157547" y="496712"/>
                      <a:pt x="140272" y="488789"/>
                      <a:pt x="135853" y="486269"/>
                    </a:cubicBezTo>
                    <a:cubicBezTo>
                      <a:pt x="63165" y="444847"/>
                      <a:pt x="17522" y="383558"/>
                      <a:pt x="3540" y="300802"/>
                    </a:cubicBezTo>
                    <a:cubicBezTo>
                      <a:pt x="-8239" y="231090"/>
                      <a:pt x="6641" y="166442"/>
                      <a:pt x="48055" y="108705"/>
                    </a:cubicBezTo>
                    <a:cubicBezTo>
                      <a:pt x="57468" y="95583"/>
                      <a:pt x="69145" y="84093"/>
                      <a:pt x="79553" y="71663"/>
                    </a:cubicBezTo>
                    <a:cubicBezTo>
                      <a:pt x="80922" y="70028"/>
                      <a:pt x="80002" y="70194"/>
                      <a:pt x="87788" y="63644"/>
                    </a:cubicBezTo>
                    <a:cubicBezTo>
                      <a:pt x="147056" y="13794"/>
                      <a:pt x="214743" y="-7770"/>
                      <a:pt x="291140" y="1554"/>
                    </a:cubicBezTo>
                    <a:cubicBezTo>
                      <a:pt x="367925" y="10924"/>
                      <a:pt x="427622" y="49560"/>
                      <a:pt x="473356" y="112160"/>
                    </a:cubicBezTo>
                    <a:cubicBezTo>
                      <a:pt x="473483" y="112336"/>
                      <a:pt x="472482" y="110733"/>
                      <a:pt x="476889" y="117707"/>
                    </a:cubicBezTo>
                    <a:cubicBezTo>
                      <a:pt x="504427" y="161294"/>
                      <a:pt x="518288" y="208720"/>
                      <a:pt x="518233" y="261419"/>
                    </a:cubicBezTo>
                    <a:cubicBezTo>
                      <a:pt x="522282" y="256989"/>
                      <a:pt x="525428" y="253566"/>
                      <a:pt x="528551" y="250122"/>
                    </a:cubicBezTo>
                    <a:cubicBezTo>
                      <a:pt x="535542" y="242413"/>
                      <a:pt x="542463" y="234636"/>
                      <a:pt x="549533" y="226998"/>
                    </a:cubicBezTo>
                    <a:cubicBezTo>
                      <a:pt x="553527" y="222684"/>
                      <a:pt x="558161" y="222197"/>
                      <a:pt x="561535" y="225417"/>
                    </a:cubicBezTo>
                    <a:cubicBezTo>
                      <a:pt x="564840" y="228573"/>
                      <a:pt x="564816" y="232849"/>
                      <a:pt x="560999" y="237101"/>
                    </a:cubicBezTo>
                    <a:cubicBezTo>
                      <a:pt x="545018" y="254899"/>
                      <a:pt x="528979" y="272651"/>
                      <a:pt x="512859" y="290316"/>
                    </a:cubicBezTo>
                    <a:cubicBezTo>
                      <a:pt x="508516" y="295082"/>
                      <a:pt x="504204" y="295225"/>
                      <a:pt x="499480" y="290984"/>
                    </a:cubicBezTo>
                    <a:cubicBezTo>
                      <a:pt x="481828" y="275106"/>
                      <a:pt x="464218" y="259183"/>
                      <a:pt x="446647" y="243228"/>
                    </a:cubicBezTo>
                    <a:cubicBezTo>
                      <a:pt x="441934" y="238947"/>
                      <a:pt x="441282" y="234433"/>
                      <a:pt x="444556" y="230868"/>
                    </a:cubicBezTo>
                    <a:cubicBezTo>
                      <a:pt x="447760" y="227377"/>
                      <a:pt x="452357" y="227716"/>
                      <a:pt x="457076" y="231966"/>
                    </a:cubicBezTo>
                    <a:cubicBezTo>
                      <a:pt x="471580" y="245026"/>
                      <a:pt x="486041" y="258131"/>
                      <a:pt x="501546" y="272147"/>
                    </a:cubicBezTo>
                    <a:cubicBezTo>
                      <a:pt x="504495" y="218404"/>
                      <a:pt x="491094" y="170275"/>
                      <a:pt x="462867" y="125571"/>
                    </a:cubicBezTo>
                    <a:close/>
                    <a:moveTo>
                      <a:pt x="387410" y="157976"/>
                    </a:moveTo>
                    <a:cubicBezTo>
                      <a:pt x="387410" y="157976"/>
                      <a:pt x="385260" y="168124"/>
                      <a:pt x="384153" y="172093"/>
                    </a:cubicBezTo>
                    <a:cubicBezTo>
                      <a:pt x="370951" y="219367"/>
                      <a:pt x="354042" y="265167"/>
                      <a:pt x="327144" y="306577"/>
                    </a:cubicBezTo>
                    <a:cubicBezTo>
                      <a:pt x="303777" y="342542"/>
                      <a:pt x="268858" y="355144"/>
                      <a:pt x="227598" y="352843"/>
                    </a:cubicBezTo>
                    <a:cubicBezTo>
                      <a:pt x="209333" y="351813"/>
                      <a:pt x="191336" y="348350"/>
                      <a:pt x="174393" y="341095"/>
                    </a:cubicBezTo>
                    <a:cubicBezTo>
                      <a:pt x="167427" y="338115"/>
                      <a:pt x="160980" y="333918"/>
                      <a:pt x="153895" y="330050"/>
                    </a:cubicBezTo>
                    <a:cubicBezTo>
                      <a:pt x="147712" y="341106"/>
                      <a:pt x="143954" y="353610"/>
                      <a:pt x="140729" y="366310"/>
                    </a:cubicBezTo>
                    <a:cubicBezTo>
                      <a:pt x="139606" y="370726"/>
                      <a:pt x="138719" y="375208"/>
                      <a:pt x="137479" y="379602"/>
                    </a:cubicBezTo>
                    <a:cubicBezTo>
                      <a:pt x="136056" y="384621"/>
                      <a:pt x="132517" y="387032"/>
                      <a:pt x="128287" y="386188"/>
                    </a:cubicBezTo>
                    <a:cubicBezTo>
                      <a:pt x="123861" y="385300"/>
                      <a:pt x="121388" y="381378"/>
                      <a:pt x="122623" y="376008"/>
                    </a:cubicBezTo>
                    <a:cubicBezTo>
                      <a:pt x="126997" y="356963"/>
                      <a:pt x="131543" y="337929"/>
                      <a:pt x="141426" y="320790"/>
                    </a:cubicBezTo>
                    <a:cubicBezTo>
                      <a:pt x="143582" y="317042"/>
                      <a:pt x="143767" y="313985"/>
                      <a:pt x="142615" y="309667"/>
                    </a:cubicBezTo>
                    <a:cubicBezTo>
                      <a:pt x="133370" y="275106"/>
                      <a:pt x="136236" y="241813"/>
                      <a:pt x="153881" y="210143"/>
                    </a:cubicBezTo>
                    <a:cubicBezTo>
                      <a:pt x="174750" y="172687"/>
                      <a:pt x="207451" y="156038"/>
                      <a:pt x="249296" y="154708"/>
                    </a:cubicBezTo>
                    <a:cubicBezTo>
                      <a:pt x="275828" y="153864"/>
                      <a:pt x="302096" y="150492"/>
                      <a:pt x="327626" y="143143"/>
                    </a:cubicBezTo>
                    <a:cubicBezTo>
                      <a:pt x="336996" y="140447"/>
                      <a:pt x="345705" y="135462"/>
                      <a:pt x="354740" y="131577"/>
                    </a:cubicBezTo>
                    <a:cubicBezTo>
                      <a:pt x="359257" y="129634"/>
                      <a:pt x="363697" y="127344"/>
                      <a:pt x="368402" y="126036"/>
                    </a:cubicBezTo>
                    <a:cubicBezTo>
                      <a:pt x="380946" y="122548"/>
                      <a:pt x="389434" y="129481"/>
                      <a:pt x="388818" y="142465"/>
                    </a:cubicBezTo>
                    <a:cubicBezTo>
                      <a:pt x="388589" y="147308"/>
                      <a:pt x="387955" y="152130"/>
                      <a:pt x="387410" y="157976"/>
                    </a:cubicBezTo>
                    <a:close/>
                    <a:moveTo>
                      <a:pt x="228276" y="337600"/>
                    </a:moveTo>
                    <a:cubicBezTo>
                      <a:pt x="251691" y="338937"/>
                      <a:pt x="273795" y="334893"/>
                      <a:pt x="293206" y="320932"/>
                    </a:cubicBezTo>
                    <a:cubicBezTo>
                      <a:pt x="307491" y="310654"/>
                      <a:pt x="317696" y="296507"/>
                      <a:pt x="324956" y="281001"/>
                    </a:cubicBezTo>
                    <a:cubicBezTo>
                      <a:pt x="337931" y="253278"/>
                      <a:pt x="349347" y="224824"/>
                      <a:pt x="361149" y="196567"/>
                    </a:cubicBezTo>
                    <a:cubicBezTo>
                      <a:pt x="363711" y="190433"/>
                      <a:pt x="365151" y="183831"/>
                      <a:pt x="367583" y="175893"/>
                    </a:cubicBezTo>
                    <a:cubicBezTo>
                      <a:pt x="370412" y="166661"/>
                      <a:pt x="369496" y="167308"/>
                      <a:pt x="369769" y="165943"/>
                    </a:cubicBezTo>
                    <a:cubicBezTo>
                      <a:pt x="371395" y="157797"/>
                      <a:pt x="372563" y="149558"/>
                      <a:pt x="374147" y="139728"/>
                    </a:cubicBezTo>
                    <a:cubicBezTo>
                      <a:pt x="368124" y="142426"/>
                      <a:pt x="363752" y="144555"/>
                      <a:pt x="359251" y="146366"/>
                    </a:cubicBezTo>
                    <a:cubicBezTo>
                      <a:pt x="347786" y="150982"/>
                      <a:pt x="336569" y="156613"/>
                      <a:pt x="324700" y="159751"/>
                    </a:cubicBezTo>
                    <a:cubicBezTo>
                      <a:pt x="297979" y="166815"/>
                      <a:pt x="270520" y="169156"/>
                      <a:pt x="242926" y="170557"/>
                    </a:cubicBezTo>
                    <a:cubicBezTo>
                      <a:pt x="218770" y="171785"/>
                      <a:pt x="197220" y="180064"/>
                      <a:pt x="180786" y="198668"/>
                    </a:cubicBezTo>
                    <a:cubicBezTo>
                      <a:pt x="158307" y="224117"/>
                      <a:pt x="150326" y="254169"/>
                      <a:pt x="153559" y="287554"/>
                    </a:cubicBezTo>
                    <a:cubicBezTo>
                      <a:pt x="153927" y="291346"/>
                      <a:pt x="154846" y="295093"/>
                      <a:pt x="155701" y="299948"/>
                    </a:cubicBezTo>
                    <a:cubicBezTo>
                      <a:pt x="171066" y="283193"/>
                      <a:pt x="188435" y="271555"/>
                      <a:pt x="207693" y="262800"/>
                    </a:cubicBezTo>
                    <a:cubicBezTo>
                      <a:pt x="218466" y="257901"/>
                      <a:pt x="229604" y="253779"/>
                      <a:pt x="240699" y="249633"/>
                    </a:cubicBezTo>
                    <a:cubicBezTo>
                      <a:pt x="245979" y="247660"/>
                      <a:pt x="250142" y="249561"/>
                      <a:pt x="251628" y="253787"/>
                    </a:cubicBezTo>
                    <a:cubicBezTo>
                      <a:pt x="253231" y="258351"/>
                      <a:pt x="251032" y="262087"/>
                      <a:pt x="245445" y="264180"/>
                    </a:cubicBezTo>
                    <a:cubicBezTo>
                      <a:pt x="243737" y="264827"/>
                      <a:pt x="241968" y="265298"/>
                      <a:pt x="240253" y="265912"/>
                    </a:cubicBezTo>
                    <a:cubicBezTo>
                      <a:pt x="220792" y="272936"/>
                      <a:pt x="201962" y="281231"/>
                      <a:pt x="185280" y="293734"/>
                    </a:cubicBezTo>
                    <a:cubicBezTo>
                      <a:pt x="176851" y="300046"/>
                      <a:pt x="169063" y="307027"/>
                      <a:pt x="162706" y="316297"/>
                    </a:cubicBezTo>
                    <a:cubicBezTo>
                      <a:pt x="166324" y="318861"/>
                      <a:pt x="169237" y="321382"/>
                      <a:pt x="172541" y="323190"/>
                    </a:cubicBezTo>
                    <a:cubicBezTo>
                      <a:pt x="189557" y="332515"/>
                      <a:pt x="208319" y="335321"/>
                      <a:pt x="228276" y="337600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0" name="Free-form: Shape 9">
                <a:extLst>
                  <a:ext uri="{FF2B5EF4-FFF2-40B4-BE49-F238E27FC236}">
                    <a16:creationId xmlns:a16="http://schemas.microsoft.com/office/drawing/2014/main" id="{A9D9AC55-4771-2193-34D4-342EB63E5485}"/>
                  </a:ext>
                </a:extLst>
              </p:cNvPr>
              <p:cNvSpPr/>
              <p:nvPr/>
            </p:nvSpPr>
            <p:spPr>
              <a:xfrm>
                <a:off x="2594319" y="3355417"/>
                <a:ext cx="87103" cy="266566"/>
              </a:xfrm>
              <a:custGeom>
                <a:avLst/>
                <a:gdLst>
                  <a:gd name="connsiteX0" fmla="*/ 86739 w 87103"/>
                  <a:gd name="connsiteY0" fmla="*/ 265201 h 266567"/>
                  <a:gd name="connsiteX1" fmla="*/ 84254 w 87103"/>
                  <a:gd name="connsiteY1" fmla="*/ 266001 h 266567"/>
                  <a:gd name="connsiteX2" fmla="*/ 25 w 87103"/>
                  <a:gd name="connsiteY2" fmla="*/ 265004 h 266567"/>
                  <a:gd name="connsiteX3" fmla="*/ -253 w 87103"/>
                  <a:gd name="connsiteY3" fmla="*/ 106144 h 266567"/>
                  <a:gd name="connsiteX4" fmla="*/ -365 w 87103"/>
                  <a:gd name="connsiteY4" fmla="*/ 59 h 266567"/>
                  <a:gd name="connsiteX5" fmla="*/ 2220 w 87103"/>
                  <a:gd name="connsiteY5" fmla="*/ -566 h 266567"/>
                  <a:gd name="connsiteX6" fmla="*/ 86260 w 87103"/>
                  <a:gd name="connsiteY6" fmla="*/ 322 h 266567"/>
                  <a:gd name="connsiteX7" fmla="*/ 86590 w 87103"/>
                  <a:gd name="connsiteY7" fmla="*/ 253180 h 266567"/>
                  <a:gd name="connsiteX8" fmla="*/ 86739 w 87103"/>
                  <a:gd name="connsiteY8" fmla="*/ 265201 h 26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03" h="266567">
                    <a:moveTo>
                      <a:pt x="86739" y="265201"/>
                    </a:moveTo>
                    <a:cubicBezTo>
                      <a:pt x="85911" y="265486"/>
                      <a:pt x="85082" y="266001"/>
                      <a:pt x="84254" y="266001"/>
                    </a:cubicBezTo>
                    <a:cubicBezTo>
                      <a:pt x="56281" y="265968"/>
                      <a:pt x="28308" y="265892"/>
                      <a:pt x="25" y="265004"/>
                    </a:cubicBezTo>
                    <a:cubicBezTo>
                      <a:pt x="-272" y="211506"/>
                      <a:pt x="-242" y="158820"/>
                      <a:pt x="-253" y="106144"/>
                    </a:cubicBezTo>
                    <a:cubicBezTo>
                      <a:pt x="-261" y="70782"/>
                      <a:pt x="-326" y="35420"/>
                      <a:pt x="-365" y="59"/>
                    </a:cubicBezTo>
                    <a:cubicBezTo>
                      <a:pt x="496" y="-161"/>
                      <a:pt x="1359" y="-566"/>
                      <a:pt x="2220" y="-566"/>
                    </a:cubicBezTo>
                    <a:cubicBezTo>
                      <a:pt x="30115" y="-555"/>
                      <a:pt x="58009" y="-489"/>
                      <a:pt x="86260" y="322"/>
                    </a:cubicBezTo>
                    <a:cubicBezTo>
                      <a:pt x="86605" y="85115"/>
                      <a:pt x="86592" y="169142"/>
                      <a:pt x="86590" y="253180"/>
                    </a:cubicBezTo>
                    <a:cubicBezTo>
                      <a:pt x="86590" y="257191"/>
                      <a:pt x="86687" y="261191"/>
                      <a:pt x="86739" y="265201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11" name="Free-form: Shape 10">
                <a:extLst>
                  <a:ext uri="{FF2B5EF4-FFF2-40B4-BE49-F238E27FC236}">
                    <a16:creationId xmlns:a16="http://schemas.microsoft.com/office/drawing/2014/main" id="{B9089C13-D558-FF7F-FF33-2477556AD143}"/>
                  </a:ext>
                </a:extLst>
              </p:cNvPr>
              <p:cNvSpPr/>
              <p:nvPr/>
            </p:nvSpPr>
            <p:spPr>
              <a:xfrm>
                <a:off x="2494042" y="3400374"/>
                <a:ext cx="85995" cy="221660"/>
              </a:xfrm>
              <a:custGeom>
                <a:avLst/>
                <a:gdLst>
                  <a:gd name="connsiteX0" fmla="*/ 85630 w 85994"/>
                  <a:gd name="connsiteY0" fmla="*/ 221095 h 221661"/>
                  <a:gd name="connsiteX1" fmla="*/ -365 w 85994"/>
                  <a:gd name="connsiteY1" fmla="*/ 221095 h 221661"/>
                  <a:gd name="connsiteX2" fmla="*/ -365 w 85994"/>
                  <a:gd name="connsiteY2" fmla="*/ -566 h 221661"/>
                  <a:gd name="connsiteX3" fmla="*/ 85630 w 85994"/>
                  <a:gd name="connsiteY3" fmla="*/ -566 h 221661"/>
                  <a:gd name="connsiteX4" fmla="*/ 85630 w 85994"/>
                  <a:gd name="connsiteY4" fmla="*/ 221095 h 2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94" h="221661">
                    <a:moveTo>
                      <a:pt x="85630" y="221095"/>
                    </a:moveTo>
                    <a:lnTo>
                      <a:pt x="-365" y="221095"/>
                    </a:lnTo>
                    <a:lnTo>
                      <a:pt x="-365" y="-566"/>
                    </a:lnTo>
                    <a:lnTo>
                      <a:pt x="85630" y="-566"/>
                    </a:lnTo>
                    <a:lnTo>
                      <a:pt x="85630" y="221095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 dirty="0"/>
              </a:p>
            </p:txBody>
          </p:sp>
          <p:sp>
            <p:nvSpPr>
              <p:cNvPr id="12" name="Free-form: Shape 11">
                <a:extLst>
                  <a:ext uri="{FF2B5EF4-FFF2-40B4-BE49-F238E27FC236}">
                    <a16:creationId xmlns:a16="http://schemas.microsoft.com/office/drawing/2014/main" id="{51D3B8B9-DD83-A932-4D4E-8FD2C5822E46}"/>
                  </a:ext>
                </a:extLst>
              </p:cNvPr>
              <p:cNvSpPr/>
              <p:nvPr/>
            </p:nvSpPr>
            <p:spPr>
              <a:xfrm>
                <a:off x="2393277" y="3446357"/>
                <a:ext cx="86303" cy="175231"/>
              </a:xfrm>
              <a:custGeom>
                <a:avLst/>
                <a:gdLst>
                  <a:gd name="connsiteX0" fmla="*/ 85939 w 86303"/>
                  <a:gd name="connsiteY0" fmla="*/ -566 h 175231"/>
                  <a:gd name="connsiteX1" fmla="*/ 85939 w 86303"/>
                  <a:gd name="connsiteY1" fmla="*/ 174665 h 175231"/>
                  <a:gd name="connsiteX2" fmla="*/ -365 w 86303"/>
                  <a:gd name="connsiteY2" fmla="*/ 174665 h 175231"/>
                  <a:gd name="connsiteX3" fmla="*/ -365 w 86303"/>
                  <a:gd name="connsiteY3" fmla="*/ -566 h 175231"/>
                  <a:gd name="connsiteX4" fmla="*/ 85939 w 86303"/>
                  <a:gd name="connsiteY4" fmla="*/ -566 h 17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03" h="175231">
                    <a:moveTo>
                      <a:pt x="85939" y="-566"/>
                    </a:moveTo>
                    <a:lnTo>
                      <a:pt x="85939" y="174665"/>
                    </a:lnTo>
                    <a:lnTo>
                      <a:pt x="-365" y="174665"/>
                    </a:lnTo>
                    <a:lnTo>
                      <a:pt x="-365" y="-566"/>
                    </a:lnTo>
                    <a:lnTo>
                      <a:pt x="85939" y="-566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81C3B5-55E2-F536-E546-63D1C922B412}"/>
              </a:ext>
            </a:extLst>
          </p:cNvPr>
          <p:cNvCxnSpPr>
            <a:cxnSpLocks/>
          </p:cNvCxnSpPr>
          <p:nvPr/>
        </p:nvCxnSpPr>
        <p:spPr>
          <a:xfrm>
            <a:off x="3056066" y="3350748"/>
            <a:ext cx="180532" cy="660956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C85A10-05C5-A3FA-7643-FB8304060A4A}"/>
              </a:ext>
            </a:extLst>
          </p:cNvPr>
          <p:cNvCxnSpPr>
            <a:cxnSpLocks/>
          </p:cNvCxnSpPr>
          <p:nvPr/>
        </p:nvCxnSpPr>
        <p:spPr>
          <a:xfrm>
            <a:off x="1653574" y="2905905"/>
            <a:ext cx="431343" cy="420187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2F9B12-5263-A051-28CC-1FD99FAADE5C}"/>
              </a:ext>
            </a:extLst>
          </p:cNvPr>
          <p:cNvCxnSpPr>
            <a:cxnSpLocks/>
          </p:cNvCxnSpPr>
          <p:nvPr/>
        </p:nvCxnSpPr>
        <p:spPr>
          <a:xfrm>
            <a:off x="2089150" y="3132648"/>
            <a:ext cx="342900" cy="1342565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624E774-7CF7-3132-9B79-9C6FE3D7A6E3}"/>
              </a:ext>
            </a:extLst>
          </p:cNvPr>
          <p:cNvCxnSpPr>
            <a:cxnSpLocks/>
          </p:cNvCxnSpPr>
          <p:nvPr/>
        </p:nvCxnSpPr>
        <p:spPr>
          <a:xfrm>
            <a:off x="1431259" y="2963471"/>
            <a:ext cx="218336" cy="1048233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4171831-40B5-F976-0A2B-566DD568A0B1}"/>
              </a:ext>
            </a:extLst>
          </p:cNvPr>
          <p:cNvCxnSpPr>
            <a:cxnSpLocks/>
          </p:cNvCxnSpPr>
          <p:nvPr/>
        </p:nvCxnSpPr>
        <p:spPr>
          <a:xfrm>
            <a:off x="2211917" y="3434042"/>
            <a:ext cx="196850" cy="190500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B19E9296-9F86-8F9A-1472-C95DE8DFB462}"/>
              </a:ext>
            </a:extLst>
          </p:cNvPr>
          <p:cNvSpPr/>
          <p:nvPr/>
        </p:nvSpPr>
        <p:spPr>
          <a:xfrm>
            <a:off x="6633402" y="677470"/>
            <a:ext cx="3837747" cy="60281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C7E479D7-C219-EEF1-6002-0136BBF8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3403" y="723609"/>
            <a:ext cx="4052403" cy="310262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F42042E-7C33-79A6-2A0F-812FD100E2BD}"/>
              </a:ext>
            </a:extLst>
          </p:cNvPr>
          <p:cNvSpPr txBox="1"/>
          <p:nvPr/>
        </p:nvSpPr>
        <p:spPr>
          <a:xfrm>
            <a:off x="7097719" y="5486880"/>
            <a:ext cx="2909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5216C7F-C9E4-A8A2-4F7B-5F5C693DB5EC}"/>
              </a:ext>
            </a:extLst>
          </p:cNvPr>
          <p:cNvGrpSpPr/>
          <p:nvPr/>
        </p:nvGrpSpPr>
        <p:grpSpPr>
          <a:xfrm rot="1160026">
            <a:off x="7262604" y="3445331"/>
            <a:ext cx="2308370" cy="2308370"/>
            <a:chOff x="3321650" y="3642950"/>
            <a:chExt cx="2308370" cy="2308370"/>
          </a:xfrm>
        </p:grpSpPr>
        <p:pic>
          <p:nvPicPr>
            <p:cNvPr id="86" name="Graphic 85" descr="Box with solid fill">
              <a:extLst>
                <a:ext uri="{FF2B5EF4-FFF2-40B4-BE49-F238E27FC236}">
                  <a16:creationId xmlns:a16="http://schemas.microsoft.com/office/drawing/2014/main" id="{9DBC091E-F00B-E439-D762-7C9B34A41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519081">
              <a:off x="3321650" y="3642950"/>
              <a:ext cx="2308370" cy="2308370"/>
            </a:xfrm>
            <a:prstGeom prst="rect">
              <a:avLst/>
            </a:prstGeom>
          </p:spPr>
        </p:pic>
        <p:grpSp>
          <p:nvGrpSpPr>
            <p:cNvPr id="87" name="Graphic 7">
              <a:extLst>
                <a:ext uri="{FF2B5EF4-FFF2-40B4-BE49-F238E27FC236}">
                  <a16:creationId xmlns:a16="http://schemas.microsoft.com/office/drawing/2014/main" id="{6F802BB1-3214-A1E0-6060-FD3A228A4E43}"/>
                </a:ext>
              </a:extLst>
            </p:cNvPr>
            <p:cNvGrpSpPr/>
            <p:nvPr/>
          </p:nvGrpSpPr>
          <p:grpSpPr>
            <a:xfrm>
              <a:off x="3771025" y="4812539"/>
              <a:ext cx="783101" cy="800327"/>
              <a:chOff x="2093756" y="3021503"/>
              <a:chExt cx="587666" cy="600531"/>
            </a:xfrm>
            <a:solidFill>
              <a:schemeClr val="bg1"/>
            </a:solidFill>
            <a:scene3d>
              <a:camera prst="isometricOffAxis2Left">
                <a:rot lat="2520000" lon="1860000" rev="600000"/>
              </a:camera>
              <a:lightRig rig="threePt" dir="t"/>
            </a:scene3d>
          </p:grpSpPr>
          <p:sp>
            <p:nvSpPr>
              <p:cNvPr id="88" name="Free-form: Shape 87">
                <a:extLst>
                  <a:ext uri="{FF2B5EF4-FFF2-40B4-BE49-F238E27FC236}">
                    <a16:creationId xmlns:a16="http://schemas.microsoft.com/office/drawing/2014/main" id="{499ECAC2-04E8-01AE-7CC5-024E0E5FD204}"/>
                  </a:ext>
                </a:extLst>
              </p:cNvPr>
              <p:cNvSpPr/>
              <p:nvPr/>
            </p:nvSpPr>
            <p:spPr>
              <a:xfrm>
                <a:off x="2093756" y="3021503"/>
                <a:ext cx="564311" cy="517741"/>
              </a:xfrm>
              <a:custGeom>
                <a:avLst/>
                <a:gdLst>
                  <a:gd name="connsiteX0" fmla="*/ 462867 w 564306"/>
                  <a:gd name="connsiteY0" fmla="*/ 125571 h 517740"/>
                  <a:gd name="connsiteX1" fmla="*/ 458931 w 564306"/>
                  <a:gd name="connsiteY1" fmla="*/ 119920 h 517740"/>
                  <a:gd name="connsiteX2" fmla="*/ 443763 w 564306"/>
                  <a:gd name="connsiteY2" fmla="*/ 100355 h 517740"/>
                  <a:gd name="connsiteX3" fmla="*/ 312900 w 564306"/>
                  <a:gd name="connsiteY3" fmla="*/ 21421 h 517740"/>
                  <a:gd name="connsiteX4" fmla="*/ 121241 w 564306"/>
                  <a:gd name="connsiteY4" fmla="*/ 58262 h 517740"/>
                  <a:gd name="connsiteX5" fmla="*/ 96330 w 564306"/>
                  <a:gd name="connsiteY5" fmla="*/ 77924 h 517740"/>
                  <a:gd name="connsiteX6" fmla="*/ 86851 w 564306"/>
                  <a:gd name="connsiteY6" fmla="*/ 86744 h 517740"/>
                  <a:gd name="connsiteX7" fmla="*/ 16746 w 564306"/>
                  <a:gd name="connsiteY7" fmla="*/ 275401 h 517740"/>
                  <a:gd name="connsiteX8" fmla="*/ 153304 w 564306"/>
                  <a:gd name="connsiteY8" fmla="*/ 477995 h 517740"/>
                  <a:gd name="connsiteX9" fmla="*/ 163693 w 564306"/>
                  <a:gd name="connsiteY9" fmla="*/ 482094 h 517740"/>
                  <a:gd name="connsiteX10" fmla="*/ 255800 w 564306"/>
                  <a:gd name="connsiteY10" fmla="*/ 501413 h 517740"/>
                  <a:gd name="connsiteX11" fmla="*/ 262921 w 564306"/>
                  <a:gd name="connsiteY11" fmla="*/ 501468 h 517740"/>
                  <a:gd name="connsiteX12" fmla="*/ 271186 w 564306"/>
                  <a:gd name="connsiteY12" fmla="*/ 509193 h 517740"/>
                  <a:gd name="connsiteX13" fmla="*/ 262731 w 564306"/>
                  <a:gd name="connsiteY13" fmla="*/ 517160 h 517740"/>
                  <a:gd name="connsiteX14" fmla="*/ 216935 w 564306"/>
                  <a:gd name="connsiteY14" fmla="*/ 513817 h 517740"/>
                  <a:gd name="connsiteX15" fmla="*/ 158183 w 564306"/>
                  <a:gd name="connsiteY15" fmla="*/ 496986 h 517740"/>
                  <a:gd name="connsiteX16" fmla="*/ 135853 w 564306"/>
                  <a:gd name="connsiteY16" fmla="*/ 486269 h 517740"/>
                  <a:gd name="connsiteX17" fmla="*/ 3540 w 564306"/>
                  <a:gd name="connsiteY17" fmla="*/ 300802 h 517740"/>
                  <a:gd name="connsiteX18" fmla="*/ 48055 w 564306"/>
                  <a:gd name="connsiteY18" fmla="*/ 108705 h 517740"/>
                  <a:gd name="connsiteX19" fmla="*/ 79553 w 564306"/>
                  <a:gd name="connsiteY19" fmla="*/ 71663 h 517740"/>
                  <a:gd name="connsiteX20" fmla="*/ 87788 w 564306"/>
                  <a:gd name="connsiteY20" fmla="*/ 63644 h 517740"/>
                  <a:gd name="connsiteX21" fmla="*/ 291140 w 564306"/>
                  <a:gd name="connsiteY21" fmla="*/ 1554 h 517740"/>
                  <a:gd name="connsiteX22" fmla="*/ 473356 w 564306"/>
                  <a:gd name="connsiteY22" fmla="*/ 112160 h 517740"/>
                  <a:gd name="connsiteX23" fmla="*/ 476889 w 564306"/>
                  <a:gd name="connsiteY23" fmla="*/ 117707 h 517740"/>
                  <a:gd name="connsiteX24" fmla="*/ 518233 w 564306"/>
                  <a:gd name="connsiteY24" fmla="*/ 261419 h 517740"/>
                  <a:gd name="connsiteX25" fmla="*/ 528551 w 564306"/>
                  <a:gd name="connsiteY25" fmla="*/ 250122 h 517740"/>
                  <a:gd name="connsiteX26" fmla="*/ 549533 w 564306"/>
                  <a:gd name="connsiteY26" fmla="*/ 226998 h 517740"/>
                  <a:gd name="connsiteX27" fmla="*/ 561535 w 564306"/>
                  <a:gd name="connsiteY27" fmla="*/ 225417 h 517740"/>
                  <a:gd name="connsiteX28" fmla="*/ 560999 w 564306"/>
                  <a:gd name="connsiteY28" fmla="*/ 237101 h 517740"/>
                  <a:gd name="connsiteX29" fmla="*/ 512859 w 564306"/>
                  <a:gd name="connsiteY29" fmla="*/ 290316 h 517740"/>
                  <a:gd name="connsiteX30" fmla="*/ 499480 w 564306"/>
                  <a:gd name="connsiteY30" fmla="*/ 290984 h 517740"/>
                  <a:gd name="connsiteX31" fmla="*/ 446647 w 564306"/>
                  <a:gd name="connsiteY31" fmla="*/ 243228 h 517740"/>
                  <a:gd name="connsiteX32" fmla="*/ 444556 w 564306"/>
                  <a:gd name="connsiteY32" fmla="*/ 230868 h 517740"/>
                  <a:gd name="connsiteX33" fmla="*/ 457076 w 564306"/>
                  <a:gd name="connsiteY33" fmla="*/ 231966 h 517740"/>
                  <a:gd name="connsiteX34" fmla="*/ 501546 w 564306"/>
                  <a:gd name="connsiteY34" fmla="*/ 272147 h 517740"/>
                  <a:gd name="connsiteX35" fmla="*/ 462867 w 564306"/>
                  <a:gd name="connsiteY35" fmla="*/ 125571 h 517740"/>
                  <a:gd name="connsiteX36" fmla="*/ 387410 w 564306"/>
                  <a:gd name="connsiteY36" fmla="*/ 157976 h 517740"/>
                  <a:gd name="connsiteX37" fmla="*/ 384153 w 564306"/>
                  <a:gd name="connsiteY37" fmla="*/ 172093 h 517740"/>
                  <a:gd name="connsiteX38" fmla="*/ 327144 w 564306"/>
                  <a:gd name="connsiteY38" fmla="*/ 306577 h 517740"/>
                  <a:gd name="connsiteX39" fmla="*/ 227598 w 564306"/>
                  <a:gd name="connsiteY39" fmla="*/ 352843 h 517740"/>
                  <a:gd name="connsiteX40" fmla="*/ 174393 w 564306"/>
                  <a:gd name="connsiteY40" fmla="*/ 341095 h 517740"/>
                  <a:gd name="connsiteX41" fmla="*/ 153895 w 564306"/>
                  <a:gd name="connsiteY41" fmla="*/ 330050 h 517740"/>
                  <a:gd name="connsiteX42" fmla="*/ 140729 w 564306"/>
                  <a:gd name="connsiteY42" fmla="*/ 366310 h 517740"/>
                  <a:gd name="connsiteX43" fmla="*/ 137479 w 564306"/>
                  <a:gd name="connsiteY43" fmla="*/ 379602 h 517740"/>
                  <a:gd name="connsiteX44" fmla="*/ 128287 w 564306"/>
                  <a:gd name="connsiteY44" fmla="*/ 386188 h 517740"/>
                  <a:gd name="connsiteX45" fmla="*/ 122623 w 564306"/>
                  <a:gd name="connsiteY45" fmla="*/ 376008 h 517740"/>
                  <a:gd name="connsiteX46" fmla="*/ 141426 w 564306"/>
                  <a:gd name="connsiteY46" fmla="*/ 320790 h 517740"/>
                  <a:gd name="connsiteX47" fmla="*/ 142615 w 564306"/>
                  <a:gd name="connsiteY47" fmla="*/ 309667 h 517740"/>
                  <a:gd name="connsiteX48" fmla="*/ 153881 w 564306"/>
                  <a:gd name="connsiteY48" fmla="*/ 210143 h 517740"/>
                  <a:gd name="connsiteX49" fmla="*/ 249296 w 564306"/>
                  <a:gd name="connsiteY49" fmla="*/ 154708 h 517740"/>
                  <a:gd name="connsiteX50" fmla="*/ 327626 w 564306"/>
                  <a:gd name="connsiteY50" fmla="*/ 143143 h 517740"/>
                  <a:gd name="connsiteX51" fmla="*/ 354740 w 564306"/>
                  <a:gd name="connsiteY51" fmla="*/ 131577 h 517740"/>
                  <a:gd name="connsiteX52" fmla="*/ 368402 w 564306"/>
                  <a:gd name="connsiteY52" fmla="*/ 126036 h 517740"/>
                  <a:gd name="connsiteX53" fmla="*/ 388818 w 564306"/>
                  <a:gd name="connsiteY53" fmla="*/ 142465 h 517740"/>
                  <a:gd name="connsiteX54" fmla="*/ 387410 w 564306"/>
                  <a:gd name="connsiteY54" fmla="*/ 157976 h 517740"/>
                  <a:gd name="connsiteX55" fmla="*/ 228276 w 564306"/>
                  <a:gd name="connsiteY55" fmla="*/ 337600 h 517740"/>
                  <a:gd name="connsiteX56" fmla="*/ 293206 w 564306"/>
                  <a:gd name="connsiteY56" fmla="*/ 320932 h 517740"/>
                  <a:gd name="connsiteX57" fmla="*/ 324956 w 564306"/>
                  <a:gd name="connsiteY57" fmla="*/ 281001 h 517740"/>
                  <a:gd name="connsiteX58" fmla="*/ 361149 w 564306"/>
                  <a:gd name="connsiteY58" fmla="*/ 196567 h 517740"/>
                  <a:gd name="connsiteX59" fmla="*/ 367583 w 564306"/>
                  <a:gd name="connsiteY59" fmla="*/ 175893 h 517740"/>
                  <a:gd name="connsiteX60" fmla="*/ 369769 w 564306"/>
                  <a:gd name="connsiteY60" fmla="*/ 165943 h 517740"/>
                  <a:gd name="connsiteX61" fmla="*/ 374147 w 564306"/>
                  <a:gd name="connsiteY61" fmla="*/ 139728 h 517740"/>
                  <a:gd name="connsiteX62" fmla="*/ 359251 w 564306"/>
                  <a:gd name="connsiteY62" fmla="*/ 146366 h 517740"/>
                  <a:gd name="connsiteX63" fmla="*/ 324700 w 564306"/>
                  <a:gd name="connsiteY63" fmla="*/ 159751 h 517740"/>
                  <a:gd name="connsiteX64" fmla="*/ 242926 w 564306"/>
                  <a:gd name="connsiteY64" fmla="*/ 170557 h 517740"/>
                  <a:gd name="connsiteX65" fmla="*/ 180786 w 564306"/>
                  <a:gd name="connsiteY65" fmla="*/ 198668 h 517740"/>
                  <a:gd name="connsiteX66" fmla="*/ 153559 w 564306"/>
                  <a:gd name="connsiteY66" fmla="*/ 287554 h 517740"/>
                  <a:gd name="connsiteX67" fmla="*/ 155701 w 564306"/>
                  <a:gd name="connsiteY67" fmla="*/ 299948 h 517740"/>
                  <a:gd name="connsiteX68" fmla="*/ 207693 w 564306"/>
                  <a:gd name="connsiteY68" fmla="*/ 262800 h 517740"/>
                  <a:gd name="connsiteX69" fmla="*/ 240699 w 564306"/>
                  <a:gd name="connsiteY69" fmla="*/ 249633 h 517740"/>
                  <a:gd name="connsiteX70" fmla="*/ 251628 w 564306"/>
                  <a:gd name="connsiteY70" fmla="*/ 253787 h 517740"/>
                  <a:gd name="connsiteX71" fmla="*/ 245445 w 564306"/>
                  <a:gd name="connsiteY71" fmla="*/ 264180 h 517740"/>
                  <a:gd name="connsiteX72" fmla="*/ 240253 w 564306"/>
                  <a:gd name="connsiteY72" fmla="*/ 265912 h 517740"/>
                  <a:gd name="connsiteX73" fmla="*/ 185280 w 564306"/>
                  <a:gd name="connsiteY73" fmla="*/ 293734 h 517740"/>
                  <a:gd name="connsiteX74" fmla="*/ 162706 w 564306"/>
                  <a:gd name="connsiteY74" fmla="*/ 316297 h 517740"/>
                  <a:gd name="connsiteX75" fmla="*/ 172541 w 564306"/>
                  <a:gd name="connsiteY75" fmla="*/ 323190 h 517740"/>
                  <a:gd name="connsiteX76" fmla="*/ 228276 w 564306"/>
                  <a:gd name="connsiteY76" fmla="*/ 337600 h 517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564306" h="517740">
                    <a:moveTo>
                      <a:pt x="462867" y="125571"/>
                    </a:moveTo>
                    <a:cubicBezTo>
                      <a:pt x="462038" y="125923"/>
                      <a:pt x="458931" y="119920"/>
                      <a:pt x="458931" y="119920"/>
                    </a:cubicBezTo>
                    <a:cubicBezTo>
                      <a:pt x="453709" y="113143"/>
                      <a:pt x="449102" y="106427"/>
                      <a:pt x="443763" y="100355"/>
                    </a:cubicBezTo>
                    <a:cubicBezTo>
                      <a:pt x="408489" y="60255"/>
                      <a:pt x="365311" y="32728"/>
                      <a:pt x="312900" y="21421"/>
                    </a:cubicBezTo>
                    <a:cubicBezTo>
                      <a:pt x="244008" y="6558"/>
                      <a:pt x="179814" y="18646"/>
                      <a:pt x="121241" y="58262"/>
                    </a:cubicBezTo>
                    <a:cubicBezTo>
                      <a:pt x="112503" y="64172"/>
                      <a:pt x="104714" y="71470"/>
                      <a:pt x="96330" y="77924"/>
                    </a:cubicBezTo>
                    <a:cubicBezTo>
                      <a:pt x="92939" y="80534"/>
                      <a:pt x="91892" y="81448"/>
                      <a:pt x="86851" y="86744"/>
                    </a:cubicBezTo>
                    <a:cubicBezTo>
                      <a:pt x="35887" y="140287"/>
                      <a:pt x="11108" y="202700"/>
                      <a:pt x="16746" y="275401"/>
                    </a:cubicBezTo>
                    <a:cubicBezTo>
                      <a:pt x="23902" y="367669"/>
                      <a:pt x="72026" y="433418"/>
                      <a:pt x="153304" y="477995"/>
                    </a:cubicBezTo>
                    <a:cubicBezTo>
                      <a:pt x="153340" y="478017"/>
                      <a:pt x="160395" y="480713"/>
                      <a:pt x="163693" y="482094"/>
                    </a:cubicBezTo>
                    <a:cubicBezTo>
                      <a:pt x="193163" y="494476"/>
                      <a:pt x="223865" y="500854"/>
                      <a:pt x="255800" y="501413"/>
                    </a:cubicBezTo>
                    <a:cubicBezTo>
                      <a:pt x="258174" y="501457"/>
                      <a:pt x="260555" y="501325"/>
                      <a:pt x="262921" y="501468"/>
                    </a:cubicBezTo>
                    <a:cubicBezTo>
                      <a:pt x="267916" y="501774"/>
                      <a:pt x="271121" y="504843"/>
                      <a:pt x="271186" y="509193"/>
                    </a:cubicBezTo>
                    <a:cubicBezTo>
                      <a:pt x="271256" y="513839"/>
                      <a:pt x="267991" y="517434"/>
                      <a:pt x="262731" y="517160"/>
                    </a:cubicBezTo>
                    <a:cubicBezTo>
                      <a:pt x="247444" y="516338"/>
                      <a:pt x="232087" y="515812"/>
                      <a:pt x="216935" y="513817"/>
                    </a:cubicBezTo>
                    <a:cubicBezTo>
                      <a:pt x="196605" y="511144"/>
                      <a:pt x="177046" y="505128"/>
                      <a:pt x="158183" y="496986"/>
                    </a:cubicBezTo>
                    <a:cubicBezTo>
                      <a:pt x="157547" y="496712"/>
                      <a:pt x="140272" y="488789"/>
                      <a:pt x="135853" y="486269"/>
                    </a:cubicBezTo>
                    <a:cubicBezTo>
                      <a:pt x="63165" y="444847"/>
                      <a:pt x="17522" y="383558"/>
                      <a:pt x="3540" y="300802"/>
                    </a:cubicBezTo>
                    <a:cubicBezTo>
                      <a:pt x="-8239" y="231090"/>
                      <a:pt x="6641" y="166442"/>
                      <a:pt x="48055" y="108705"/>
                    </a:cubicBezTo>
                    <a:cubicBezTo>
                      <a:pt x="57468" y="95583"/>
                      <a:pt x="69145" y="84093"/>
                      <a:pt x="79553" y="71663"/>
                    </a:cubicBezTo>
                    <a:cubicBezTo>
                      <a:pt x="80922" y="70028"/>
                      <a:pt x="80002" y="70194"/>
                      <a:pt x="87788" y="63644"/>
                    </a:cubicBezTo>
                    <a:cubicBezTo>
                      <a:pt x="147056" y="13794"/>
                      <a:pt x="214743" y="-7770"/>
                      <a:pt x="291140" y="1554"/>
                    </a:cubicBezTo>
                    <a:cubicBezTo>
                      <a:pt x="367925" y="10924"/>
                      <a:pt x="427622" y="49560"/>
                      <a:pt x="473356" y="112160"/>
                    </a:cubicBezTo>
                    <a:cubicBezTo>
                      <a:pt x="473483" y="112336"/>
                      <a:pt x="472482" y="110733"/>
                      <a:pt x="476889" y="117707"/>
                    </a:cubicBezTo>
                    <a:cubicBezTo>
                      <a:pt x="504427" y="161294"/>
                      <a:pt x="518288" y="208720"/>
                      <a:pt x="518233" y="261419"/>
                    </a:cubicBezTo>
                    <a:cubicBezTo>
                      <a:pt x="522282" y="256989"/>
                      <a:pt x="525428" y="253566"/>
                      <a:pt x="528551" y="250122"/>
                    </a:cubicBezTo>
                    <a:cubicBezTo>
                      <a:pt x="535542" y="242413"/>
                      <a:pt x="542463" y="234636"/>
                      <a:pt x="549533" y="226998"/>
                    </a:cubicBezTo>
                    <a:cubicBezTo>
                      <a:pt x="553527" y="222684"/>
                      <a:pt x="558161" y="222197"/>
                      <a:pt x="561535" y="225417"/>
                    </a:cubicBezTo>
                    <a:cubicBezTo>
                      <a:pt x="564840" y="228573"/>
                      <a:pt x="564816" y="232849"/>
                      <a:pt x="560999" y="237101"/>
                    </a:cubicBezTo>
                    <a:cubicBezTo>
                      <a:pt x="545018" y="254899"/>
                      <a:pt x="528979" y="272651"/>
                      <a:pt x="512859" y="290316"/>
                    </a:cubicBezTo>
                    <a:cubicBezTo>
                      <a:pt x="508516" y="295082"/>
                      <a:pt x="504204" y="295225"/>
                      <a:pt x="499480" y="290984"/>
                    </a:cubicBezTo>
                    <a:cubicBezTo>
                      <a:pt x="481828" y="275106"/>
                      <a:pt x="464218" y="259183"/>
                      <a:pt x="446647" y="243228"/>
                    </a:cubicBezTo>
                    <a:cubicBezTo>
                      <a:pt x="441934" y="238947"/>
                      <a:pt x="441282" y="234433"/>
                      <a:pt x="444556" y="230868"/>
                    </a:cubicBezTo>
                    <a:cubicBezTo>
                      <a:pt x="447760" y="227377"/>
                      <a:pt x="452357" y="227716"/>
                      <a:pt x="457076" y="231966"/>
                    </a:cubicBezTo>
                    <a:cubicBezTo>
                      <a:pt x="471580" y="245026"/>
                      <a:pt x="486041" y="258131"/>
                      <a:pt x="501546" y="272147"/>
                    </a:cubicBezTo>
                    <a:cubicBezTo>
                      <a:pt x="504495" y="218404"/>
                      <a:pt x="491094" y="170275"/>
                      <a:pt x="462867" y="125571"/>
                    </a:cubicBezTo>
                    <a:close/>
                    <a:moveTo>
                      <a:pt x="387410" y="157976"/>
                    </a:moveTo>
                    <a:cubicBezTo>
                      <a:pt x="387410" y="157976"/>
                      <a:pt x="385260" y="168124"/>
                      <a:pt x="384153" y="172093"/>
                    </a:cubicBezTo>
                    <a:cubicBezTo>
                      <a:pt x="370951" y="219367"/>
                      <a:pt x="354042" y="265167"/>
                      <a:pt x="327144" y="306577"/>
                    </a:cubicBezTo>
                    <a:cubicBezTo>
                      <a:pt x="303777" y="342542"/>
                      <a:pt x="268858" y="355144"/>
                      <a:pt x="227598" y="352843"/>
                    </a:cubicBezTo>
                    <a:cubicBezTo>
                      <a:pt x="209333" y="351813"/>
                      <a:pt x="191336" y="348350"/>
                      <a:pt x="174393" y="341095"/>
                    </a:cubicBezTo>
                    <a:cubicBezTo>
                      <a:pt x="167427" y="338115"/>
                      <a:pt x="160980" y="333918"/>
                      <a:pt x="153895" y="330050"/>
                    </a:cubicBezTo>
                    <a:cubicBezTo>
                      <a:pt x="147712" y="341106"/>
                      <a:pt x="143954" y="353610"/>
                      <a:pt x="140729" y="366310"/>
                    </a:cubicBezTo>
                    <a:cubicBezTo>
                      <a:pt x="139606" y="370726"/>
                      <a:pt x="138719" y="375208"/>
                      <a:pt x="137479" y="379602"/>
                    </a:cubicBezTo>
                    <a:cubicBezTo>
                      <a:pt x="136056" y="384621"/>
                      <a:pt x="132517" y="387032"/>
                      <a:pt x="128287" y="386188"/>
                    </a:cubicBezTo>
                    <a:cubicBezTo>
                      <a:pt x="123861" y="385300"/>
                      <a:pt x="121388" y="381378"/>
                      <a:pt x="122623" y="376008"/>
                    </a:cubicBezTo>
                    <a:cubicBezTo>
                      <a:pt x="126997" y="356963"/>
                      <a:pt x="131543" y="337929"/>
                      <a:pt x="141426" y="320790"/>
                    </a:cubicBezTo>
                    <a:cubicBezTo>
                      <a:pt x="143582" y="317042"/>
                      <a:pt x="143767" y="313985"/>
                      <a:pt x="142615" y="309667"/>
                    </a:cubicBezTo>
                    <a:cubicBezTo>
                      <a:pt x="133370" y="275106"/>
                      <a:pt x="136236" y="241813"/>
                      <a:pt x="153881" y="210143"/>
                    </a:cubicBezTo>
                    <a:cubicBezTo>
                      <a:pt x="174750" y="172687"/>
                      <a:pt x="207451" y="156038"/>
                      <a:pt x="249296" y="154708"/>
                    </a:cubicBezTo>
                    <a:cubicBezTo>
                      <a:pt x="275828" y="153864"/>
                      <a:pt x="302096" y="150492"/>
                      <a:pt x="327626" y="143143"/>
                    </a:cubicBezTo>
                    <a:cubicBezTo>
                      <a:pt x="336996" y="140447"/>
                      <a:pt x="345705" y="135462"/>
                      <a:pt x="354740" y="131577"/>
                    </a:cubicBezTo>
                    <a:cubicBezTo>
                      <a:pt x="359257" y="129634"/>
                      <a:pt x="363697" y="127344"/>
                      <a:pt x="368402" y="126036"/>
                    </a:cubicBezTo>
                    <a:cubicBezTo>
                      <a:pt x="380946" y="122548"/>
                      <a:pt x="389434" y="129481"/>
                      <a:pt x="388818" y="142465"/>
                    </a:cubicBezTo>
                    <a:cubicBezTo>
                      <a:pt x="388589" y="147308"/>
                      <a:pt x="387955" y="152130"/>
                      <a:pt x="387410" y="157976"/>
                    </a:cubicBezTo>
                    <a:close/>
                    <a:moveTo>
                      <a:pt x="228276" y="337600"/>
                    </a:moveTo>
                    <a:cubicBezTo>
                      <a:pt x="251691" y="338937"/>
                      <a:pt x="273795" y="334893"/>
                      <a:pt x="293206" y="320932"/>
                    </a:cubicBezTo>
                    <a:cubicBezTo>
                      <a:pt x="307491" y="310654"/>
                      <a:pt x="317696" y="296507"/>
                      <a:pt x="324956" y="281001"/>
                    </a:cubicBezTo>
                    <a:cubicBezTo>
                      <a:pt x="337931" y="253278"/>
                      <a:pt x="349347" y="224824"/>
                      <a:pt x="361149" y="196567"/>
                    </a:cubicBezTo>
                    <a:cubicBezTo>
                      <a:pt x="363711" y="190433"/>
                      <a:pt x="365151" y="183831"/>
                      <a:pt x="367583" y="175893"/>
                    </a:cubicBezTo>
                    <a:cubicBezTo>
                      <a:pt x="370412" y="166661"/>
                      <a:pt x="369496" y="167308"/>
                      <a:pt x="369769" y="165943"/>
                    </a:cubicBezTo>
                    <a:cubicBezTo>
                      <a:pt x="371395" y="157797"/>
                      <a:pt x="372563" y="149558"/>
                      <a:pt x="374147" y="139728"/>
                    </a:cubicBezTo>
                    <a:cubicBezTo>
                      <a:pt x="368124" y="142426"/>
                      <a:pt x="363752" y="144555"/>
                      <a:pt x="359251" y="146366"/>
                    </a:cubicBezTo>
                    <a:cubicBezTo>
                      <a:pt x="347786" y="150982"/>
                      <a:pt x="336569" y="156613"/>
                      <a:pt x="324700" y="159751"/>
                    </a:cubicBezTo>
                    <a:cubicBezTo>
                      <a:pt x="297979" y="166815"/>
                      <a:pt x="270520" y="169156"/>
                      <a:pt x="242926" y="170557"/>
                    </a:cubicBezTo>
                    <a:cubicBezTo>
                      <a:pt x="218770" y="171785"/>
                      <a:pt x="197220" y="180064"/>
                      <a:pt x="180786" y="198668"/>
                    </a:cubicBezTo>
                    <a:cubicBezTo>
                      <a:pt x="158307" y="224117"/>
                      <a:pt x="150326" y="254169"/>
                      <a:pt x="153559" y="287554"/>
                    </a:cubicBezTo>
                    <a:cubicBezTo>
                      <a:pt x="153927" y="291346"/>
                      <a:pt x="154846" y="295093"/>
                      <a:pt x="155701" y="299948"/>
                    </a:cubicBezTo>
                    <a:cubicBezTo>
                      <a:pt x="171066" y="283193"/>
                      <a:pt x="188435" y="271555"/>
                      <a:pt x="207693" y="262800"/>
                    </a:cubicBezTo>
                    <a:cubicBezTo>
                      <a:pt x="218466" y="257901"/>
                      <a:pt x="229604" y="253779"/>
                      <a:pt x="240699" y="249633"/>
                    </a:cubicBezTo>
                    <a:cubicBezTo>
                      <a:pt x="245979" y="247660"/>
                      <a:pt x="250142" y="249561"/>
                      <a:pt x="251628" y="253787"/>
                    </a:cubicBezTo>
                    <a:cubicBezTo>
                      <a:pt x="253231" y="258351"/>
                      <a:pt x="251032" y="262087"/>
                      <a:pt x="245445" y="264180"/>
                    </a:cubicBezTo>
                    <a:cubicBezTo>
                      <a:pt x="243737" y="264827"/>
                      <a:pt x="241968" y="265298"/>
                      <a:pt x="240253" y="265912"/>
                    </a:cubicBezTo>
                    <a:cubicBezTo>
                      <a:pt x="220792" y="272936"/>
                      <a:pt x="201962" y="281231"/>
                      <a:pt x="185280" y="293734"/>
                    </a:cubicBezTo>
                    <a:cubicBezTo>
                      <a:pt x="176851" y="300046"/>
                      <a:pt x="169063" y="307027"/>
                      <a:pt x="162706" y="316297"/>
                    </a:cubicBezTo>
                    <a:cubicBezTo>
                      <a:pt x="166324" y="318861"/>
                      <a:pt x="169237" y="321382"/>
                      <a:pt x="172541" y="323190"/>
                    </a:cubicBezTo>
                    <a:cubicBezTo>
                      <a:pt x="189557" y="332515"/>
                      <a:pt x="208319" y="335321"/>
                      <a:pt x="228276" y="337600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89" name="Free-form: Shape 88">
                <a:extLst>
                  <a:ext uri="{FF2B5EF4-FFF2-40B4-BE49-F238E27FC236}">
                    <a16:creationId xmlns:a16="http://schemas.microsoft.com/office/drawing/2014/main" id="{E1A4B5C2-2BB1-D6C7-3D9B-10382FB18D4F}"/>
                  </a:ext>
                </a:extLst>
              </p:cNvPr>
              <p:cNvSpPr/>
              <p:nvPr/>
            </p:nvSpPr>
            <p:spPr>
              <a:xfrm>
                <a:off x="2594319" y="3355417"/>
                <a:ext cx="87103" cy="266566"/>
              </a:xfrm>
              <a:custGeom>
                <a:avLst/>
                <a:gdLst>
                  <a:gd name="connsiteX0" fmla="*/ 86739 w 87103"/>
                  <a:gd name="connsiteY0" fmla="*/ 265201 h 266567"/>
                  <a:gd name="connsiteX1" fmla="*/ 84254 w 87103"/>
                  <a:gd name="connsiteY1" fmla="*/ 266001 h 266567"/>
                  <a:gd name="connsiteX2" fmla="*/ 25 w 87103"/>
                  <a:gd name="connsiteY2" fmla="*/ 265004 h 266567"/>
                  <a:gd name="connsiteX3" fmla="*/ -253 w 87103"/>
                  <a:gd name="connsiteY3" fmla="*/ 106144 h 266567"/>
                  <a:gd name="connsiteX4" fmla="*/ -365 w 87103"/>
                  <a:gd name="connsiteY4" fmla="*/ 59 h 266567"/>
                  <a:gd name="connsiteX5" fmla="*/ 2220 w 87103"/>
                  <a:gd name="connsiteY5" fmla="*/ -566 h 266567"/>
                  <a:gd name="connsiteX6" fmla="*/ 86260 w 87103"/>
                  <a:gd name="connsiteY6" fmla="*/ 322 h 266567"/>
                  <a:gd name="connsiteX7" fmla="*/ 86590 w 87103"/>
                  <a:gd name="connsiteY7" fmla="*/ 253180 h 266567"/>
                  <a:gd name="connsiteX8" fmla="*/ 86739 w 87103"/>
                  <a:gd name="connsiteY8" fmla="*/ 265201 h 266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7103" h="266567">
                    <a:moveTo>
                      <a:pt x="86739" y="265201"/>
                    </a:moveTo>
                    <a:cubicBezTo>
                      <a:pt x="85911" y="265486"/>
                      <a:pt x="85082" y="266001"/>
                      <a:pt x="84254" y="266001"/>
                    </a:cubicBezTo>
                    <a:cubicBezTo>
                      <a:pt x="56281" y="265968"/>
                      <a:pt x="28308" y="265892"/>
                      <a:pt x="25" y="265004"/>
                    </a:cubicBezTo>
                    <a:cubicBezTo>
                      <a:pt x="-272" y="211506"/>
                      <a:pt x="-242" y="158820"/>
                      <a:pt x="-253" y="106144"/>
                    </a:cubicBezTo>
                    <a:cubicBezTo>
                      <a:pt x="-261" y="70782"/>
                      <a:pt x="-326" y="35420"/>
                      <a:pt x="-365" y="59"/>
                    </a:cubicBezTo>
                    <a:cubicBezTo>
                      <a:pt x="496" y="-161"/>
                      <a:pt x="1359" y="-566"/>
                      <a:pt x="2220" y="-566"/>
                    </a:cubicBezTo>
                    <a:cubicBezTo>
                      <a:pt x="30115" y="-555"/>
                      <a:pt x="58009" y="-489"/>
                      <a:pt x="86260" y="322"/>
                    </a:cubicBezTo>
                    <a:cubicBezTo>
                      <a:pt x="86605" y="85115"/>
                      <a:pt x="86592" y="169142"/>
                      <a:pt x="86590" y="253180"/>
                    </a:cubicBezTo>
                    <a:cubicBezTo>
                      <a:pt x="86590" y="257191"/>
                      <a:pt x="86687" y="261191"/>
                      <a:pt x="86739" y="265201"/>
                    </a:cubicBez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90" name="Free-form: Shape 89">
                <a:extLst>
                  <a:ext uri="{FF2B5EF4-FFF2-40B4-BE49-F238E27FC236}">
                    <a16:creationId xmlns:a16="http://schemas.microsoft.com/office/drawing/2014/main" id="{C52C3E35-3A70-1B38-98BA-C504CFD29168}"/>
                  </a:ext>
                </a:extLst>
              </p:cNvPr>
              <p:cNvSpPr/>
              <p:nvPr/>
            </p:nvSpPr>
            <p:spPr>
              <a:xfrm>
                <a:off x="2494042" y="3400374"/>
                <a:ext cx="85995" cy="221660"/>
              </a:xfrm>
              <a:custGeom>
                <a:avLst/>
                <a:gdLst>
                  <a:gd name="connsiteX0" fmla="*/ 85630 w 85994"/>
                  <a:gd name="connsiteY0" fmla="*/ 221095 h 221661"/>
                  <a:gd name="connsiteX1" fmla="*/ -365 w 85994"/>
                  <a:gd name="connsiteY1" fmla="*/ 221095 h 221661"/>
                  <a:gd name="connsiteX2" fmla="*/ -365 w 85994"/>
                  <a:gd name="connsiteY2" fmla="*/ -566 h 221661"/>
                  <a:gd name="connsiteX3" fmla="*/ 85630 w 85994"/>
                  <a:gd name="connsiteY3" fmla="*/ -566 h 221661"/>
                  <a:gd name="connsiteX4" fmla="*/ 85630 w 85994"/>
                  <a:gd name="connsiteY4" fmla="*/ 221095 h 22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994" h="221661">
                    <a:moveTo>
                      <a:pt x="85630" y="221095"/>
                    </a:moveTo>
                    <a:lnTo>
                      <a:pt x="-365" y="221095"/>
                    </a:lnTo>
                    <a:lnTo>
                      <a:pt x="-365" y="-566"/>
                    </a:lnTo>
                    <a:lnTo>
                      <a:pt x="85630" y="-566"/>
                    </a:lnTo>
                    <a:lnTo>
                      <a:pt x="85630" y="221095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 dirty="0"/>
              </a:p>
            </p:txBody>
          </p:sp>
          <p:sp>
            <p:nvSpPr>
              <p:cNvPr id="91" name="Free-form: Shape 90">
                <a:extLst>
                  <a:ext uri="{FF2B5EF4-FFF2-40B4-BE49-F238E27FC236}">
                    <a16:creationId xmlns:a16="http://schemas.microsoft.com/office/drawing/2014/main" id="{CB71C06C-A58A-8529-3982-78139A904FA0}"/>
                  </a:ext>
                </a:extLst>
              </p:cNvPr>
              <p:cNvSpPr/>
              <p:nvPr/>
            </p:nvSpPr>
            <p:spPr>
              <a:xfrm>
                <a:off x="2393277" y="3446357"/>
                <a:ext cx="86303" cy="175231"/>
              </a:xfrm>
              <a:custGeom>
                <a:avLst/>
                <a:gdLst>
                  <a:gd name="connsiteX0" fmla="*/ 85939 w 86303"/>
                  <a:gd name="connsiteY0" fmla="*/ -566 h 175231"/>
                  <a:gd name="connsiteX1" fmla="*/ 85939 w 86303"/>
                  <a:gd name="connsiteY1" fmla="*/ 174665 h 175231"/>
                  <a:gd name="connsiteX2" fmla="*/ -365 w 86303"/>
                  <a:gd name="connsiteY2" fmla="*/ 174665 h 175231"/>
                  <a:gd name="connsiteX3" fmla="*/ -365 w 86303"/>
                  <a:gd name="connsiteY3" fmla="*/ -566 h 175231"/>
                  <a:gd name="connsiteX4" fmla="*/ 85939 w 86303"/>
                  <a:gd name="connsiteY4" fmla="*/ -566 h 175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03" h="175231">
                    <a:moveTo>
                      <a:pt x="85939" y="-566"/>
                    </a:moveTo>
                    <a:lnTo>
                      <a:pt x="85939" y="174665"/>
                    </a:lnTo>
                    <a:lnTo>
                      <a:pt x="-365" y="174665"/>
                    </a:lnTo>
                    <a:lnTo>
                      <a:pt x="-365" y="-566"/>
                    </a:lnTo>
                    <a:lnTo>
                      <a:pt x="85939" y="-566"/>
                    </a:lnTo>
                    <a:close/>
                  </a:path>
                </a:pathLst>
              </a:custGeom>
              <a:grpFill/>
              <a:ln w="1096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4731530-A9D9-3A65-FDFC-8F7D9D6B96DC}"/>
              </a:ext>
            </a:extLst>
          </p:cNvPr>
          <p:cNvCxnSpPr>
            <a:cxnSpLocks/>
          </p:cNvCxnSpPr>
          <p:nvPr/>
        </p:nvCxnSpPr>
        <p:spPr>
          <a:xfrm>
            <a:off x="8999666" y="3350748"/>
            <a:ext cx="180532" cy="660956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7FBE677-CDFF-2451-E669-49D870AD2888}"/>
              </a:ext>
            </a:extLst>
          </p:cNvPr>
          <p:cNvCxnSpPr>
            <a:cxnSpLocks/>
          </p:cNvCxnSpPr>
          <p:nvPr/>
        </p:nvCxnSpPr>
        <p:spPr>
          <a:xfrm>
            <a:off x="7597174" y="2905905"/>
            <a:ext cx="431343" cy="420187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76B4A8B-DFBF-285D-C8BC-88C974C3EB51}"/>
              </a:ext>
            </a:extLst>
          </p:cNvPr>
          <p:cNvCxnSpPr>
            <a:cxnSpLocks/>
          </p:cNvCxnSpPr>
          <p:nvPr/>
        </p:nvCxnSpPr>
        <p:spPr>
          <a:xfrm>
            <a:off x="8032750" y="3132648"/>
            <a:ext cx="342900" cy="1342565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29A5C7E-FB75-2C69-03AC-DE6C11E3A548}"/>
              </a:ext>
            </a:extLst>
          </p:cNvPr>
          <p:cNvCxnSpPr>
            <a:cxnSpLocks/>
          </p:cNvCxnSpPr>
          <p:nvPr/>
        </p:nvCxnSpPr>
        <p:spPr>
          <a:xfrm>
            <a:off x="7374859" y="2963471"/>
            <a:ext cx="218336" cy="1048233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621FAB7-271B-78EC-9DE2-4CAC31F2B3FA}"/>
              </a:ext>
            </a:extLst>
          </p:cNvPr>
          <p:cNvCxnSpPr>
            <a:cxnSpLocks/>
          </p:cNvCxnSpPr>
          <p:nvPr/>
        </p:nvCxnSpPr>
        <p:spPr>
          <a:xfrm>
            <a:off x="8155517" y="3434042"/>
            <a:ext cx="196850" cy="190500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49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90AF25-C7F4-FF1D-39CF-36B537E2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880" t="2576" r="4056" b="6787"/>
          <a:stretch/>
        </p:blipFill>
        <p:spPr>
          <a:xfrm>
            <a:off x="3911600" y="474133"/>
            <a:ext cx="4047068" cy="564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67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034A6-E0D0-1D77-4A60-ECE2BE0F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hand with long black lines&#10;&#10;Description automatically generated">
            <a:extLst>
              <a:ext uri="{FF2B5EF4-FFF2-40B4-BE49-F238E27FC236}">
                <a16:creationId xmlns:a16="http://schemas.microsoft.com/office/drawing/2014/main" id="{D0A748E2-F67A-69A6-B15A-7C1B928FD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52" t="18455" r="22697" b="38856"/>
          <a:stretch/>
        </p:blipFill>
        <p:spPr>
          <a:xfrm>
            <a:off x="3682766" y="1304487"/>
            <a:ext cx="3796019" cy="2927615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B974D56-AE6A-D42F-D251-A1AB9C6ACED0}"/>
              </a:ext>
            </a:extLst>
          </p:cNvPr>
          <p:cNvSpPr/>
          <p:nvPr/>
        </p:nvSpPr>
        <p:spPr>
          <a:xfrm rot="7063815">
            <a:off x="3917387" y="2442281"/>
            <a:ext cx="914400" cy="893602"/>
          </a:xfrm>
          <a:prstGeom prst="arc">
            <a:avLst>
              <a:gd name="adj1" fmla="val 18987386"/>
              <a:gd name="adj2" fmla="val 0"/>
            </a:avLst>
          </a:prstGeom>
          <a:ln w="76200">
            <a:solidFill>
              <a:srgbClr val="EFEE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C6F52A-8607-81B5-D9B1-7CFB0793D7B0}"/>
              </a:ext>
            </a:extLst>
          </p:cNvPr>
          <p:cNvSpPr/>
          <p:nvPr/>
        </p:nvSpPr>
        <p:spPr>
          <a:xfrm rot="9539482">
            <a:off x="4703621" y="3107535"/>
            <a:ext cx="726595" cy="410278"/>
          </a:xfrm>
          <a:prstGeom prst="arc">
            <a:avLst>
              <a:gd name="adj1" fmla="val 18987386"/>
              <a:gd name="adj2" fmla="val 0"/>
            </a:avLst>
          </a:prstGeom>
          <a:ln w="76200">
            <a:solidFill>
              <a:srgbClr val="EFEE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ACDED1A-B78E-3EDD-6472-2E52A24BBE54}"/>
              </a:ext>
            </a:extLst>
          </p:cNvPr>
          <p:cNvSpPr/>
          <p:nvPr/>
        </p:nvSpPr>
        <p:spPr>
          <a:xfrm rot="9576480">
            <a:off x="5631921" y="2996432"/>
            <a:ext cx="656899" cy="779264"/>
          </a:xfrm>
          <a:prstGeom prst="arc">
            <a:avLst>
              <a:gd name="adj1" fmla="val 18987386"/>
              <a:gd name="adj2" fmla="val 0"/>
            </a:avLst>
          </a:prstGeom>
          <a:ln w="76200">
            <a:solidFill>
              <a:srgbClr val="EFEE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5DCF661-4F08-D3CD-3C3D-C5998FF26CC8}"/>
              </a:ext>
            </a:extLst>
          </p:cNvPr>
          <p:cNvSpPr/>
          <p:nvPr/>
        </p:nvSpPr>
        <p:spPr>
          <a:xfrm rot="13688130">
            <a:off x="6276451" y="2865188"/>
            <a:ext cx="656899" cy="1346203"/>
          </a:xfrm>
          <a:prstGeom prst="arc">
            <a:avLst>
              <a:gd name="adj1" fmla="val 18987386"/>
              <a:gd name="adj2" fmla="val 0"/>
            </a:avLst>
          </a:prstGeom>
          <a:ln w="76200">
            <a:solidFill>
              <a:srgbClr val="EFEE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7A4AD8D-9AF7-643A-4B01-D6DA0EA963AB}"/>
              </a:ext>
            </a:extLst>
          </p:cNvPr>
          <p:cNvSpPr/>
          <p:nvPr/>
        </p:nvSpPr>
        <p:spPr>
          <a:xfrm rot="2445529">
            <a:off x="6219203" y="2068572"/>
            <a:ext cx="656899" cy="1317134"/>
          </a:xfrm>
          <a:prstGeom prst="arc">
            <a:avLst>
              <a:gd name="adj1" fmla="val 18987386"/>
              <a:gd name="adj2" fmla="val 0"/>
            </a:avLst>
          </a:prstGeom>
          <a:ln w="76200">
            <a:solidFill>
              <a:srgbClr val="EFEE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BFC5F21-6F7C-4B8E-9DED-97C545B13ECC}"/>
              </a:ext>
            </a:extLst>
          </p:cNvPr>
          <p:cNvSpPr/>
          <p:nvPr/>
        </p:nvSpPr>
        <p:spPr>
          <a:xfrm rot="14177407">
            <a:off x="5273617" y="2773356"/>
            <a:ext cx="837290" cy="659076"/>
          </a:xfrm>
          <a:prstGeom prst="arc">
            <a:avLst>
              <a:gd name="adj1" fmla="val 18987386"/>
              <a:gd name="adj2" fmla="val 0"/>
            </a:avLst>
          </a:prstGeom>
          <a:ln w="76200">
            <a:solidFill>
              <a:srgbClr val="EFEEF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B7AEA5-384F-C07F-A715-AC4A6E75DE61}"/>
              </a:ext>
            </a:extLst>
          </p:cNvPr>
          <p:cNvSpPr/>
          <p:nvPr/>
        </p:nvSpPr>
        <p:spPr>
          <a:xfrm>
            <a:off x="4291949" y="3315663"/>
            <a:ext cx="139070" cy="911822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0F113E-7375-F32D-C81B-E67E4D34CA1D}"/>
              </a:ext>
            </a:extLst>
          </p:cNvPr>
          <p:cNvSpPr/>
          <p:nvPr/>
        </p:nvSpPr>
        <p:spPr>
          <a:xfrm>
            <a:off x="4769569" y="3554878"/>
            <a:ext cx="116524" cy="672607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300EE9-5C2A-E3AC-E458-11327EA1CF03}"/>
              </a:ext>
            </a:extLst>
          </p:cNvPr>
          <p:cNvSpPr/>
          <p:nvPr/>
        </p:nvSpPr>
        <p:spPr>
          <a:xfrm>
            <a:off x="5294665" y="3273425"/>
            <a:ext cx="120320" cy="954060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E3B48-186C-729D-3655-4491407FA008}"/>
              </a:ext>
            </a:extLst>
          </p:cNvPr>
          <p:cNvSpPr/>
          <p:nvPr/>
        </p:nvSpPr>
        <p:spPr>
          <a:xfrm>
            <a:off x="5680175" y="3793648"/>
            <a:ext cx="184987" cy="433838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140FF7-719F-CE04-D440-CBBFDB773825}"/>
              </a:ext>
            </a:extLst>
          </p:cNvPr>
          <p:cNvSpPr/>
          <p:nvPr/>
        </p:nvSpPr>
        <p:spPr>
          <a:xfrm>
            <a:off x="6208874" y="3538289"/>
            <a:ext cx="184987" cy="693813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F96314-7E81-FC5D-0882-A063A9420272}"/>
              </a:ext>
            </a:extLst>
          </p:cNvPr>
          <p:cNvSpPr/>
          <p:nvPr/>
        </p:nvSpPr>
        <p:spPr>
          <a:xfrm>
            <a:off x="6776227" y="2944069"/>
            <a:ext cx="184987" cy="1283416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BC09C-2980-7157-B614-EF7D8A92527A}"/>
              </a:ext>
            </a:extLst>
          </p:cNvPr>
          <p:cNvSpPr/>
          <p:nvPr/>
        </p:nvSpPr>
        <p:spPr>
          <a:xfrm rot="18910458">
            <a:off x="6825712" y="2849620"/>
            <a:ext cx="184987" cy="113567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0FA889-0D79-D055-84BB-A266BC8FA00B}"/>
              </a:ext>
            </a:extLst>
          </p:cNvPr>
          <p:cNvSpPr/>
          <p:nvPr/>
        </p:nvSpPr>
        <p:spPr>
          <a:xfrm rot="18910458">
            <a:off x="6195735" y="3446104"/>
            <a:ext cx="184987" cy="113567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34C474-F282-EDED-FE8D-0FC14B85A078}"/>
              </a:ext>
            </a:extLst>
          </p:cNvPr>
          <p:cNvSpPr/>
          <p:nvPr/>
        </p:nvSpPr>
        <p:spPr>
          <a:xfrm rot="3311571">
            <a:off x="5647443" y="3665896"/>
            <a:ext cx="184987" cy="113567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4FE0EA-2B3C-86E2-336D-5103BD432E4B}"/>
              </a:ext>
            </a:extLst>
          </p:cNvPr>
          <p:cNvSpPr/>
          <p:nvPr/>
        </p:nvSpPr>
        <p:spPr>
          <a:xfrm rot="6090579">
            <a:off x="5114455" y="3051003"/>
            <a:ext cx="545371" cy="181241"/>
          </a:xfrm>
          <a:prstGeom prst="rect">
            <a:avLst/>
          </a:prstGeom>
          <a:solidFill>
            <a:srgbClr val="EFEFE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134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505B5-5F2B-8DA1-2EEE-E9D7C05BCBC5}"/>
              </a:ext>
            </a:extLst>
          </p:cNvPr>
          <p:cNvCxnSpPr>
            <a:cxnSpLocks/>
          </p:cNvCxnSpPr>
          <p:nvPr/>
        </p:nvCxnSpPr>
        <p:spPr>
          <a:xfrm>
            <a:off x="6459523" y="2940341"/>
            <a:ext cx="264253" cy="759204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FB657E-FADB-E14E-94C8-7C3050A2468A}"/>
              </a:ext>
            </a:extLst>
          </p:cNvPr>
          <p:cNvCxnSpPr>
            <a:cxnSpLocks/>
          </p:cNvCxnSpPr>
          <p:nvPr/>
        </p:nvCxnSpPr>
        <p:spPr>
          <a:xfrm>
            <a:off x="5511567" y="2709644"/>
            <a:ext cx="401645" cy="536895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914C144D-7C9A-2216-5293-5F6EB2E96C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3974" y="290098"/>
            <a:ext cx="4099791" cy="3138902"/>
          </a:xfrm>
          <a:prstGeom prst="rect">
            <a:avLst/>
          </a:prstGeom>
        </p:spPr>
      </p:pic>
      <p:pic>
        <p:nvPicPr>
          <p:cNvPr id="8" name="Graphic 7" descr="Box with solid fill">
            <a:extLst>
              <a:ext uri="{FF2B5EF4-FFF2-40B4-BE49-F238E27FC236}">
                <a16:creationId xmlns:a16="http://schemas.microsoft.com/office/drawing/2014/main" id="{E7F6B26D-25C3-D2DA-100D-70D4D0AD7F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2699" y="3076662"/>
            <a:ext cx="2308370" cy="23083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9559C-EB5D-F049-52AA-E605C7E70DC1}"/>
              </a:ext>
            </a:extLst>
          </p:cNvPr>
          <p:cNvCxnSpPr>
            <a:cxnSpLocks/>
          </p:cNvCxnSpPr>
          <p:nvPr/>
        </p:nvCxnSpPr>
        <p:spPr>
          <a:xfrm>
            <a:off x="5025006" y="2453780"/>
            <a:ext cx="864066" cy="1715548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537869-F446-6A14-1DDD-28A6DE52D436}"/>
              </a:ext>
            </a:extLst>
          </p:cNvPr>
          <p:cNvCxnSpPr>
            <a:cxnSpLocks/>
          </p:cNvCxnSpPr>
          <p:nvPr/>
        </p:nvCxnSpPr>
        <p:spPr>
          <a:xfrm>
            <a:off x="4764947" y="2533475"/>
            <a:ext cx="356532" cy="1145097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0648CE-989D-D71E-77F2-40BD2DBE1C41}"/>
              </a:ext>
            </a:extLst>
          </p:cNvPr>
          <p:cNvSpPr txBox="1"/>
          <p:nvPr/>
        </p:nvSpPr>
        <p:spPr>
          <a:xfrm>
            <a:off x="4883594" y="5099233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0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2665-9223-06F0-FC06-A415F072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4BEBCC-39D0-FC24-33ED-B8C6249EECF0}"/>
              </a:ext>
            </a:extLst>
          </p:cNvPr>
          <p:cNvCxnSpPr>
            <a:cxnSpLocks/>
          </p:cNvCxnSpPr>
          <p:nvPr/>
        </p:nvCxnSpPr>
        <p:spPr>
          <a:xfrm>
            <a:off x="6459523" y="2940341"/>
            <a:ext cx="264253" cy="759204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671E61-0789-C786-C08A-4B9799C851FE}"/>
              </a:ext>
            </a:extLst>
          </p:cNvPr>
          <p:cNvCxnSpPr>
            <a:cxnSpLocks/>
          </p:cNvCxnSpPr>
          <p:nvPr/>
        </p:nvCxnSpPr>
        <p:spPr>
          <a:xfrm>
            <a:off x="5511567" y="2709644"/>
            <a:ext cx="401645" cy="536895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35DBEA05-2E5D-B3B9-7AA8-F02BCE974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3974" y="290098"/>
            <a:ext cx="4099791" cy="3138902"/>
          </a:xfrm>
          <a:prstGeom prst="rect">
            <a:avLst/>
          </a:prstGeom>
        </p:spPr>
      </p:pic>
      <p:pic>
        <p:nvPicPr>
          <p:cNvPr id="8" name="Graphic 7" descr="Box with solid fill">
            <a:extLst>
              <a:ext uri="{FF2B5EF4-FFF2-40B4-BE49-F238E27FC236}">
                <a16:creationId xmlns:a16="http://schemas.microsoft.com/office/drawing/2014/main" id="{8339A1AF-04CF-1F4D-2226-C396D0064A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2699" y="3076662"/>
            <a:ext cx="2308370" cy="23083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F185CD-6F3D-9CEC-F8AC-3EB9A27910F8}"/>
              </a:ext>
            </a:extLst>
          </p:cNvPr>
          <p:cNvCxnSpPr>
            <a:cxnSpLocks/>
          </p:cNvCxnSpPr>
          <p:nvPr/>
        </p:nvCxnSpPr>
        <p:spPr>
          <a:xfrm>
            <a:off x="5025006" y="2453780"/>
            <a:ext cx="864066" cy="1715548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BC0E0F-B670-30F3-A8AC-81653CEF1501}"/>
              </a:ext>
            </a:extLst>
          </p:cNvPr>
          <p:cNvCxnSpPr>
            <a:cxnSpLocks/>
          </p:cNvCxnSpPr>
          <p:nvPr/>
        </p:nvCxnSpPr>
        <p:spPr>
          <a:xfrm>
            <a:off x="4764947" y="2533475"/>
            <a:ext cx="356532" cy="1145097"/>
          </a:xfrm>
          <a:prstGeom prst="line">
            <a:avLst/>
          </a:prstGeom>
          <a:ln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39C6EBE-65D9-3812-4FD1-5CE1D01B0667}"/>
              </a:ext>
            </a:extLst>
          </p:cNvPr>
          <p:cNvSpPr txBox="1"/>
          <p:nvPr/>
        </p:nvSpPr>
        <p:spPr>
          <a:xfrm>
            <a:off x="4651696" y="5158253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8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76FD9-DD23-9B12-5B83-7ABF3DC2A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E0D08E-BCE8-162E-EA72-A15858BC4AAF}"/>
              </a:ext>
            </a:extLst>
          </p:cNvPr>
          <p:cNvCxnSpPr>
            <a:cxnSpLocks/>
          </p:cNvCxnSpPr>
          <p:nvPr/>
        </p:nvCxnSpPr>
        <p:spPr>
          <a:xfrm>
            <a:off x="6459523" y="2940341"/>
            <a:ext cx="264253" cy="759204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A0A037-5548-C998-552E-91E6F6490AEA}"/>
              </a:ext>
            </a:extLst>
          </p:cNvPr>
          <p:cNvCxnSpPr>
            <a:cxnSpLocks/>
          </p:cNvCxnSpPr>
          <p:nvPr/>
        </p:nvCxnSpPr>
        <p:spPr>
          <a:xfrm>
            <a:off x="5511567" y="2709644"/>
            <a:ext cx="401645" cy="536895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F7D7FE42-155A-7AFE-A57C-61A70C34D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03974" y="290098"/>
            <a:ext cx="4099791" cy="3138902"/>
          </a:xfrm>
          <a:prstGeom prst="rect">
            <a:avLst/>
          </a:prstGeom>
        </p:spPr>
      </p:pic>
      <p:pic>
        <p:nvPicPr>
          <p:cNvPr id="8" name="Graphic 7" descr="Box with solid fill">
            <a:extLst>
              <a:ext uri="{FF2B5EF4-FFF2-40B4-BE49-F238E27FC236}">
                <a16:creationId xmlns:a16="http://schemas.microsoft.com/office/drawing/2014/main" id="{E3332F03-31FA-474C-67B7-0A55BCB96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02699" y="3076662"/>
            <a:ext cx="2308370" cy="23083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83FC26-CFD5-B4CD-CFB7-9392E14D64A2}"/>
              </a:ext>
            </a:extLst>
          </p:cNvPr>
          <p:cNvCxnSpPr>
            <a:cxnSpLocks/>
          </p:cNvCxnSpPr>
          <p:nvPr/>
        </p:nvCxnSpPr>
        <p:spPr>
          <a:xfrm>
            <a:off x="5025006" y="2453780"/>
            <a:ext cx="864066" cy="1715548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A9758-C598-7BA4-FD49-858D36FE6587}"/>
              </a:ext>
            </a:extLst>
          </p:cNvPr>
          <p:cNvCxnSpPr>
            <a:cxnSpLocks/>
          </p:cNvCxnSpPr>
          <p:nvPr/>
        </p:nvCxnSpPr>
        <p:spPr>
          <a:xfrm>
            <a:off x="4764947" y="2533475"/>
            <a:ext cx="356532" cy="1145097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8F46DB-F1F3-FF41-7B32-0E80AC95B50F}"/>
              </a:ext>
            </a:extLst>
          </p:cNvPr>
          <p:cNvSpPr txBox="1"/>
          <p:nvPr/>
        </p:nvSpPr>
        <p:spPr>
          <a:xfrm>
            <a:off x="4651696" y="5158253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97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F665D-8831-33CA-041F-E09AEF05D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DFBB51-2188-9D20-13B1-C7E1A4456A81}"/>
              </a:ext>
            </a:extLst>
          </p:cNvPr>
          <p:cNvCxnSpPr>
            <a:cxnSpLocks/>
          </p:cNvCxnSpPr>
          <p:nvPr/>
        </p:nvCxnSpPr>
        <p:spPr>
          <a:xfrm>
            <a:off x="3487024" y="2197916"/>
            <a:ext cx="264253" cy="759204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C06971-F3CD-E2B2-C47D-6F559552DFAB}"/>
              </a:ext>
            </a:extLst>
          </p:cNvPr>
          <p:cNvCxnSpPr>
            <a:cxnSpLocks/>
          </p:cNvCxnSpPr>
          <p:nvPr/>
        </p:nvCxnSpPr>
        <p:spPr>
          <a:xfrm>
            <a:off x="2539068" y="1967219"/>
            <a:ext cx="401645" cy="536895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Box with solid fill">
            <a:extLst>
              <a:ext uri="{FF2B5EF4-FFF2-40B4-BE49-F238E27FC236}">
                <a16:creationId xmlns:a16="http://schemas.microsoft.com/office/drawing/2014/main" id="{CAD59B4C-A9C1-DA0F-E38E-FACA74425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0200" y="2334237"/>
            <a:ext cx="2308370" cy="230837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83F0E3-13A8-16A0-FD20-E82204A56EBC}"/>
              </a:ext>
            </a:extLst>
          </p:cNvPr>
          <p:cNvCxnSpPr>
            <a:cxnSpLocks/>
          </p:cNvCxnSpPr>
          <p:nvPr/>
        </p:nvCxnSpPr>
        <p:spPr>
          <a:xfrm>
            <a:off x="2052507" y="1711355"/>
            <a:ext cx="864066" cy="1715548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C4716A-F42B-5DE7-BF09-6A393E9559ED}"/>
              </a:ext>
            </a:extLst>
          </p:cNvPr>
          <p:cNvCxnSpPr>
            <a:cxnSpLocks/>
          </p:cNvCxnSpPr>
          <p:nvPr/>
        </p:nvCxnSpPr>
        <p:spPr>
          <a:xfrm>
            <a:off x="1792448" y="1791050"/>
            <a:ext cx="356532" cy="1145097"/>
          </a:xfrm>
          <a:prstGeom prst="line">
            <a:avLst/>
          </a:prstGeom>
          <a:ln w="28575">
            <a:solidFill>
              <a:srgbClr val="C700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F81D187-449D-EA24-99D7-B1004CAAC01A}"/>
              </a:ext>
            </a:extLst>
          </p:cNvPr>
          <p:cNvSpPr txBox="1"/>
          <p:nvPr/>
        </p:nvSpPr>
        <p:spPr>
          <a:xfrm>
            <a:off x="1679197" y="4415828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F8290EB-02F9-BDF5-2DD0-E318CF847497}"/>
              </a:ext>
            </a:extLst>
          </p:cNvPr>
          <p:cNvSpPr/>
          <p:nvPr/>
        </p:nvSpPr>
        <p:spPr>
          <a:xfrm rot="18770757">
            <a:off x="9846891" y="1975885"/>
            <a:ext cx="759629" cy="585300"/>
          </a:xfrm>
          <a:prstGeom prst="rightArrow">
            <a:avLst/>
          </a:prstGeom>
          <a:solidFill>
            <a:srgbClr val="C70039"/>
          </a:solidFill>
          <a:ln>
            <a:solidFill>
              <a:srgbClr val="C700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" name="Graphic 2" descr="Box with solid fill">
            <a:extLst>
              <a:ext uri="{FF2B5EF4-FFF2-40B4-BE49-F238E27FC236}">
                <a16:creationId xmlns:a16="http://schemas.microsoft.com/office/drawing/2014/main" id="{897EB338-2ED3-AF24-1A04-B109D067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58962" y="1915973"/>
            <a:ext cx="2308370" cy="2308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446AA-B11E-B565-BD3B-638E0390F3E5}"/>
              </a:ext>
            </a:extLst>
          </p:cNvPr>
          <p:cNvSpPr txBox="1"/>
          <p:nvPr/>
        </p:nvSpPr>
        <p:spPr>
          <a:xfrm>
            <a:off x="8107959" y="3997564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03DFA7F1-50F6-ECD5-4592-462EA41AD864}"/>
              </a:ext>
            </a:extLst>
          </p:cNvPr>
          <p:cNvSpPr/>
          <p:nvPr/>
        </p:nvSpPr>
        <p:spPr>
          <a:xfrm rot="12894499">
            <a:off x="8632231" y="3448372"/>
            <a:ext cx="374984" cy="539101"/>
          </a:xfrm>
          <a:prstGeom prst="parallelogram">
            <a:avLst>
              <a:gd name="adj" fmla="val 17113"/>
            </a:avLst>
          </a:prstGeom>
          <a:solidFill>
            <a:srgbClr val="C70039"/>
          </a:solidFill>
          <a:ln>
            <a:solidFill>
              <a:srgbClr val="C700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829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7B31C-0471-85F1-5C03-63B9F0BF4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ium 23">
            <a:extLst>
              <a:ext uri="{FF2B5EF4-FFF2-40B4-BE49-F238E27FC236}">
                <a16:creationId xmlns:a16="http://schemas.microsoft.com/office/drawing/2014/main" id="{AAE2CDCF-9198-2C0A-23FD-7A967891DF25}"/>
              </a:ext>
            </a:extLst>
          </p:cNvPr>
          <p:cNvSpPr/>
          <p:nvPr/>
        </p:nvSpPr>
        <p:spPr>
          <a:xfrm rot="6165347">
            <a:off x="6481585" y="1201935"/>
            <a:ext cx="3048395" cy="4399401"/>
          </a:xfrm>
          <a:prstGeom prst="trapezoid">
            <a:avLst>
              <a:gd name="adj" fmla="val 42411"/>
            </a:avLst>
          </a:prstGeom>
          <a:gradFill>
            <a:gsLst>
              <a:gs pos="94253">
                <a:srgbClr val="FFFFFF">
                  <a:alpha val="0"/>
                </a:srgbClr>
              </a:gs>
              <a:gs pos="10000">
                <a:srgbClr val="C00000">
                  <a:alpha val="8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" name="Graphic 10" descr="Box with solid fill">
            <a:extLst>
              <a:ext uri="{FF2B5EF4-FFF2-40B4-BE49-F238E27FC236}">
                <a16:creationId xmlns:a16="http://schemas.microsoft.com/office/drawing/2014/main" id="{B145D61B-AC81-DAD5-9198-EE5D02DF3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19081">
            <a:off x="878256" y="1984630"/>
            <a:ext cx="2308370" cy="230837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3B8398A-4BC8-B756-8DD6-6653BF01E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395352" y="1859549"/>
            <a:ext cx="4099791" cy="31389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0615F0-ED30-A29C-F4E3-1AC9DE0D346D}"/>
              </a:ext>
            </a:extLst>
          </p:cNvPr>
          <p:cNvSpPr txBox="1"/>
          <p:nvPr/>
        </p:nvSpPr>
        <p:spPr>
          <a:xfrm>
            <a:off x="611163" y="4489354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Graphic 20" descr="Box with solid fill">
            <a:extLst>
              <a:ext uri="{FF2B5EF4-FFF2-40B4-BE49-F238E27FC236}">
                <a16:creationId xmlns:a16="http://schemas.microsoft.com/office/drawing/2014/main" id="{D0927D8D-5E0D-5DA8-234E-490BDD52E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519081">
            <a:off x="6222286" y="2051876"/>
            <a:ext cx="2308370" cy="23083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CB448B-8911-871E-DEDA-4E7370D1E16F}"/>
              </a:ext>
            </a:extLst>
          </p:cNvPr>
          <p:cNvSpPr txBox="1"/>
          <p:nvPr/>
        </p:nvSpPr>
        <p:spPr>
          <a:xfrm>
            <a:off x="6143946" y="4614423"/>
            <a:ext cx="27238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b="1" dirty="0" err="1">
                <a:solidFill>
                  <a:srgbClr val="008273"/>
                </a:solidFill>
                <a:latin typeface="Consolas" panose="020B0609020204030204" pitchFamily="49" charset="0"/>
              </a:rPr>
              <a:t>ARC</a:t>
            </a:r>
            <a:r>
              <a:rPr lang="en-GB" sz="6000" b="1" dirty="0" err="1">
                <a:solidFill>
                  <a:srgbClr val="C70039"/>
                </a:solidFill>
                <a:latin typeface="Consolas" panose="020B0609020204030204" pitchFamily="49" charset="0"/>
              </a:rPr>
              <a:t>trl</a:t>
            </a:r>
            <a:endParaRPr lang="LID4096" sz="6000" b="1" dirty="0">
              <a:solidFill>
                <a:srgbClr val="C70039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C69CBD59-88CD-75B9-D0AC-33E622892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7873769" y="1964545"/>
            <a:ext cx="4099791" cy="31389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A3A7802-493B-7629-3037-3C90A6782C91}"/>
              </a:ext>
            </a:extLst>
          </p:cNvPr>
          <p:cNvSpPr/>
          <p:nvPr/>
        </p:nvSpPr>
        <p:spPr>
          <a:xfrm>
            <a:off x="8771558" y="461549"/>
            <a:ext cx="4156427" cy="5192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46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5A7C6-B976-A5C0-CFC1-305B5CF46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C6CD-35B5-C594-78D1-1A2DB03E2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0000" dirty="0"/>
              <a:t>Final objects &lt;3</a:t>
            </a:r>
            <a:endParaRPr lang="LID4096" sz="10000" dirty="0"/>
          </a:p>
        </p:txBody>
      </p:sp>
    </p:spTree>
    <p:extLst>
      <p:ext uri="{BB962C8B-B14F-4D97-AF65-F5344CB8AC3E}">
        <p14:creationId xmlns:p14="http://schemas.microsoft.com/office/powerpoint/2010/main" val="4041281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C5A-B344-859B-389E-B06AF557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4946838-1198-9A9C-BDB5-7212BB58D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806162" y="2429630"/>
            <a:ext cx="4052403" cy="31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07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22</Words>
  <Application>Microsoft Office PowerPoint</Application>
  <PresentationFormat>Widescreen</PresentationFormat>
  <Paragraphs>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Heinrich Lukas Weil</dc:creator>
  <cp:lastModifiedBy>Heinrich Lukas Weil</cp:lastModifiedBy>
  <cp:revision>2</cp:revision>
  <dcterms:created xsi:type="dcterms:W3CDTF">2024-12-17T10:29:07Z</dcterms:created>
  <dcterms:modified xsi:type="dcterms:W3CDTF">2024-12-17T14:27:24Z</dcterms:modified>
</cp:coreProperties>
</file>