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8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746D-5170-414B-A7FC-40DC42C3A1F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7B6C6-5329-43B7-82B7-8B2FC801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7B6C6-5329-43B7-82B7-8B2FC8012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E0EB-8019-4A3B-BFDE-1F1459DDF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71689-8F9B-49AD-B6EB-4B93D12A0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A01D-2D0C-4BAD-9CFE-BF56BA1F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3723-6B34-41C3-BD8D-FB713594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7FAF-D633-41A9-8A45-3A41D639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FAE4-6F79-48B8-A718-A81EC0A5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D1C07-28E1-4C1B-98A5-D42C10B8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6965-3A55-47B8-9A0B-53FCD65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372E-3C3F-4E8B-919B-3851FE9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9EDA-F40A-48F8-9872-22291D5E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26067-6B0E-4CD3-89AE-3AAD82E6E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7BD7C-82B1-42AD-8F41-13660D64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E90B-648A-4717-B9A0-08B2A7EF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D0C9-44B3-41AF-BC13-2ADCE1E5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F8BE-32EB-467D-AD54-0F4BF737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696A-E8CD-4CBC-AA1E-954121B3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D921-1028-4911-87F6-560AE1B4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187E-36CB-447C-B964-D1B5A636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FB53-9AD5-40C9-AFF9-2C4C4589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3FD3-A8EE-4F62-93F0-8CAE5C9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39-DBE3-474F-982D-69F2ED8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0C7B-CC5B-4C09-82D5-4F31725E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CA19-EA4B-4A62-B4EA-D1326D4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C971-945B-45E0-B987-007EB54F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925A-9D86-4386-B6D6-009C62F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D648-7F1B-455F-8737-D8F0665D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3EF7-83E4-4414-8785-BEDA6C824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2388-EA5F-4623-B4BF-44F059231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4448-F2DF-4000-92C6-BC9584F4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47BB-6E69-4C61-BFDC-0AFB23D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E203-A154-44B9-BC66-E50ECB58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053C-511F-41D3-AD8F-8A040D1B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537F-33E0-4E53-8ADD-7BE7CE7B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40660-2838-4D72-9BB0-1145E8D9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D0F0E-B1B1-4BAF-8351-61B089A9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A5C48-0D72-43A2-B562-5ADC17E18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63230-23F3-45D7-9BA8-B665550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71A95-8705-46C4-946C-35E8AC09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F8F53-B601-4D3D-854F-50D4330D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D982-9ED7-462C-9D1F-3D172396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E8B5-A1D4-406C-91D9-D0615642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C283F-B71C-473E-AA20-9B7B8C27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849E9-3E86-4DE1-A524-90E3B32D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636C3-C43A-47AC-AD49-40D12CFA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25412-E794-418A-84D4-58879AC6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050B-C821-419F-ABA4-D39425F5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2DA2-4B8D-4B02-8314-31392375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2CB2-0031-4435-9130-89E98CB2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DD91C-7C4C-4B48-A6FB-2C1E5B20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0DCE6-F899-4297-9AFE-F24DBCF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25AC-D72F-4CD9-A4FD-78C66317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FFB0-7280-4358-A459-85F87FB2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639A-817A-4FDB-9036-22E2FE7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D6642-A909-4F37-879E-4D316BF6A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D6E5-4A09-4DB3-A1FA-4B149DEF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2C87-0BDC-4546-829C-916857F7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F92A-9AC1-451C-9D1C-3292141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9602-ED68-49F5-822B-E4B47937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43029-41E2-4F2E-9623-B0EAA53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216A3-D812-4E37-913B-55F702E2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031E-3E02-4AC1-A54E-9ECE1DA6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FAB2-7F4E-4805-8CC9-637888F3001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B3DC-6C5B-42B2-A892-90E2FD44A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2A98-504F-4865-AF22-B144EC525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0056-0056-4CE4-8735-7892946B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C2DDA4-CB28-4C5A-8D7E-3253F81143B1}"/>
              </a:ext>
            </a:extLst>
          </p:cNvPr>
          <p:cNvGrpSpPr/>
          <p:nvPr/>
        </p:nvGrpSpPr>
        <p:grpSpPr>
          <a:xfrm>
            <a:off x="697455" y="716659"/>
            <a:ext cx="8105845" cy="4208425"/>
            <a:chOff x="697455" y="716659"/>
            <a:chExt cx="8105845" cy="42084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55CD87-BE86-4160-A64D-6CDF029FF2CC}"/>
                </a:ext>
              </a:extLst>
            </p:cNvPr>
            <p:cNvGrpSpPr/>
            <p:nvPr/>
          </p:nvGrpSpPr>
          <p:grpSpPr>
            <a:xfrm>
              <a:off x="860048" y="716659"/>
              <a:ext cx="7943252" cy="4208425"/>
              <a:chOff x="117664" y="716660"/>
              <a:chExt cx="7943252" cy="42084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C3DCCD8-EAE4-4CC6-AE0C-AE869EDCC5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586"/>
              <a:stretch/>
            </p:blipFill>
            <p:spPr>
              <a:xfrm>
                <a:off x="2211750" y="716660"/>
                <a:ext cx="5849166" cy="420842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B6690B-237B-4F89-BEC3-F1F7288A78E5}"/>
                  </a:ext>
                </a:extLst>
              </p:cNvPr>
              <p:cNvSpPr txBox="1"/>
              <p:nvPr/>
            </p:nvSpPr>
            <p:spPr>
              <a:xfrm>
                <a:off x="117664" y="1223445"/>
                <a:ext cx="1927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Quick access buttons</a:t>
                </a: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F8269C8-D387-435C-B047-DAD8E5B8247D}"/>
                  </a:ext>
                </a:extLst>
              </p:cNvPr>
              <p:cNvSpPr/>
              <p:nvPr/>
            </p:nvSpPr>
            <p:spPr>
              <a:xfrm>
                <a:off x="2100403" y="1208056"/>
                <a:ext cx="217283" cy="369332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8BBE54-B523-4B5B-91DC-A9BA2E541946}"/>
                  </a:ext>
                </a:extLst>
              </p:cNvPr>
              <p:cNvSpPr txBox="1"/>
              <p:nvPr/>
            </p:nvSpPr>
            <p:spPr>
              <a:xfrm>
                <a:off x="1262336" y="1730230"/>
                <a:ext cx="7823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Navbar</a:t>
                </a:r>
              </a:p>
            </p:txBody>
          </p:sp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7271CED1-180D-4A3A-9F80-860F26B46EF9}"/>
                  </a:ext>
                </a:extLst>
              </p:cNvPr>
              <p:cNvSpPr/>
              <p:nvPr/>
            </p:nvSpPr>
            <p:spPr>
              <a:xfrm>
                <a:off x="2100403" y="1714841"/>
                <a:ext cx="217283" cy="369332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F688228F-0287-4469-9A33-22E887B03A24}"/>
                </a:ext>
              </a:extLst>
            </p:cNvPr>
            <p:cNvSpPr/>
            <p:nvPr/>
          </p:nvSpPr>
          <p:spPr>
            <a:xfrm>
              <a:off x="2842786" y="2977791"/>
              <a:ext cx="217283" cy="145840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DA895-D6E3-4CDB-84DD-77C4B1E1E990}"/>
                </a:ext>
              </a:extLst>
            </p:cNvPr>
            <p:cNvSpPr txBox="1"/>
            <p:nvPr/>
          </p:nvSpPr>
          <p:spPr>
            <a:xfrm>
              <a:off x="697455" y="3414607"/>
              <a:ext cx="2145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Elements connected to </a:t>
              </a:r>
            </a:p>
            <a:p>
              <a:r>
                <a:rPr lang="en-US" sz="1600" dirty="0">
                  <a:solidFill>
                    <a:schemeClr val="accent1"/>
                  </a:solidFill>
                </a:rPr>
                <a:t>one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7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68C888-3080-4A43-AC0B-F52295781DC4}"/>
              </a:ext>
            </a:extLst>
          </p:cNvPr>
          <p:cNvGrpSpPr/>
          <p:nvPr/>
        </p:nvGrpSpPr>
        <p:grpSpPr>
          <a:xfrm>
            <a:off x="3938597" y="737638"/>
            <a:ext cx="5944430" cy="4477375"/>
            <a:chOff x="3123785" y="1190312"/>
            <a:chExt cx="5944430" cy="4477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208AFA-5916-4277-98C2-3FFB207C1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3785" y="1190312"/>
              <a:ext cx="5944430" cy="44773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B937CA-8FF4-4989-99A5-5B41A1DE4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 l="3329" t="21485" r="5161" b="66844"/>
            <a:stretch/>
          </p:blipFill>
          <p:spPr>
            <a:xfrm>
              <a:off x="3321698" y="2155371"/>
              <a:ext cx="5439748" cy="5225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E7A9CF-6EFB-460B-9D3C-8EE619201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 l="3329" t="73506" r="5161"/>
            <a:stretch/>
          </p:blipFill>
          <p:spPr>
            <a:xfrm>
              <a:off x="3321697" y="4481465"/>
              <a:ext cx="5439749" cy="11862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99A4E-F2F3-4838-99AD-2A10446B957B}"/>
              </a:ext>
            </a:extLst>
          </p:cNvPr>
          <p:cNvSpPr/>
          <p:nvPr/>
        </p:nvSpPr>
        <p:spPr>
          <a:xfrm>
            <a:off x="5042780" y="1312751"/>
            <a:ext cx="452673" cy="244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4B065CC-D27C-4A8F-9E97-35D061DD4C4C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5269117" y="878185"/>
            <a:ext cx="606582" cy="434566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C5B2C-C010-413C-B565-BFD71D440FC7}"/>
              </a:ext>
            </a:extLst>
          </p:cNvPr>
          <p:cNvSpPr/>
          <p:nvPr/>
        </p:nvSpPr>
        <p:spPr>
          <a:xfrm>
            <a:off x="4617267" y="3429000"/>
            <a:ext cx="4418091" cy="26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908F25B-0D46-4ACA-B63D-896D6F33B6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59782" y="3046492"/>
            <a:ext cx="606582" cy="434566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D5986-5638-4B05-9DAA-2C4B581A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660955"/>
            <a:ext cx="542048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41E1FB-722D-4CC9-85F2-57B609C4B6C5}"/>
              </a:ext>
            </a:extLst>
          </p:cNvPr>
          <p:cNvGrpSpPr/>
          <p:nvPr/>
        </p:nvGrpSpPr>
        <p:grpSpPr>
          <a:xfrm>
            <a:off x="3566759" y="1804761"/>
            <a:ext cx="5058481" cy="3248478"/>
            <a:chOff x="3566759" y="1804761"/>
            <a:chExt cx="5058481" cy="32484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0FE81B-17FC-4A63-A473-49CE56086BD1}"/>
                </a:ext>
              </a:extLst>
            </p:cNvPr>
            <p:cNvGrpSpPr/>
            <p:nvPr/>
          </p:nvGrpSpPr>
          <p:grpSpPr>
            <a:xfrm>
              <a:off x="3566759" y="1804761"/>
              <a:ext cx="5058481" cy="3248478"/>
              <a:chOff x="3566759" y="1804761"/>
              <a:chExt cx="5058481" cy="324847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2D5211-5219-435D-8449-B512F618D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6759" y="1804761"/>
                <a:ext cx="5058481" cy="324847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EE3365F-C828-4A5F-9FA6-153DB7E71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rcRect b="77431"/>
              <a:stretch/>
            </p:blipFill>
            <p:spPr>
              <a:xfrm>
                <a:off x="3566759" y="1804761"/>
                <a:ext cx="5058481" cy="73316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8C184DF-E856-4C59-95DE-B2683BC65B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rcRect t="80303"/>
              <a:stretch/>
            </p:blipFill>
            <p:spPr>
              <a:xfrm>
                <a:off x="3566759" y="4413379"/>
                <a:ext cx="5058481" cy="639859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62E25B-5E52-4F17-A0E8-E8ECDCA227AE}"/>
                </a:ext>
              </a:extLst>
            </p:cNvPr>
            <p:cNvSpPr txBox="1"/>
            <p:nvPr/>
          </p:nvSpPr>
          <p:spPr>
            <a:xfrm>
              <a:off x="3720974" y="271604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553F2-FCEC-4808-A1D7-22F5A397FBBD}"/>
                </a:ext>
              </a:extLst>
            </p:cNvPr>
            <p:cNvSpPr txBox="1"/>
            <p:nvPr/>
          </p:nvSpPr>
          <p:spPr>
            <a:xfrm>
              <a:off x="4733453" y="271604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DE2046-3B33-46A9-807C-F2DA47AC9DC4}"/>
                </a:ext>
              </a:extLst>
            </p:cNvPr>
            <p:cNvSpPr txBox="1"/>
            <p:nvPr/>
          </p:nvSpPr>
          <p:spPr>
            <a:xfrm>
              <a:off x="3720974" y="313733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(C)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722132-0B6C-40C9-99DB-0A9259F5C0A1}"/>
                </a:ext>
              </a:extLst>
            </p:cNvPr>
            <p:cNvSpPr txBox="1"/>
            <p:nvPr/>
          </p:nvSpPr>
          <p:spPr>
            <a:xfrm>
              <a:off x="5932829" y="313733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0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9DD282-9AF5-478A-AABA-C488C4534259}"/>
              </a:ext>
            </a:extLst>
          </p:cNvPr>
          <p:cNvGrpSpPr/>
          <p:nvPr/>
        </p:nvGrpSpPr>
        <p:grpSpPr>
          <a:xfrm>
            <a:off x="2561732" y="2238209"/>
            <a:ext cx="7068536" cy="2381582"/>
            <a:chOff x="2561732" y="2238209"/>
            <a:chExt cx="7068536" cy="2381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E08328-5B36-4EF8-8E8F-CBFC1CEB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732" y="2238209"/>
              <a:ext cx="7068536" cy="2381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69CE7-FA67-4130-8AA1-FF6B308C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rcRect b="84281"/>
            <a:stretch/>
          </p:blipFill>
          <p:spPr>
            <a:xfrm>
              <a:off x="2561732" y="2238209"/>
              <a:ext cx="7068536" cy="374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5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983C9-5FB2-43BA-9898-A52285E7DEC0}"/>
              </a:ext>
            </a:extLst>
          </p:cNvPr>
          <p:cNvGrpSpPr/>
          <p:nvPr/>
        </p:nvGrpSpPr>
        <p:grpSpPr>
          <a:xfrm>
            <a:off x="1232005" y="434067"/>
            <a:ext cx="9493791" cy="5805200"/>
            <a:chOff x="1232005" y="434067"/>
            <a:chExt cx="9493791" cy="580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70E691-0E34-45B5-8952-275B4A54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204" y="618733"/>
              <a:ext cx="9259592" cy="56205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9E0F24-3235-4720-A39C-504C18A82011}"/>
                </a:ext>
              </a:extLst>
            </p:cNvPr>
            <p:cNvSpPr txBox="1"/>
            <p:nvPr/>
          </p:nvSpPr>
          <p:spPr>
            <a:xfrm>
              <a:off x="1232005" y="43406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(2)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34927-4556-4618-87C5-C9718D748E39}"/>
                </a:ext>
              </a:extLst>
            </p:cNvPr>
            <p:cNvSpPr txBox="1"/>
            <p:nvPr/>
          </p:nvSpPr>
          <p:spPr>
            <a:xfrm>
              <a:off x="8736928" y="618733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(3)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2EC932-F6F0-47CD-9BF7-B503A0FD2BC9}"/>
                </a:ext>
              </a:extLst>
            </p:cNvPr>
            <p:cNvSpPr txBox="1"/>
            <p:nvPr/>
          </p:nvSpPr>
          <p:spPr>
            <a:xfrm>
              <a:off x="9554546" y="168884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B559580-E534-4A92-B9D2-51C01903CC7A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>
              <a:off x="9182884" y="803399"/>
              <a:ext cx="490445" cy="885442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2A4D23-DEF5-4198-918E-4D8065A2AFE6}"/>
                </a:ext>
              </a:extLst>
            </p:cNvPr>
            <p:cNvSpPr txBox="1"/>
            <p:nvPr/>
          </p:nvSpPr>
          <p:spPr>
            <a:xfrm>
              <a:off x="3900869" y="3867418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96545B-5E01-420B-95F3-0FEEC159EEC7}"/>
                </a:ext>
              </a:extLst>
            </p:cNvPr>
            <p:cNvSpPr txBox="1"/>
            <p:nvPr/>
          </p:nvSpPr>
          <p:spPr>
            <a:xfrm>
              <a:off x="2078759" y="448429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9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EA69C-EF7C-4099-9A84-9BF8F2E1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771418"/>
            <a:ext cx="564911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EC0BB-CFE1-4FEA-9CE6-679B98C0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2709762"/>
            <a:ext cx="533474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CF9426-0778-418A-8928-BA768B4D0087}"/>
              </a:ext>
            </a:extLst>
          </p:cNvPr>
          <p:cNvGrpSpPr/>
          <p:nvPr/>
        </p:nvGrpSpPr>
        <p:grpSpPr>
          <a:xfrm>
            <a:off x="2862249" y="1212709"/>
            <a:ext cx="6268325" cy="4486901"/>
            <a:chOff x="2862249" y="1212709"/>
            <a:chExt cx="6268325" cy="44869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EC8DB8-F738-467F-B486-9E8FDD4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49" y="1212709"/>
              <a:ext cx="6268325" cy="44869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BF1060-57FC-4B39-A169-90E853D7481B}"/>
                </a:ext>
              </a:extLst>
            </p:cNvPr>
            <p:cNvSpPr txBox="1"/>
            <p:nvPr/>
          </p:nvSpPr>
          <p:spPr>
            <a:xfrm>
              <a:off x="7254611" y="2020327"/>
              <a:ext cx="1875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Instrument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57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</dc:creator>
  <cp:lastModifiedBy>Kevin F</cp:lastModifiedBy>
  <cp:revision>12</cp:revision>
  <dcterms:created xsi:type="dcterms:W3CDTF">2022-01-27T12:47:25Z</dcterms:created>
  <dcterms:modified xsi:type="dcterms:W3CDTF">2022-02-01T14:50:38Z</dcterms:modified>
</cp:coreProperties>
</file>