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0"/>
    <a:srgbClr val="121920"/>
    <a:srgbClr val="204857"/>
    <a:srgbClr val="B4CE82"/>
    <a:srgbClr val="C21F3A"/>
    <a:srgbClr val="4FB3D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4"/>
    <p:restoredTop sz="96405"/>
  </p:normalViewPr>
  <p:slideViewPr>
    <p:cSldViewPr snapToGrid="0">
      <p:cViewPr varScale="1">
        <p:scale>
          <a:sx n="60" d="100"/>
          <a:sy n="60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6C4-5DB2-3F44-9601-CDAF55618938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42CC-0B47-0449-B84B-5987A229BD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1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42CC-0B47-0449-B84B-5987A229BDD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4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23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0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05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2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65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9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47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38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96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19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60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0AFF-3CC4-2F40-9FD8-A30041EFC7F1}" type="datetimeFigureOut">
              <a:rPr lang="en-DE" smtClean="0"/>
              <a:t>11.07.23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2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7539F4-69F1-741F-5541-9C755C509F90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4" y="145341"/>
            <a:ext cx="4767285" cy="4372069"/>
            <a:chOff x="695305" y="411857"/>
            <a:chExt cx="4142704" cy="3799267"/>
          </a:xfrm>
        </p:grpSpPr>
        <p:sp>
          <p:nvSpPr>
            <p:cNvPr id="5" name="Rectangle: Rounded Corners 1">
              <a:extLst>
                <a:ext uri="{FF2B5EF4-FFF2-40B4-BE49-F238E27FC236}">
                  <a16:creationId xmlns:a16="http://schemas.microsoft.com/office/drawing/2014/main" id="{FDE79E8C-49FC-F219-8917-28CEDF36B735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2DB0111-9D2D-5449-6A5F-69FD9431227D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27" name="Rectangle 51">
                <a:extLst>
                  <a:ext uri="{FF2B5EF4-FFF2-40B4-BE49-F238E27FC236}">
                    <a16:creationId xmlns:a16="http://schemas.microsoft.com/office/drawing/2014/main" id="{08EDBF2B-F976-1F9A-A9E7-5DAEFB09EA9D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52">
                <a:extLst>
                  <a:ext uri="{FF2B5EF4-FFF2-40B4-BE49-F238E27FC236}">
                    <a16:creationId xmlns:a16="http://schemas.microsoft.com/office/drawing/2014/main" id="{234C9406-EA60-D6FC-2B1C-33B4FE58CE8A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53">
                <a:extLst>
                  <a:ext uri="{FF2B5EF4-FFF2-40B4-BE49-F238E27FC236}">
                    <a16:creationId xmlns:a16="http://schemas.microsoft.com/office/drawing/2014/main" id="{AE9775E3-DA07-8DAA-7F84-C64A1FA884F3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110560AA-67A1-B554-7C2C-547681EA51FE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DFAE1BE9-EAC6-CC97-A4B9-94F81E3A772D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49">
                <a:extLst>
                  <a:ext uri="{FF2B5EF4-FFF2-40B4-BE49-F238E27FC236}">
                    <a16:creationId xmlns:a16="http://schemas.microsoft.com/office/drawing/2014/main" id="{54D9AF7A-3F1D-6173-935E-CF0FFE341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50">
                <a:extLst>
                  <a:ext uri="{FF2B5EF4-FFF2-40B4-BE49-F238E27FC236}">
                    <a16:creationId xmlns:a16="http://schemas.microsoft.com/office/drawing/2014/main" id="{B16912F0-7E3D-E1D5-95EB-F8466BB7AD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id="{EF5D254D-F0D5-FDF4-280C-0705B3192BF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21" name="Rectangle 43">
                <a:extLst>
                  <a:ext uri="{FF2B5EF4-FFF2-40B4-BE49-F238E27FC236}">
                    <a16:creationId xmlns:a16="http://schemas.microsoft.com/office/drawing/2014/main" id="{CE1CBC05-5554-E44E-2859-3036702C4A2D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44">
                <a:extLst>
                  <a:ext uri="{FF2B5EF4-FFF2-40B4-BE49-F238E27FC236}">
                    <a16:creationId xmlns:a16="http://schemas.microsoft.com/office/drawing/2014/main" id="{93C02E3B-F435-F973-339E-79F6AAB9921A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45">
                <a:extLst>
                  <a:ext uri="{FF2B5EF4-FFF2-40B4-BE49-F238E27FC236}">
                    <a16:creationId xmlns:a16="http://schemas.microsoft.com/office/drawing/2014/main" id="{CBCFB657-A450-4DEA-07C8-B68CA6057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Group 34">
              <a:extLst>
                <a:ext uri="{FF2B5EF4-FFF2-40B4-BE49-F238E27FC236}">
                  <a16:creationId xmlns:a16="http://schemas.microsoft.com/office/drawing/2014/main" id="{7867DAC1-D241-3065-72BE-0905DEBDA177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8" name="Rectangle 40">
                <a:extLst>
                  <a:ext uri="{FF2B5EF4-FFF2-40B4-BE49-F238E27FC236}">
                    <a16:creationId xmlns:a16="http://schemas.microsoft.com/office/drawing/2014/main" id="{92B68FDD-07EF-383C-BF40-349624E77A2D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" name="Straight Connector 41">
                <a:extLst>
                  <a:ext uri="{FF2B5EF4-FFF2-40B4-BE49-F238E27FC236}">
                    <a16:creationId xmlns:a16="http://schemas.microsoft.com/office/drawing/2014/main" id="{F67E2B4C-A995-0597-C60E-EFE3792B6996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42">
                <a:extLst>
                  <a:ext uri="{FF2B5EF4-FFF2-40B4-BE49-F238E27FC236}">
                    <a16:creationId xmlns:a16="http://schemas.microsoft.com/office/drawing/2014/main" id="{39B4E719-E765-2E73-6646-C8D257D28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6593A75F-5AFA-DDEE-2744-C6E7E46A6C22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5" name="Rectangle 37">
                <a:extLst>
                  <a:ext uri="{FF2B5EF4-FFF2-40B4-BE49-F238E27FC236}">
                    <a16:creationId xmlns:a16="http://schemas.microsoft.com/office/drawing/2014/main" id="{EFFC6E58-050C-BBA9-FE54-4AAF4295B36F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38">
                <a:extLst>
                  <a:ext uri="{FF2B5EF4-FFF2-40B4-BE49-F238E27FC236}">
                    <a16:creationId xmlns:a16="http://schemas.microsoft.com/office/drawing/2014/main" id="{4F1A18C8-C6F2-B569-3EE0-795ECA6F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39">
                <a:extLst>
                  <a:ext uri="{FF2B5EF4-FFF2-40B4-BE49-F238E27FC236}">
                    <a16:creationId xmlns:a16="http://schemas.microsoft.com/office/drawing/2014/main" id="{7F8B30EC-5747-0824-5F15-36A10844A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Freeform: Shape 36" descr="Magnifying glass">
              <a:extLst>
                <a:ext uri="{FF2B5EF4-FFF2-40B4-BE49-F238E27FC236}">
                  <a16:creationId xmlns:a16="http://schemas.microsoft.com/office/drawing/2014/main" id="{93FC5F75-C6CA-5AB1-1AF9-E81524F20E8A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178CF95C-4926-5E5B-B6F7-BC582CE5217F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71620131-4351-6718-BD3A-25203A51B801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7">
                <a:extLst>
                  <a:ext uri="{FF2B5EF4-FFF2-40B4-BE49-F238E27FC236}">
                    <a16:creationId xmlns:a16="http://schemas.microsoft.com/office/drawing/2014/main" id="{993BD4CE-7B92-638B-1F5D-CAD7233C4A96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0BB3A-67CB-8F09-633F-D96F0EC9EFF1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3" y="5052793"/>
            <a:ext cx="4767285" cy="4372069"/>
            <a:chOff x="695305" y="411857"/>
            <a:chExt cx="4142704" cy="3799267"/>
          </a:xfrm>
        </p:grpSpPr>
        <p:sp>
          <p:nvSpPr>
            <p:cNvPr id="33" name="Rectangle: Rounded Corners 1">
              <a:extLst>
                <a:ext uri="{FF2B5EF4-FFF2-40B4-BE49-F238E27FC236}">
                  <a16:creationId xmlns:a16="http://schemas.microsoft.com/office/drawing/2014/main" id="{59AF8906-41A1-BBBF-B6C5-8A894FBBC072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45879119-F2D1-2B36-473E-745EB193063C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842039BF-96D7-2832-3392-682E0DCC9BF9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CC62B14B-C6A9-52BB-6F6B-7B5E2B43F7EE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FAD70BB1-37E1-2B7D-7C31-321B811E076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1">
              <a:extLst>
                <a:ext uri="{FF2B5EF4-FFF2-40B4-BE49-F238E27FC236}">
                  <a16:creationId xmlns:a16="http://schemas.microsoft.com/office/drawing/2014/main" id="{EE5607B2-AC4D-0416-5D28-B56A31649F4A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52" name="Arc 48">
                <a:extLst>
                  <a:ext uri="{FF2B5EF4-FFF2-40B4-BE49-F238E27FC236}">
                    <a16:creationId xmlns:a16="http://schemas.microsoft.com/office/drawing/2014/main" id="{D13D33CC-D8CF-10E1-AB91-BBFAEA2BF8CE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49">
                <a:extLst>
                  <a:ext uri="{FF2B5EF4-FFF2-40B4-BE49-F238E27FC236}">
                    <a16:creationId xmlns:a16="http://schemas.microsoft.com/office/drawing/2014/main" id="{0D4C4B74-DE3C-33FE-E64B-9ED818309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0">
                <a:extLst>
                  <a:ext uri="{FF2B5EF4-FFF2-40B4-BE49-F238E27FC236}">
                    <a16:creationId xmlns:a16="http://schemas.microsoft.com/office/drawing/2014/main" id="{E4193D78-CD8E-545C-B672-F46596A595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Group 33">
              <a:extLst>
                <a:ext uri="{FF2B5EF4-FFF2-40B4-BE49-F238E27FC236}">
                  <a16:creationId xmlns:a16="http://schemas.microsoft.com/office/drawing/2014/main" id="{156EF660-DBF1-3006-2EFC-AE5D92289C7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3B68F98A-40D8-A066-5A25-5338686583D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4">
                <a:extLst>
                  <a:ext uri="{FF2B5EF4-FFF2-40B4-BE49-F238E27FC236}">
                    <a16:creationId xmlns:a16="http://schemas.microsoft.com/office/drawing/2014/main" id="{B2FE046E-2371-A145-775B-42F06D77030F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45">
                <a:extLst>
                  <a:ext uri="{FF2B5EF4-FFF2-40B4-BE49-F238E27FC236}">
                    <a16:creationId xmlns:a16="http://schemas.microsoft.com/office/drawing/2014/main" id="{7DF2825C-0B3E-4045-B73B-64C44CE3F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A4440B0B-EA49-043B-6023-78BE1FA2559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B06E9624-4564-06D9-A07E-7A26BFB482D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1">
                <a:extLst>
                  <a:ext uri="{FF2B5EF4-FFF2-40B4-BE49-F238E27FC236}">
                    <a16:creationId xmlns:a16="http://schemas.microsoft.com/office/drawing/2014/main" id="{F73CBF5C-9A5D-325A-549C-F0AD0E377F59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2">
                <a:extLst>
                  <a:ext uri="{FF2B5EF4-FFF2-40B4-BE49-F238E27FC236}">
                    <a16:creationId xmlns:a16="http://schemas.microsoft.com/office/drawing/2014/main" id="{06729C49-D446-C843-130C-75BFE454B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DE0EC524-4CD4-5DE6-9BB4-5365A70863E7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09873A80-F908-A624-BF89-A8BB0158EB2B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38">
                <a:extLst>
                  <a:ext uri="{FF2B5EF4-FFF2-40B4-BE49-F238E27FC236}">
                    <a16:creationId xmlns:a16="http://schemas.microsoft.com/office/drawing/2014/main" id="{EF15BC3C-87A7-CA3F-5910-FF40A12DE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39">
                <a:extLst>
                  <a:ext uri="{FF2B5EF4-FFF2-40B4-BE49-F238E27FC236}">
                    <a16:creationId xmlns:a16="http://schemas.microsoft.com/office/drawing/2014/main" id="{3BC74D52-E1CD-ADC4-C922-EAEEC840F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Freeform: Shape 36" descr="Magnifying glass">
              <a:extLst>
                <a:ext uri="{FF2B5EF4-FFF2-40B4-BE49-F238E27FC236}">
                  <a16:creationId xmlns:a16="http://schemas.microsoft.com/office/drawing/2014/main" id="{66F150E7-7F39-0596-BF5C-86281BBBA8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2">
              <a:extLst>
                <a:ext uri="{FF2B5EF4-FFF2-40B4-BE49-F238E27FC236}">
                  <a16:creationId xmlns:a16="http://schemas.microsoft.com/office/drawing/2014/main" id="{FE2D6BBF-5AD9-B171-0AA8-73DC132BBED1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41" name="Freeform: Shape 46">
                <a:extLst>
                  <a:ext uri="{FF2B5EF4-FFF2-40B4-BE49-F238E27FC236}">
                    <a16:creationId xmlns:a16="http://schemas.microsoft.com/office/drawing/2014/main" id="{89FA58C5-3EEC-A219-AEA0-6B64ED9BC92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:a16="http://schemas.microsoft.com/office/drawing/2014/main" id="{993CAC1D-3359-ACF5-0976-05BB7D9AA7E1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E7BAAD-2C5E-5F6D-F5CD-1145D3FA3407}"/>
              </a:ext>
            </a:extLst>
          </p:cNvPr>
          <p:cNvGrpSpPr>
            <a:grpSpLocks noChangeAspect="1"/>
          </p:cNvGrpSpPr>
          <p:nvPr/>
        </p:nvGrpSpPr>
        <p:grpSpPr>
          <a:xfrm>
            <a:off x="5693215" y="5052793"/>
            <a:ext cx="4767285" cy="4372069"/>
            <a:chOff x="695305" y="411857"/>
            <a:chExt cx="4142704" cy="3799267"/>
          </a:xfrm>
        </p:grpSpPr>
        <p:sp>
          <p:nvSpPr>
            <p:cNvPr id="59" name="Rectangle: Rounded Corners 1">
              <a:extLst>
                <a:ext uri="{FF2B5EF4-FFF2-40B4-BE49-F238E27FC236}">
                  <a16:creationId xmlns:a16="http://schemas.microsoft.com/office/drawing/2014/main" id="{1DB3DE8E-25F2-E2D4-5B15-133783B3FD43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30">
              <a:extLst>
                <a:ext uri="{FF2B5EF4-FFF2-40B4-BE49-F238E27FC236}">
                  <a16:creationId xmlns:a16="http://schemas.microsoft.com/office/drawing/2014/main" id="{EDB95CA0-D918-3E64-8CB2-DCE58781D8F2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81" name="Rectangle 51">
                <a:extLst>
                  <a:ext uri="{FF2B5EF4-FFF2-40B4-BE49-F238E27FC236}">
                    <a16:creationId xmlns:a16="http://schemas.microsoft.com/office/drawing/2014/main" id="{9AC70BF4-3E5C-C308-D403-3AB198FE7E64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B8BFFD8E-7F37-84D7-1C95-07C23E99CED0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53">
                <a:extLst>
                  <a:ext uri="{FF2B5EF4-FFF2-40B4-BE49-F238E27FC236}">
                    <a16:creationId xmlns:a16="http://schemas.microsoft.com/office/drawing/2014/main" id="{1D50C379-B30A-69E1-5A0A-B0769611864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31">
              <a:extLst>
                <a:ext uri="{FF2B5EF4-FFF2-40B4-BE49-F238E27FC236}">
                  <a16:creationId xmlns:a16="http://schemas.microsoft.com/office/drawing/2014/main" id="{05CBD3C1-8BFB-6428-E612-267D69C74BE0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78" name="Arc 48">
                <a:extLst>
                  <a:ext uri="{FF2B5EF4-FFF2-40B4-BE49-F238E27FC236}">
                    <a16:creationId xmlns:a16="http://schemas.microsoft.com/office/drawing/2014/main" id="{7C55FE99-1F83-3E14-D60C-55A1DE3CBBD0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49">
                <a:extLst>
                  <a:ext uri="{FF2B5EF4-FFF2-40B4-BE49-F238E27FC236}">
                    <a16:creationId xmlns:a16="http://schemas.microsoft.com/office/drawing/2014/main" id="{CA61CB98-69B3-85F4-FE52-D959E7C4E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50">
                <a:extLst>
                  <a:ext uri="{FF2B5EF4-FFF2-40B4-BE49-F238E27FC236}">
                    <a16:creationId xmlns:a16="http://schemas.microsoft.com/office/drawing/2014/main" id="{FF0C9690-4764-DF5C-7A1F-C63602DA32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2" name="Group 33">
              <a:extLst>
                <a:ext uri="{FF2B5EF4-FFF2-40B4-BE49-F238E27FC236}">
                  <a16:creationId xmlns:a16="http://schemas.microsoft.com/office/drawing/2014/main" id="{1420ACF3-090A-0AFB-80B1-3318E1BEC729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36424618-FDDD-E419-3238-C80D296DE81A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44">
                <a:extLst>
                  <a:ext uri="{FF2B5EF4-FFF2-40B4-BE49-F238E27FC236}">
                    <a16:creationId xmlns:a16="http://schemas.microsoft.com/office/drawing/2014/main" id="{5DF35370-0718-47D0-300F-234F15C4BE7D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45">
                <a:extLst>
                  <a:ext uri="{FF2B5EF4-FFF2-40B4-BE49-F238E27FC236}">
                    <a16:creationId xmlns:a16="http://schemas.microsoft.com/office/drawing/2014/main" id="{0A815F5D-9F9A-59D6-1B8D-BB5420D16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3" name="Group 34">
              <a:extLst>
                <a:ext uri="{FF2B5EF4-FFF2-40B4-BE49-F238E27FC236}">
                  <a16:creationId xmlns:a16="http://schemas.microsoft.com/office/drawing/2014/main" id="{4A70612A-1029-1E01-8BBE-C32A4B12665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C5E00E5B-10F0-7BDB-6045-A61C067E50E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41">
                <a:extLst>
                  <a:ext uri="{FF2B5EF4-FFF2-40B4-BE49-F238E27FC236}">
                    <a16:creationId xmlns:a16="http://schemas.microsoft.com/office/drawing/2014/main" id="{3AC5E4A3-B3A8-75F6-F8A0-182B10EE7E6E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42">
                <a:extLst>
                  <a:ext uri="{FF2B5EF4-FFF2-40B4-BE49-F238E27FC236}">
                    <a16:creationId xmlns:a16="http://schemas.microsoft.com/office/drawing/2014/main" id="{647D1C2F-2B6D-1946-D667-66F6437F4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4" name="Group 35">
              <a:extLst>
                <a:ext uri="{FF2B5EF4-FFF2-40B4-BE49-F238E27FC236}">
                  <a16:creationId xmlns:a16="http://schemas.microsoft.com/office/drawing/2014/main" id="{291BBDE8-9978-7CBC-8AB4-AD62187536BD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2D970A46-1284-CD7B-F07B-334E815085EE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38">
                <a:extLst>
                  <a:ext uri="{FF2B5EF4-FFF2-40B4-BE49-F238E27FC236}">
                    <a16:creationId xmlns:a16="http://schemas.microsoft.com/office/drawing/2014/main" id="{49F4F234-DD88-ACD2-C70D-E7998DD5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39">
                <a:extLst>
                  <a:ext uri="{FF2B5EF4-FFF2-40B4-BE49-F238E27FC236}">
                    <a16:creationId xmlns:a16="http://schemas.microsoft.com/office/drawing/2014/main" id="{6C45FCF1-133A-7C79-FD02-F2F3BE385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Freeform: Shape 36" descr="Magnifying glass">
              <a:extLst>
                <a:ext uri="{FF2B5EF4-FFF2-40B4-BE49-F238E27FC236}">
                  <a16:creationId xmlns:a16="http://schemas.microsoft.com/office/drawing/2014/main" id="{84039C82-EBC2-6307-9722-17DBCF17A1C4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32">
              <a:extLst>
                <a:ext uri="{FF2B5EF4-FFF2-40B4-BE49-F238E27FC236}">
                  <a16:creationId xmlns:a16="http://schemas.microsoft.com/office/drawing/2014/main" id="{5481095F-8620-3626-8AFE-D32A19BEF333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67" name="Freeform: Shape 46">
                <a:extLst>
                  <a:ext uri="{FF2B5EF4-FFF2-40B4-BE49-F238E27FC236}">
                    <a16:creationId xmlns:a16="http://schemas.microsoft.com/office/drawing/2014/main" id="{79BE29D7-A435-BCFB-CC2E-F05ABA403629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47">
                <a:extLst>
                  <a:ext uri="{FF2B5EF4-FFF2-40B4-BE49-F238E27FC236}">
                    <a16:creationId xmlns:a16="http://schemas.microsoft.com/office/drawing/2014/main" id="{1D3B45B9-64FE-0B90-05D3-16A122E45D3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521FA1-EAFB-BD11-169B-2DC64D10FCE1}"/>
              </a:ext>
            </a:extLst>
          </p:cNvPr>
          <p:cNvGrpSpPr>
            <a:grpSpLocks noChangeAspect="1"/>
          </p:cNvGrpSpPr>
          <p:nvPr/>
        </p:nvGrpSpPr>
        <p:grpSpPr>
          <a:xfrm>
            <a:off x="5710593" y="195442"/>
            <a:ext cx="4767285" cy="4372069"/>
            <a:chOff x="695305" y="411857"/>
            <a:chExt cx="4142704" cy="3799267"/>
          </a:xfrm>
        </p:grpSpPr>
        <p:sp>
          <p:nvSpPr>
            <p:cNvPr id="85" name="Rectangle: Rounded Corners 1">
              <a:extLst>
                <a:ext uri="{FF2B5EF4-FFF2-40B4-BE49-F238E27FC236}">
                  <a16:creationId xmlns:a16="http://schemas.microsoft.com/office/drawing/2014/main" id="{B69B82C6-44D7-9E27-C62E-BF6BD8F5C19F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C2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30">
              <a:extLst>
                <a:ext uri="{FF2B5EF4-FFF2-40B4-BE49-F238E27FC236}">
                  <a16:creationId xmlns:a16="http://schemas.microsoft.com/office/drawing/2014/main" id="{0D02425D-B12A-8866-57CC-9B5A5E6B7C76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ABEE01D5-ECF5-E109-5954-36EAEB4204B7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52">
                <a:extLst>
                  <a:ext uri="{FF2B5EF4-FFF2-40B4-BE49-F238E27FC236}">
                    <a16:creationId xmlns:a16="http://schemas.microsoft.com/office/drawing/2014/main" id="{6C85D053-6122-5804-F1D7-71962825B58C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D4D9B489-79E1-97E1-B85B-8F30A31BD368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31">
              <a:extLst>
                <a:ext uri="{FF2B5EF4-FFF2-40B4-BE49-F238E27FC236}">
                  <a16:creationId xmlns:a16="http://schemas.microsoft.com/office/drawing/2014/main" id="{F9BB43DA-D707-36FD-8918-7983A161D502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1FE754C6-4A88-C4B6-7619-AFDF6804B558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49">
                <a:extLst>
                  <a:ext uri="{FF2B5EF4-FFF2-40B4-BE49-F238E27FC236}">
                    <a16:creationId xmlns:a16="http://schemas.microsoft.com/office/drawing/2014/main" id="{2BA747DC-E54E-6C3A-CFFC-682C6AAFD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50">
                <a:extLst>
                  <a:ext uri="{FF2B5EF4-FFF2-40B4-BE49-F238E27FC236}">
                    <a16:creationId xmlns:a16="http://schemas.microsoft.com/office/drawing/2014/main" id="{1F27CDFF-5CE1-20FA-1EB9-254A2DFCEB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F57BB238-CBD0-16C1-A9BB-EAF1B09BCECA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01" name="Rectangle 43">
                <a:extLst>
                  <a:ext uri="{FF2B5EF4-FFF2-40B4-BE49-F238E27FC236}">
                    <a16:creationId xmlns:a16="http://schemas.microsoft.com/office/drawing/2014/main" id="{4BE1F0B0-2E37-CB85-8DA0-76C46FD90FDE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2" name="Straight Connector 44">
                <a:extLst>
                  <a:ext uri="{FF2B5EF4-FFF2-40B4-BE49-F238E27FC236}">
                    <a16:creationId xmlns:a16="http://schemas.microsoft.com/office/drawing/2014/main" id="{F8798BA1-CB0B-DDFD-9EBC-64CAF3205897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45">
                <a:extLst>
                  <a:ext uri="{FF2B5EF4-FFF2-40B4-BE49-F238E27FC236}">
                    <a16:creationId xmlns:a16="http://schemas.microsoft.com/office/drawing/2014/main" id="{D7DAF938-19FA-70BD-69B8-579EC5C68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" name="Group 34">
              <a:extLst>
                <a:ext uri="{FF2B5EF4-FFF2-40B4-BE49-F238E27FC236}">
                  <a16:creationId xmlns:a16="http://schemas.microsoft.com/office/drawing/2014/main" id="{24A98185-5F6A-9CE7-CD10-BE0F94FD9FA5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98" name="Rectangle 40">
                <a:extLst>
                  <a:ext uri="{FF2B5EF4-FFF2-40B4-BE49-F238E27FC236}">
                    <a16:creationId xmlns:a16="http://schemas.microsoft.com/office/drawing/2014/main" id="{8FB7B5DB-18AF-DB38-F336-CC39DF5F0B6F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Connector 41">
                <a:extLst>
                  <a:ext uri="{FF2B5EF4-FFF2-40B4-BE49-F238E27FC236}">
                    <a16:creationId xmlns:a16="http://schemas.microsoft.com/office/drawing/2014/main" id="{67E6F14E-DA5F-5459-4340-B718B6FD919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42">
                <a:extLst>
                  <a:ext uri="{FF2B5EF4-FFF2-40B4-BE49-F238E27FC236}">
                    <a16:creationId xmlns:a16="http://schemas.microsoft.com/office/drawing/2014/main" id="{860BA47F-85F7-2A86-31E3-5ECFC0386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0" name="Group 35">
              <a:extLst>
                <a:ext uri="{FF2B5EF4-FFF2-40B4-BE49-F238E27FC236}">
                  <a16:creationId xmlns:a16="http://schemas.microsoft.com/office/drawing/2014/main" id="{8DAF4352-1F23-8F44-EA48-A7EB7A40F388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95" name="Rectangle 37">
                <a:extLst>
                  <a:ext uri="{FF2B5EF4-FFF2-40B4-BE49-F238E27FC236}">
                    <a16:creationId xmlns:a16="http://schemas.microsoft.com/office/drawing/2014/main" id="{667625F0-EFC0-C365-FDFA-FFF44BA6F459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38">
                <a:extLst>
                  <a:ext uri="{FF2B5EF4-FFF2-40B4-BE49-F238E27FC236}">
                    <a16:creationId xmlns:a16="http://schemas.microsoft.com/office/drawing/2014/main" id="{0614D64B-2E18-4C02-5F16-C5652B4EE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39">
                <a:extLst>
                  <a:ext uri="{FF2B5EF4-FFF2-40B4-BE49-F238E27FC236}">
                    <a16:creationId xmlns:a16="http://schemas.microsoft.com/office/drawing/2014/main" id="{698F6F38-C9E4-4200-3CD8-D9E2567938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1" name="Freeform: Shape 36" descr="Magnifying glass">
              <a:extLst>
                <a:ext uri="{FF2B5EF4-FFF2-40B4-BE49-F238E27FC236}">
                  <a16:creationId xmlns:a16="http://schemas.microsoft.com/office/drawing/2014/main" id="{8EF39EB2-2C2D-92E8-F078-9A835E05DD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32">
              <a:extLst>
                <a:ext uri="{FF2B5EF4-FFF2-40B4-BE49-F238E27FC236}">
                  <a16:creationId xmlns:a16="http://schemas.microsoft.com/office/drawing/2014/main" id="{3FC0C92A-1840-FAE9-C6AF-9FD6313B12D6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93" name="Freeform: Shape 46">
                <a:extLst>
                  <a:ext uri="{FF2B5EF4-FFF2-40B4-BE49-F238E27FC236}">
                    <a16:creationId xmlns:a16="http://schemas.microsoft.com/office/drawing/2014/main" id="{DDF500A5-4627-697A-9358-7C60E100C43F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47">
                <a:extLst>
                  <a:ext uri="{FF2B5EF4-FFF2-40B4-BE49-F238E27FC236}">
                    <a16:creationId xmlns:a16="http://schemas.microsoft.com/office/drawing/2014/main" id="{16B3254B-B9BC-9B82-70BF-9201237B90CD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3EE79F-E241-B90E-28C5-53284D984D2F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3" y="9813725"/>
            <a:ext cx="4767285" cy="4372069"/>
            <a:chOff x="695305" y="411857"/>
            <a:chExt cx="4142704" cy="3799267"/>
          </a:xfrm>
        </p:grpSpPr>
        <p:sp>
          <p:nvSpPr>
            <p:cNvPr id="111" name="Rectangle: Rounded Corners 1">
              <a:extLst>
                <a:ext uri="{FF2B5EF4-FFF2-40B4-BE49-F238E27FC236}">
                  <a16:creationId xmlns:a16="http://schemas.microsoft.com/office/drawing/2014/main" id="{1EB37C97-8C9E-BED8-A360-7303D9E6F832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30">
              <a:extLst>
                <a:ext uri="{FF2B5EF4-FFF2-40B4-BE49-F238E27FC236}">
                  <a16:creationId xmlns:a16="http://schemas.microsoft.com/office/drawing/2014/main" id="{70B9F331-2E05-42AC-8E11-115CC1FE0F8C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33" name="Rectangle 51">
                <a:extLst>
                  <a:ext uri="{FF2B5EF4-FFF2-40B4-BE49-F238E27FC236}">
                    <a16:creationId xmlns:a16="http://schemas.microsoft.com/office/drawing/2014/main" id="{55347F84-AD2F-2190-02D7-446D93487700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52">
                <a:extLst>
                  <a:ext uri="{FF2B5EF4-FFF2-40B4-BE49-F238E27FC236}">
                    <a16:creationId xmlns:a16="http://schemas.microsoft.com/office/drawing/2014/main" id="{20FCFBBF-30F3-5006-68A1-9AE1EE5BAD2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53">
                <a:extLst>
                  <a:ext uri="{FF2B5EF4-FFF2-40B4-BE49-F238E27FC236}">
                    <a16:creationId xmlns:a16="http://schemas.microsoft.com/office/drawing/2014/main" id="{B5CF9E8E-6D57-5F03-2E73-44E296FBAE32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31">
              <a:extLst>
                <a:ext uri="{FF2B5EF4-FFF2-40B4-BE49-F238E27FC236}">
                  <a16:creationId xmlns:a16="http://schemas.microsoft.com/office/drawing/2014/main" id="{4506D353-96DA-70C4-54FB-0BA0835B23EC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30" name="Arc 48">
                <a:extLst>
                  <a:ext uri="{FF2B5EF4-FFF2-40B4-BE49-F238E27FC236}">
                    <a16:creationId xmlns:a16="http://schemas.microsoft.com/office/drawing/2014/main" id="{ECC9DD56-F0D3-0761-F0B2-AA65821E8977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49">
                <a:extLst>
                  <a:ext uri="{FF2B5EF4-FFF2-40B4-BE49-F238E27FC236}">
                    <a16:creationId xmlns:a16="http://schemas.microsoft.com/office/drawing/2014/main" id="{8D070D10-2465-ADE1-292A-2627B55D2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50">
                <a:extLst>
                  <a:ext uri="{FF2B5EF4-FFF2-40B4-BE49-F238E27FC236}">
                    <a16:creationId xmlns:a16="http://schemas.microsoft.com/office/drawing/2014/main" id="{7557E1FE-FE5E-C5D4-505C-11A2B9816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4" name="Group 33">
              <a:extLst>
                <a:ext uri="{FF2B5EF4-FFF2-40B4-BE49-F238E27FC236}">
                  <a16:creationId xmlns:a16="http://schemas.microsoft.com/office/drawing/2014/main" id="{0EED7AA9-E5E4-A148-8E67-24602141C16F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27" name="Rectangle 43">
                <a:extLst>
                  <a:ext uri="{FF2B5EF4-FFF2-40B4-BE49-F238E27FC236}">
                    <a16:creationId xmlns:a16="http://schemas.microsoft.com/office/drawing/2014/main" id="{4D639808-F393-953C-5A41-30F4EC4A0B6C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8" name="Straight Connector 44">
                <a:extLst>
                  <a:ext uri="{FF2B5EF4-FFF2-40B4-BE49-F238E27FC236}">
                    <a16:creationId xmlns:a16="http://schemas.microsoft.com/office/drawing/2014/main" id="{5A0DECA5-3F62-0E22-2E34-FEF23973B27E}"/>
                  </a:ext>
                </a:extLst>
              </p:cNvPr>
              <p:cNvCxnSpPr>
                <a:cxnSpLocks/>
                <a:stCxn id="127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45">
                <a:extLst>
                  <a:ext uri="{FF2B5EF4-FFF2-40B4-BE49-F238E27FC236}">
                    <a16:creationId xmlns:a16="http://schemas.microsoft.com/office/drawing/2014/main" id="{207A2F2E-4B6E-E192-794C-08F257700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5" name="Group 34">
              <a:extLst>
                <a:ext uri="{FF2B5EF4-FFF2-40B4-BE49-F238E27FC236}">
                  <a16:creationId xmlns:a16="http://schemas.microsoft.com/office/drawing/2014/main" id="{20FA3F36-642B-881C-9F32-A152DBD33CA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24" name="Rectangle 40">
                <a:extLst>
                  <a:ext uri="{FF2B5EF4-FFF2-40B4-BE49-F238E27FC236}">
                    <a16:creationId xmlns:a16="http://schemas.microsoft.com/office/drawing/2014/main" id="{BAD67438-3CC6-0FAC-B16E-478C9A2C277F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41">
                <a:extLst>
                  <a:ext uri="{FF2B5EF4-FFF2-40B4-BE49-F238E27FC236}">
                    <a16:creationId xmlns:a16="http://schemas.microsoft.com/office/drawing/2014/main" id="{F4CED5E3-DFAE-20FB-C5A1-F61A04B8605C}"/>
                  </a:ext>
                </a:extLst>
              </p:cNvPr>
              <p:cNvCxnSpPr>
                <a:cxnSpLocks/>
                <a:stCxn id="124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6" name="Straight Connector 42">
                <a:extLst>
                  <a:ext uri="{FF2B5EF4-FFF2-40B4-BE49-F238E27FC236}">
                    <a16:creationId xmlns:a16="http://schemas.microsoft.com/office/drawing/2014/main" id="{C2B14F14-9910-AF4C-45B3-B1D54AEC3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6" name="Group 35">
              <a:extLst>
                <a:ext uri="{FF2B5EF4-FFF2-40B4-BE49-F238E27FC236}">
                  <a16:creationId xmlns:a16="http://schemas.microsoft.com/office/drawing/2014/main" id="{F89CA547-E44C-19F2-57CE-CCAE9EBAB4F9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21" name="Rectangle 37">
                <a:extLst>
                  <a:ext uri="{FF2B5EF4-FFF2-40B4-BE49-F238E27FC236}">
                    <a16:creationId xmlns:a16="http://schemas.microsoft.com/office/drawing/2014/main" id="{7158679F-13F9-4F7F-72A9-82AD3095F8E2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38">
                <a:extLst>
                  <a:ext uri="{FF2B5EF4-FFF2-40B4-BE49-F238E27FC236}">
                    <a16:creationId xmlns:a16="http://schemas.microsoft.com/office/drawing/2014/main" id="{1C5D510E-9653-2542-7B67-F6C32B345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39">
                <a:extLst>
                  <a:ext uri="{FF2B5EF4-FFF2-40B4-BE49-F238E27FC236}">
                    <a16:creationId xmlns:a16="http://schemas.microsoft.com/office/drawing/2014/main" id="{93BEC89D-8283-BF70-C7B7-A2323A081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7" name="Freeform: Shape 36" descr="Magnifying glass">
              <a:extLst>
                <a:ext uri="{FF2B5EF4-FFF2-40B4-BE49-F238E27FC236}">
                  <a16:creationId xmlns:a16="http://schemas.microsoft.com/office/drawing/2014/main" id="{5213204A-ABAF-BA93-5AE9-93EA007766B8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32">
              <a:extLst>
                <a:ext uri="{FF2B5EF4-FFF2-40B4-BE49-F238E27FC236}">
                  <a16:creationId xmlns:a16="http://schemas.microsoft.com/office/drawing/2014/main" id="{530BEE5D-49CA-9F62-7009-7529DD0731D0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19" name="Freeform: Shape 46">
                <a:extLst>
                  <a:ext uri="{FF2B5EF4-FFF2-40B4-BE49-F238E27FC236}">
                    <a16:creationId xmlns:a16="http://schemas.microsoft.com/office/drawing/2014/main" id="{D654BA6A-30EF-4C0C-4CBE-D9073871DF60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47">
                <a:extLst>
                  <a:ext uri="{FF2B5EF4-FFF2-40B4-BE49-F238E27FC236}">
                    <a16:creationId xmlns:a16="http://schemas.microsoft.com/office/drawing/2014/main" id="{71A6AA17-FB53-D56E-EBF5-60E130EC71AA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0524FD-153F-4DA7-95FE-AFC483F1C912}"/>
              </a:ext>
            </a:extLst>
          </p:cNvPr>
          <p:cNvGrpSpPr>
            <a:grpSpLocks noChangeAspect="1"/>
          </p:cNvGrpSpPr>
          <p:nvPr/>
        </p:nvGrpSpPr>
        <p:grpSpPr>
          <a:xfrm>
            <a:off x="5753992" y="9734365"/>
            <a:ext cx="4767285" cy="4372069"/>
            <a:chOff x="695305" y="411857"/>
            <a:chExt cx="4142704" cy="3799267"/>
          </a:xfrm>
        </p:grpSpPr>
        <p:sp>
          <p:nvSpPr>
            <p:cNvPr id="3" name="Rectangle: Rounded Corners 1">
              <a:extLst>
                <a:ext uri="{FF2B5EF4-FFF2-40B4-BE49-F238E27FC236}">
                  <a16:creationId xmlns:a16="http://schemas.microsoft.com/office/drawing/2014/main" id="{CD0DB2C4-49CD-2E05-D93F-08C1D3B92AB5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7D4071A0-B932-0652-E5CA-68A43B4BF7A7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55" name="Rectangle 51">
                <a:extLst>
                  <a:ext uri="{FF2B5EF4-FFF2-40B4-BE49-F238E27FC236}">
                    <a16:creationId xmlns:a16="http://schemas.microsoft.com/office/drawing/2014/main" id="{DD7CD155-6B90-C99B-C989-F1ADBC77E885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52">
                <a:extLst>
                  <a:ext uri="{FF2B5EF4-FFF2-40B4-BE49-F238E27FC236}">
                    <a16:creationId xmlns:a16="http://schemas.microsoft.com/office/drawing/2014/main" id="{3ADC0D34-8124-95FE-D55D-4D112699B5EE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53">
                <a:extLst>
                  <a:ext uri="{FF2B5EF4-FFF2-40B4-BE49-F238E27FC236}">
                    <a16:creationId xmlns:a16="http://schemas.microsoft.com/office/drawing/2014/main" id="{43D0D318-6DE2-4065-C020-8F77A004D64B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9A5FEAA-3F6E-F37A-C9BD-2BAFA7C77BFB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52" name="Arc 48">
                <a:extLst>
                  <a:ext uri="{FF2B5EF4-FFF2-40B4-BE49-F238E27FC236}">
                    <a16:creationId xmlns:a16="http://schemas.microsoft.com/office/drawing/2014/main" id="{9A8166FC-B1A7-E478-EA65-A06ABB934BC3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3" name="Straight Connector 49">
                <a:extLst>
                  <a:ext uri="{FF2B5EF4-FFF2-40B4-BE49-F238E27FC236}">
                    <a16:creationId xmlns:a16="http://schemas.microsoft.com/office/drawing/2014/main" id="{1EEDB7EB-DB2D-DD1F-0ABC-69E56BAC0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50">
                <a:extLst>
                  <a:ext uri="{FF2B5EF4-FFF2-40B4-BE49-F238E27FC236}">
                    <a16:creationId xmlns:a16="http://schemas.microsoft.com/office/drawing/2014/main" id="{1FADEB5A-A783-AA48-D392-A86FD25BF9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33">
              <a:extLst>
                <a:ext uri="{FF2B5EF4-FFF2-40B4-BE49-F238E27FC236}">
                  <a16:creationId xmlns:a16="http://schemas.microsoft.com/office/drawing/2014/main" id="{3F2421DA-3F3E-E30E-B33D-1CC738791D67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49" name="Rectangle 43">
                <a:extLst>
                  <a:ext uri="{FF2B5EF4-FFF2-40B4-BE49-F238E27FC236}">
                    <a16:creationId xmlns:a16="http://schemas.microsoft.com/office/drawing/2014/main" id="{AA865914-1EF7-21DC-6389-482B6E01088F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0" name="Straight Connector 44">
                <a:extLst>
                  <a:ext uri="{FF2B5EF4-FFF2-40B4-BE49-F238E27FC236}">
                    <a16:creationId xmlns:a16="http://schemas.microsoft.com/office/drawing/2014/main" id="{9D9DA05D-FA34-3746-18D5-6061C74A83A0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1" name="Straight Connector 45">
                <a:extLst>
                  <a:ext uri="{FF2B5EF4-FFF2-40B4-BE49-F238E27FC236}">
                    <a16:creationId xmlns:a16="http://schemas.microsoft.com/office/drawing/2014/main" id="{55B04432-70A1-8169-ACAF-28CAF3E4F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7" name="Group 34">
              <a:extLst>
                <a:ext uri="{FF2B5EF4-FFF2-40B4-BE49-F238E27FC236}">
                  <a16:creationId xmlns:a16="http://schemas.microsoft.com/office/drawing/2014/main" id="{62D71A5A-3807-16FD-73B0-061808371796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46" name="Rectangle 40">
                <a:extLst>
                  <a:ext uri="{FF2B5EF4-FFF2-40B4-BE49-F238E27FC236}">
                    <a16:creationId xmlns:a16="http://schemas.microsoft.com/office/drawing/2014/main" id="{FFDA3774-1B2E-AB1A-1AA1-204C11E6BCEB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41">
                <a:extLst>
                  <a:ext uri="{FF2B5EF4-FFF2-40B4-BE49-F238E27FC236}">
                    <a16:creationId xmlns:a16="http://schemas.microsoft.com/office/drawing/2014/main" id="{BD2A4E61-BDB4-9F2E-D65C-F7F3A4626E66}"/>
                  </a:ext>
                </a:extLst>
              </p:cNvPr>
              <p:cNvCxnSpPr>
                <a:cxnSpLocks/>
                <a:stCxn id="146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42">
                <a:extLst>
                  <a:ext uri="{FF2B5EF4-FFF2-40B4-BE49-F238E27FC236}">
                    <a16:creationId xmlns:a16="http://schemas.microsoft.com/office/drawing/2014/main" id="{D6B457F8-D9FB-76DF-78D5-51118FEFA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8" name="Group 35">
              <a:extLst>
                <a:ext uri="{FF2B5EF4-FFF2-40B4-BE49-F238E27FC236}">
                  <a16:creationId xmlns:a16="http://schemas.microsoft.com/office/drawing/2014/main" id="{C3430EBD-54CE-9CC1-06AD-D2A46B8BBC2B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43" name="Rectangle 37">
                <a:extLst>
                  <a:ext uri="{FF2B5EF4-FFF2-40B4-BE49-F238E27FC236}">
                    <a16:creationId xmlns:a16="http://schemas.microsoft.com/office/drawing/2014/main" id="{6AF105A5-C94A-2697-0F80-F9DBC205F35A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Connector 38">
                <a:extLst>
                  <a:ext uri="{FF2B5EF4-FFF2-40B4-BE49-F238E27FC236}">
                    <a16:creationId xmlns:a16="http://schemas.microsoft.com/office/drawing/2014/main" id="{5B4F16EC-ACFF-7492-9374-3CFD73AF1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39">
                <a:extLst>
                  <a:ext uri="{FF2B5EF4-FFF2-40B4-BE49-F238E27FC236}">
                    <a16:creationId xmlns:a16="http://schemas.microsoft.com/office/drawing/2014/main" id="{DF0156E9-AB6C-F74A-BE62-B815697224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39" name="Freeform: Shape 36" descr="Magnifying glass">
              <a:extLst>
                <a:ext uri="{FF2B5EF4-FFF2-40B4-BE49-F238E27FC236}">
                  <a16:creationId xmlns:a16="http://schemas.microsoft.com/office/drawing/2014/main" id="{68B7062B-5DB0-215A-D009-07EB86DB9D77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0" name="Group 32">
              <a:extLst>
                <a:ext uri="{FF2B5EF4-FFF2-40B4-BE49-F238E27FC236}">
                  <a16:creationId xmlns:a16="http://schemas.microsoft.com/office/drawing/2014/main" id="{730CC7AE-87A6-3245-C526-D6DEB4DA845C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41" name="Freeform: Shape 46">
                <a:extLst>
                  <a:ext uri="{FF2B5EF4-FFF2-40B4-BE49-F238E27FC236}">
                    <a16:creationId xmlns:a16="http://schemas.microsoft.com/office/drawing/2014/main" id="{3845E3F0-E740-0D37-E2BB-0237839BBEDC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47">
                <a:extLst>
                  <a:ext uri="{FF2B5EF4-FFF2-40B4-BE49-F238E27FC236}">
                    <a16:creationId xmlns:a16="http://schemas.microsoft.com/office/drawing/2014/main" id="{FC2EE437-C6F7-8163-FE56-1E2CF1F00424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43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Brilhaus</dc:creator>
  <cp:lastModifiedBy>Dominik Brilhaus</cp:lastModifiedBy>
  <cp:revision>4</cp:revision>
  <dcterms:created xsi:type="dcterms:W3CDTF">2023-06-27T13:28:22Z</dcterms:created>
  <dcterms:modified xsi:type="dcterms:W3CDTF">2023-07-11T10:26:35Z</dcterms:modified>
</cp:coreProperties>
</file>