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6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B477A3-F70D-4728-BB9C-F0F1F37359DC}" v="11" dt="2022-10-10T10:51:46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Cristina Martins Rodrigues" userId="459032d2-6611-47f6-b546-c79c040e89ab" providerId="ADAL" clId="{8BB477A3-F70D-4728-BB9C-F0F1F37359DC}"/>
    <pc:docChg chg="custSel modSld">
      <pc:chgData name="Cristina Martins Rodrigues" userId="459032d2-6611-47f6-b546-c79c040e89ab" providerId="ADAL" clId="{8BB477A3-F70D-4728-BB9C-F0F1F37359DC}" dt="2022-10-10T10:51:46.588" v="48" actId="408"/>
      <pc:docMkLst>
        <pc:docMk/>
      </pc:docMkLst>
      <pc:sldChg chg="addSp delSp modSp mod">
        <pc:chgData name="Cristina Martins Rodrigues" userId="459032d2-6611-47f6-b546-c79c040e89ab" providerId="ADAL" clId="{8BB477A3-F70D-4728-BB9C-F0F1F37359DC}" dt="2022-10-10T10:51:46.588" v="48" actId="408"/>
        <pc:sldMkLst>
          <pc:docMk/>
          <pc:sldMk cId="55777107" sldId="671"/>
        </pc:sldMkLst>
        <pc:spChg chg="del">
          <ac:chgData name="Cristina Martins Rodrigues" userId="459032d2-6611-47f6-b546-c79c040e89ab" providerId="ADAL" clId="{8BB477A3-F70D-4728-BB9C-F0F1F37359DC}" dt="2022-10-10T10:24:10.434" v="0" actId="478"/>
          <ac:spMkLst>
            <pc:docMk/>
            <pc:sldMk cId="55777107" sldId="671"/>
            <ac:spMk id="2" creationId="{3D8CEEF5-DF13-4B78-9777-33E8DB05C273}"/>
          </ac:spMkLst>
        </pc:spChg>
        <pc:spChg chg="add del mod">
          <ac:chgData name="Cristina Martins Rodrigues" userId="459032d2-6611-47f6-b546-c79c040e89ab" providerId="ADAL" clId="{8BB477A3-F70D-4728-BB9C-F0F1F37359DC}" dt="2022-10-10T10:24:19.262" v="1" actId="478"/>
          <ac:spMkLst>
            <pc:docMk/>
            <pc:sldMk cId="55777107" sldId="671"/>
            <ac:spMk id="4" creationId="{3EDE7BC0-D405-86E3-4194-41137FA97E1B}"/>
          </ac:spMkLst>
        </pc:spChg>
        <pc:spChg chg="mod">
          <ac:chgData name="Cristina Martins Rodrigues" userId="459032d2-6611-47f6-b546-c79c040e89ab" providerId="ADAL" clId="{8BB477A3-F70D-4728-BB9C-F0F1F37359DC}" dt="2022-10-10T10:51:16.652" v="18" actId="164"/>
          <ac:spMkLst>
            <pc:docMk/>
            <pc:sldMk cId="55777107" sldId="671"/>
            <ac:spMk id="5" creationId="{C65A5125-38E2-410C-B9E8-5D5BFFA5601A}"/>
          </ac:spMkLst>
        </pc:spChg>
        <pc:spChg chg="mod">
          <ac:chgData name="Cristina Martins Rodrigues" userId="459032d2-6611-47f6-b546-c79c040e89ab" providerId="ADAL" clId="{8BB477A3-F70D-4728-BB9C-F0F1F37359DC}" dt="2022-10-10T10:51:16.652" v="18" actId="164"/>
          <ac:spMkLst>
            <pc:docMk/>
            <pc:sldMk cId="55777107" sldId="671"/>
            <ac:spMk id="7" creationId="{FFE2C23B-1C34-49ED-849F-074CFF196D12}"/>
          </ac:spMkLst>
        </pc:spChg>
        <pc:spChg chg="mod">
          <ac:chgData name="Cristina Martins Rodrigues" userId="459032d2-6611-47f6-b546-c79c040e89ab" providerId="ADAL" clId="{8BB477A3-F70D-4728-BB9C-F0F1F37359DC}" dt="2022-10-10T10:51:38.653" v="47" actId="1035"/>
          <ac:spMkLst>
            <pc:docMk/>
            <pc:sldMk cId="55777107" sldId="671"/>
            <ac:spMk id="13" creationId="{54AF1371-AF4C-4EE8-83FF-CD67D237F64F}"/>
          </ac:spMkLst>
        </pc:spChg>
        <pc:spChg chg="mod">
          <ac:chgData name="Cristina Martins Rodrigues" userId="459032d2-6611-47f6-b546-c79c040e89ab" providerId="ADAL" clId="{8BB477A3-F70D-4728-BB9C-F0F1F37359DC}" dt="2022-10-10T10:51:46.588" v="48" actId="408"/>
          <ac:spMkLst>
            <pc:docMk/>
            <pc:sldMk cId="55777107" sldId="671"/>
            <ac:spMk id="18" creationId="{95476FC3-620B-438A-963A-E643B4EC0D92}"/>
          </ac:spMkLst>
        </pc:spChg>
        <pc:spChg chg="mod">
          <ac:chgData name="Cristina Martins Rodrigues" userId="459032d2-6611-47f6-b546-c79c040e89ab" providerId="ADAL" clId="{8BB477A3-F70D-4728-BB9C-F0F1F37359DC}" dt="2022-10-10T10:51:46.588" v="48" actId="408"/>
          <ac:spMkLst>
            <pc:docMk/>
            <pc:sldMk cId="55777107" sldId="671"/>
            <ac:spMk id="19" creationId="{86529774-0AE0-438A-BF10-61AE0BDF3350}"/>
          </ac:spMkLst>
        </pc:spChg>
        <pc:spChg chg="mod">
          <ac:chgData name="Cristina Martins Rodrigues" userId="459032d2-6611-47f6-b546-c79c040e89ab" providerId="ADAL" clId="{8BB477A3-F70D-4728-BB9C-F0F1F37359DC}" dt="2022-10-10T10:51:46.588" v="48" actId="408"/>
          <ac:spMkLst>
            <pc:docMk/>
            <pc:sldMk cId="55777107" sldId="671"/>
            <ac:spMk id="21" creationId="{E278E8FF-3417-4B05-ACB3-3346B29BF240}"/>
          </ac:spMkLst>
        </pc:spChg>
        <pc:spChg chg="mod">
          <ac:chgData name="Cristina Martins Rodrigues" userId="459032d2-6611-47f6-b546-c79c040e89ab" providerId="ADAL" clId="{8BB477A3-F70D-4728-BB9C-F0F1F37359DC}" dt="2022-10-10T10:51:46.588" v="48" actId="408"/>
          <ac:spMkLst>
            <pc:docMk/>
            <pc:sldMk cId="55777107" sldId="671"/>
            <ac:spMk id="22" creationId="{07F34E24-1718-420B-BFBD-E4C67F144EE7}"/>
          </ac:spMkLst>
        </pc:spChg>
        <pc:spChg chg="mod">
          <ac:chgData name="Cristina Martins Rodrigues" userId="459032d2-6611-47f6-b546-c79c040e89ab" providerId="ADAL" clId="{8BB477A3-F70D-4728-BB9C-F0F1F37359DC}" dt="2022-10-10T10:51:46.588" v="48" actId="408"/>
          <ac:spMkLst>
            <pc:docMk/>
            <pc:sldMk cId="55777107" sldId="671"/>
            <ac:spMk id="23" creationId="{C88CDC8A-BF2B-459C-AD8F-B415FE3EFD05}"/>
          </ac:spMkLst>
        </pc:spChg>
        <pc:spChg chg="mod">
          <ac:chgData name="Cristina Martins Rodrigues" userId="459032d2-6611-47f6-b546-c79c040e89ab" providerId="ADAL" clId="{8BB477A3-F70D-4728-BB9C-F0F1F37359DC}" dt="2022-10-10T10:51:46.588" v="48" actId="408"/>
          <ac:spMkLst>
            <pc:docMk/>
            <pc:sldMk cId="55777107" sldId="671"/>
            <ac:spMk id="24" creationId="{44CFB757-87D0-47E2-B21F-5D7608B47D18}"/>
          </ac:spMkLst>
        </pc:spChg>
        <pc:spChg chg="mod">
          <ac:chgData name="Cristina Martins Rodrigues" userId="459032d2-6611-47f6-b546-c79c040e89ab" providerId="ADAL" clId="{8BB477A3-F70D-4728-BB9C-F0F1F37359DC}" dt="2022-10-10T10:51:02.560" v="14" actId="164"/>
          <ac:spMkLst>
            <pc:docMk/>
            <pc:sldMk cId="55777107" sldId="671"/>
            <ac:spMk id="25" creationId="{7FE0CDF3-C771-4556-9EE2-6457E9E6159A}"/>
          </ac:spMkLst>
        </pc:spChg>
        <pc:spChg chg="mod">
          <ac:chgData name="Cristina Martins Rodrigues" userId="459032d2-6611-47f6-b546-c79c040e89ab" providerId="ADAL" clId="{8BB477A3-F70D-4728-BB9C-F0F1F37359DC}" dt="2022-10-10T10:51:02.560" v="14" actId="164"/>
          <ac:spMkLst>
            <pc:docMk/>
            <pc:sldMk cId="55777107" sldId="671"/>
            <ac:spMk id="26" creationId="{F10B29A0-CE86-4EC6-B5F9-65934E9E877F}"/>
          </ac:spMkLst>
        </pc:spChg>
        <pc:spChg chg="mod">
          <ac:chgData name="Cristina Martins Rodrigues" userId="459032d2-6611-47f6-b546-c79c040e89ab" providerId="ADAL" clId="{8BB477A3-F70D-4728-BB9C-F0F1F37359DC}" dt="2022-10-10T10:51:46.588" v="48" actId="408"/>
          <ac:spMkLst>
            <pc:docMk/>
            <pc:sldMk cId="55777107" sldId="671"/>
            <ac:spMk id="27" creationId="{84797E98-E8CE-474A-BF54-B20A9563F8A3}"/>
          </ac:spMkLst>
        </pc:spChg>
        <pc:grpChg chg="add mod">
          <ac:chgData name="Cristina Martins Rodrigues" userId="459032d2-6611-47f6-b546-c79c040e89ab" providerId="ADAL" clId="{8BB477A3-F70D-4728-BB9C-F0F1F37359DC}" dt="2022-10-10T10:51:16.652" v="18" actId="164"/>
          <ac:grpSpMkLst>
            <pc:docMk/>
            <pc:sldMk cId="55777107" sldId="671"/>
            <ac:grpSpMk id="2" creationId="{76BCB5EF-666E-C90A-4645-0FBBB6458845}"/>
          </ac:grpSpMkLst>
        </pc:grpChg>
        <pc:grpChg chg="add mod">
          <ac:chgData name="Cristina Martins Rodrigues" userId="459032d2-6611-47f6-b546-c79c040e89ab" providerId="ADAL" clId="{8BB477A3-F70D-4728-BB9C-F0F1F37359DC}" dt="2022-10-10T10:51:46.588" v="48" actId="408"/>
          <ac:grpSpMkLst>
            <pc:docMk/>
            <pc:sldMk cId="55777107" sldId="671"/>
            <ac:grpSpMk id="3" creationId="{FAD20205-AED3-5F4C-5624-2D6900368A19}"/>
          </ac:grpSpMkLst>
        </pc:grpChg>
        <pc:grpChg chg="add mod">
          <ac:chgData name="Cristina Martins Rodrigues" userId="459032d2-6611-47f6-b546-c79c040e89ab" providerId="ADAL" clId="{8BB477A3-F70D-4728-BB9C-F0F1F37359DC}" dt="2022-10-10T10:51:46.588" v="48" actId="408"/>
          <ac:grpSpMkLst>
            <pc:docMk/>
            <pc:sldMk cId="55777107" sldId="671"/>
            <ac:grpSpMk id="4" creationId="{7C44E3AF-EF14-A242-DA8C-24BD255A2DDC}"/>
          </ac:grpSpMkLst>
        </pc:grpChg>
        <pc:grpChg chg="mod">
          <ac:chgData name="Cristina Martins Rodrigues" userId="459032d2-6611-47f6-b546-c79c040e89ab" providerId="ADAL" clId="{8BB477A3-F70D-4728-BB9C-F0F1F37359DC}" dt="2022-10-10T10:51:15.054" v="17" actId="12788"/>
          <ac:grpSpMkLst>
            <pc:docMk/>
            <pc:sldMk cId="55777107" sldId="671"/>
            <ac:grpSpMk id="6" creationId="{0AC7ACC0-7A8D-407B-8511-BC9F280F979B}"/>
          </ac:grpSpMkLst>
        </pc:grpChg>
        <pc:grpChg chg="mod">
          <ac:chgData name="Cristina Martins Rodrigues" userId="459032d2-6611-47f6-b546-c79c040e89ab" providerId="ADAL" clId="{8BB477A3-F70D-4728-BB9C-F0F1F37359DC}" dt="2022-10-10T10:51:15.054" v="17" actId="12788"/>
          <ac:grpSpMkLst>
            <pc:docMk/>
            <pc:sldMk cId="55777107" sldId="671"/>
            <ac:grpSpMk id="9" creationId="{08D6261E-C698-4C13-9F72-EBE5BA9AEFC0}"/>
          </ac:grpSpMkLst>
        </pc:grpChg>
        <pc:grpChg chg="add mod">
          <ac:chgData name="Cristina Martins Rodrigues" userId="459032d2-6611-47f6-b546-c79c040e89ab" providerId="ADAL" clId="{8BB477A3-F70D-4728-BB9C-F0F1F37359DC}" dt="2022-10-10T10:51:46.588" v="48" actId="408"/>
          <ac:grpSpMkLst>
            <pc:docMk/>
            <pc:sldMk cId="55777107" sldId="671"/>
            <ac:grpSpMk id="14" creationId="{3AE83B5B-6D49-BE0A-D1B9-662B86A5A6C8}"/>
          </ac:grpSpMkLst>
        </pc:grpChg>
        <pc:grpChg chg="add mod">
          <ac:chgData name="Cristina Martins Rodrigues" userId="459032d2-6611-47f6-b546-c79c040e89ab" providerId="ADAL" clId="{8BB477A3-F70D-4728-BB9C-F0F1F37359DC}" dt="2022-10-10T10:51:46.588" v="48" actId="408"/>
          <ac:grpSpMkLst>
            <pc:docMk/>
            <pc:sldMk cId="55777107" sldId="671"/>
            <ac:grpSpMk id="15" creationId="{212CCC88-30D3-9A52-F885-FCEB29D78BA9}"/>
          </ac:grpSpMkLst>
        </pc:grpChg>
        <pc:picChg chg="mod">
          <ac:chgData name="Cristina Martins Rodrigues" userId="459032d2-6611-47f6-b546-c79c040e89ab" providerId="ADAL" clId="{8BB477A3-F70D-4728-BB9C-F0F1F37359DC}" dt="2022-10-10T10:51:21.982" v="20" actId="1038"/>
          <ac:picMkLst>
            <pc:docMk/>
            <pc:sldMk cId="55777107" sldId="671"/>
            <ac:picMk id="8" creationId="{96B57742-E103-4256-BC22-56B55C83AB8F}"/>
          </ac:picMkLst>
        </pc:picChg>
        <pc:picChg chg="mod">
          <ac:chgData name="Cristina Martins Rodrigues" userId="459032d2-6611-47f6-b546-c79c040e89ab" providerId="ADAL" clId="{8BB477A3-F70D-4728-BB9C-F0F1F37359DC}" dt="2022-10-10T10:51:15.054" v="17" actId="12788"/>
          <ac:picMkLst>
            <pc:docMk/>
            <pc:sldMk cId="55777107" sldId="671"/>
            <ac:picMk id="10" creationId="{28CAF55D-1050-47CF-B408-3F41DBE42CE3}"/>
          </ac:picMkLst>
        </pc:picChg>
        <pc:picChg chg="mod">
          <ac:chgData name="Cristina Martins Rodrigues" userId="459032d2-6611-47f6-b546-c79c040e89ab" providerId="ADAL" clId="{8BB477A3-F70D-4728-BB9C-F0F1F37359DC}" dt="2022-10-10T10:51:15.054" v="17" actId="12788"/>
          <ac:picMkLst>
            <pc:docMk/>
            <pc:sldMk cId="55777107" sldId="671"/>
            <ac:picMk id="11" creationId="{CFF94F60-C95E-40FA-BCB0-3AC8A3F7F334}"/>
          </ac:picMkLst>
        </pc:picChg>
        <pc:picChg chg="mod">
          <ac:chgData name="Cristina Martins Rodrigues" userId="459032d2-6611-47f6-b546-c79c040e89ab" providerId="ADAL" clId="{8BB477A3-F70D-4728-BB9C-F0F1F37359DC}" dt="2022-10-10T10:51:38.653" v="47" actId="1035"/>
          <ac:picMkLst>
            <pc:docMk/>
            <pc:sldMk cId="55777107" sldId="671"/>
            <ac:picMk id="12" creationId="{CB8823DC-4085-49A2-9C2D-E30A3351EFDB}"/>
          </ac:picMkLst>
        </pc:picChg>
        <pc:picChg chg="mod">
          <ac:chgData name="Cristina Martins Rodrigues" userId="459032d2-6611-47f6-b546-c79c040e89ab" providerId="ADAL" clId="{8BB477A3-F70D-4728-BB9C-F0F1F37359DC}" dt="2022-10-10T10:51:46.588" v="48" actId="408"/>
          <ac:picMkLst>
            <pc:docMk/>
            <pc:sldMk cId="55777107" sldId="671"/>
            <ac:picMk id="28" creationId="{A4DD45F7-6384-4B81-B8DB-D7369E7ED195}"/>
          </ac:picMkLst>
        </pc:picChg>
        <pc:picChg chg="mod">
          <ac:chgData name="Cristina Martins Rodrigues" userId="459032d2-6611-47f6-b546-c79c040e89ab" providerId="ADAL" clId="{8BB477A3-F70D-4728-BB9C-F0F1F37359DC}" dt="2022-10-10T10:51:02.560" v="14" actId="164"/>
          <ac:picMkLst>
            <pc:docMk/>
            <pc:sldMk cId="55777107" sldId="671"/>
            <ac:picMk id="29" creationId="{C9415199-2058-4DE9-BF54-D6CF9C630AEA}"/>
          </ac:picMkLst>
        </pc:picChg>
        <pc:picChg chg="mod">
          <ac:chgData name="Cristina Martins Rodrigues" userId="459032d2-6611-47f6-b546-c79c040e89ab" providerId="ADAL" clId="{8BB477A3-F70D-4728-BB9C-F0F1F37359DC}" dt="2022-10-10T10:51:15.054" v="17" actId="12788"/>
          <ac:picMkLst>
            <pc:docMk/>
            <pc:sldMk cId="55777107" sldId="671"/>
            <ac:picMk id="30" creationId="{47FE7BCF-9975-416C-91D3-AFB8B041F3AE}"/>
          </ac:picMkLst>
        </pc:picChg>
        <pc:picChg chg="mod">
          <ac:chgData name="Cristina Martins Rodrigues" userId="459032d2-6611-47f6-b546-c79c040e89ab" providerId="ADAL" clId="{8BB477A3-F70D-4728-BB9C-F0F1F37359DC}" dt="2022-10-10T10:51:46.588" v="48" actId="408"/>
          <ac:picMkLst>
            <pc:docMk/>
            <pc:sldMk cId="55777107" sldId="671"/>
            <ac:picMk id="31" creationId="{9FC3DACA-991E-4785-9076-A877891265B8}"/>
          </ac:picMkLst>
        </pc:picChg>
        <pc:picChg chg="mod">
          <ac:chgData name="Cristina Martins Rodrigues" userId="459032d2-6611-47f6-b546-c79c040e89ab" providerId="ADAL" clId="{8BB477A3-F70D-4728-BB9C-F0F1F37359DC}" dt="2022-10-10T10:51:46.588" v="48" actId="408"/>
          <ac:picMkLst>
            <pc:docMk/>
            <pc:sldMk cId="55777107" sldId="671"/>
            <ac:picMk id="32" creationId="{BB2F2471-9F19-4E2A-BF7F-EF65CCBE13CC}"/>
          </ac:picMkLst>
        </pc:pic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Adrian Zimmer" userId="S::adrian.zimmer@nfdi4plants.org::8fa12471-3e19-46e7-8144-df8aa9e7672f" providerId="AD" clId="Web-{439C6DFC-1842-43BE-AA7C-E488E3856255}"/>
    <pc:docChg chg="modSld">
      <pc:chgData name="Adrian Zimmer" userId="S::adrian.zimmer@nfdi4plants.org::8fa12471-3e19-46e7-8144-df8aa9e7672f" providerId="AD" clId="Web-{439C6DFC-1842-43BE-AA7C-E488E3856255}" dt="2022-02-08T19:20:04.165" v="1" actId="1076"/>
      <pc:docMkLst>
        <pc:docMk/>
      </pc:docMkLst>
      <pc:sldChg chg="modSp">
        <pc:chgData name="Adrian Zimmer" userId="S::adrian.zimmer@nfdi4plants.org::8fa12471-3e19-46e7-8144-df8aa9e7672f" providerId="AD" clId="Web-{439C6DFC-1842-43BE-AA7C-E488E3856255}" dt="2022-02-08T19:20:04.165" v="1" actId="1076"/>
        <pc:sldMkLst>
          <pc:docMk/>
          <pc:sldMk cId="2276116518" sldId="581"/>
        </pc:sldMkLst>
        <pc:spChg chg="mod">
          <ac:chgData name="Adrian Zimmer" userId="S::adrian.zimmer@nfdi4plants.org::8fa12471-3e19-46e7-8144-df8aa9e7672f" providerId="AD" clId="Web-{439C6DFC-1842-43BE-AA7C-E488E3856255}" dt="2022-02-08T19:20:04.165" v="1" actId="1076"/>
          <ac:spMkLst>
            <pc:docMk/>
            <pc:sldMk cId="2276116518" sldId="581"/>
            <ac:spMk id="2" creationId="{8B13D893-84B9-4AB5-A499-CE954EDFBE82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Timo Mühlhaus" userId="1b6b3aba618dadac" providerId="LiveId" clId="{10A8704B-3638-4A27-A033-5AD0F73DA7E6}"/>
    <pc:docChg chg="undo custSel addSld modSld">
      <pc:chgData name="Timo Mühlhaus" userId="1b6b3aba618dadac" providerId="LiveId" clId="{10A8704B-3638-4A27-A033-5AD0F73DA7E6}" dt="2021-12-09T19:31:55.354" v="44" actId="478"/>
      <pc:docMkLst>
        <pc:docMk/>
      </pc:docMkLst>
      <pc:sldChg chg="modSp mod">
        <pc:chgData name="Timo Mühlhaus" userId="1b6b3aba618dadac" providerId="LiveId" clId="{10A8704B-3638-4A27-A033-5AD0F73DA7E6}" dt="2021-11-13T21:06:31.860" v="1" actId="1076"/>
        <pc:sldMkLst>
          <pc:docMk/>
          <pc:sldMk cId="689199237" sldId="568"/>
        </pc:sldMkLst>
        <pc:grpChg chg="mod">
          <ac:chgData name="Timo Mühlhaus" userId="1b6b3aba618dadac" providerId="LiveId" clId="{10A8704B-3638-4A27-A033-5AD0F73DA7E6}" dt="2021-11-13T21:06:31.860" v="1" actId="1076"/>
          <ac:grpSpMkLst>
            <pc:docMk/>
            <pc:sldMk cId="689199237" sldId="568"/>
            <ac:grpSpMk id="43" creationId="{CA7FB8B0-E768-4CF1-9BD1-4DD8A41C6753}"/>
          </ac:grpSpMkLst>
        </pc:grpChg>
      </pc:sldChg>
      <pc:sldChg chg="addSp delSp modSp mod">
        <pc:chgData name="Timo Mühlhaus" userId="1b6b3aba618dadac" providerId="LiveId" clId="{10A8704B-3638-4A27-A033-5AD0F73DA7E6}" dt="2021-12-09T19:31:55.354" v="44" actId="478"/>
        <pc:sldMkLst>
          <pc:docMk/>
          <pc:sldMk cId="2791572375" sldId="689"/>
        </pc:sldMkLst>
        <pc:spChg chg="add del mod">
          <ac:chgData name="Timo Mühlhaus" userId="1b6b3aba618dadac" providerId="LiveId" clId="{10A8704B-3638-4A27-A033-5AD0F73DA7E6}" dt="2021-12-09T19:31:55.354" v="44" actId="478"/>
          <ac:spMkLst>
            <pc:docMk/>
            <pc:sldMk cId="2791572375" sldId="689"/>
            <ac:spMk id="23" creationId="{3EFD3420-0E7D-43D5-B893-6A236CF5DFF3}"/>
          </ac:spMkLst>
        </pc:spChg>
      </pc:sldChg>
      <pc:sldChg chg="modSp mod">
        <pc:chgData name="Timo Mühlhaus" userId="1b6b3aba618dadac" providerId="LiveId" clId="{10A8704B-3638-4A27-A033-5AD0F73DA7E6}" dt="2021-12-09T19:29:37.955" v="41" actId="14100"/>
        <pc:sldMkLst>
          <pc:docMk/>
          <pc:sldMk cId="2620667548" sldId="724"/>
        </pc:sldMkLst>
        <pc:spChg chg="mod">
          <ac:chgData name="Timo Mühlhaus" userId="1b6b3aba618dadac" providerId="LiveId" clId="{10A8704B-3638-4A27-A033-5AD0F73DA7E6}" dt="2021-12-09T19:29:37.955" v="41" actId="14100"/>
          <ac:spMkLst>
            <pc:docMk/>
            <pc:sldMk cId="2620667548" sldId="724"/>
            <ac:spMk id="89" creationId="{2A01983C-6D97-4AD4-B8B7-5BB61D85A622}"/>
          </ac:spMkLst>
        </pc:spChg>
      </pc:sldChg>
      <pc:sldChg chg="addSp delSp modSp new mod">
        <pc:chgData name="Timo Mühlhaus" userId="1b6b3aba618dadac" providerId="LiveId" clId="{10A8704B-3638-4A27-A033-5AD0F73DA7E6}" dt="2021-11-13T21:26:32.553" v="40" actId="21"/>
        <pc:sldMkLst>
          <pc:docMk/>
          <pc:sldMk cId="2019075521" sldId="734"/>
        </pc:sldMkLst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2" creationId="{AEF26047-52BB-4F4D-8870-1EA20632A14D}"/>
          </ac:spMkLst>
        </pc:spChg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3" creationId="{B249C29E-EDC9-4BA2-8798-D676A9E89450}"/>
          </ac:spMkLst>
        </pc:spChg>
        <pc:spChg chg="add del mod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4" creationId="{619F5048-98D9-43D9-9E1C-1D9E77D4A1FC}"/>
          </ac:spMkLst>
        </pc:spChg>
        <pc:spChg chg="del mod topLvl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6" creationId="{A94B052D-E88E-4C29-A6C2-4E0E925AFC04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8" creationId="{2D177D26-D0EB-4641-AB3D-D1519186AD4B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9" creationId="{46FD08C4-9EF4-4B5B-981C-D156E4BD3292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0" creationId="{B1F1F159-3785-4DDE-8364-9187D4BB1EC6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1" creationId="{9B7D56E4-771D-4DFA-B8E3-9C5658367641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2" creationId="{48EFFAE8-07C9-4C64-9AD8-C617416403B8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3" creationId="{949B3B50-0E0D-433D-94BF-92E036091FD7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4" creationId="{9CE95356-5EA4-400D-A249-2306B3A619D6}"/>
          </ac:spMkLst>
        </pc:spChg>
        <pc:grpChg chg="add del mod">
          <ac:chgData name="Timo Mühlhaus" userId="1b6b3aba618dadac" providerId="LiveId" clId="{10A8704B-3638-4A27-A033-5AD0F73DA7E6}" dt="2021-11-13T21:25:44.158" v="8" actId="165"/>
          <ac:grpSpMkLst>
            <pc:docMk/>
            <pc:sldMk cId="2019075521" sldId="734"/>
            <ac:grpSpMk id="5" creationId="{C703C3EE-3C44-41A2-8274-F21AA8389E87}"/>
          </ac:grpSpMkLst>
        </pc:grpChg>
        <pc:grpChg chg="del mod topLvl">
          <ac:chgData name="Timo Mühlhaus" userId="1b6b3aba618dadac" providerId="LiveId" clId="{10A8704B-3638-4A27-A033-5AD0F73DA7E6}" dt="2021-11-13T21:26:32.553" v="40" actId="21"/>
          <ac:grpSpMkLst>
            <pc:docMk/>
            <pc:sldMk cId="2019075521" sldId="734"/>
            <ac:grpSpMk id="7" creationId="{3EA6E932-0486-469B-BBFB-A3A78952FEB9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row: Right 23">
            <a:extLst>
              <a:ext uri="{FF2B5EF4-FFF2-40B4-BE49-F238E27FC236}">
                <a16:creationId xmlns:a16="http://schemas.microsoft.com/office/drawing/2014/main" id="{44CFB757-87D0-47E2-B21F-5D7608B47D18}"/>
              </a:ext>
            </a:extLst>
          </p:cNvPr>
          <p:cNvSpPr/>
          <p:nvPr/>
        </p:nvSpPr>
        <p:spPr>
          <a:xfrm>
            <a:off x="8507308" y="3215800"/>
            <a:ext cx="1125254" cy="718788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88CDC8A-BF2B-459C-AD8F-B415FE3EFD05}"/>
              </a:ext>
            </a:extLst>
          </p:cNvPr>
          <p:cNvSpPr/>
          <p:nvPr/>
        </p:nvSpPr>
        <p:spPr>
          <a:xfrm>
            <a:off x="5516638" y="3232468"/>
            <a:ext cx="1125254" cy="718788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4797E98-E8CE-474A-BF54-B20A9563F8A3}"/>
              </a:ext>
            </a:extLst>
          </p:cNvPr>
          <p:cNvSpPr/>
          <p:nvPr/>
        </p:nvSpPr>
        <p:spPr>
          <a:xfrm>
            <a:off x="2525968" y="3249136"/>
            <a:ext cx="1125254" cy="718788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AE83B5B-6D49-BE0A-D1B9-662B86A5A6C8}"/>
              </a:ext>
            </a:extLst>
          </p:cNvPr>
          <p:cNvGrpSpPr/>
          <p:nvPr/>
        </p:nvGrpSpPr>
        <p:grpSpPr>
          <a:xfrm>
            <a:off x="6753132" y="2527195"/>
            <a:ext cx="1642936" cy="2202463"/>
            <a:chOff x="6782066" y="2527195"/>
            <a:chExt cx="1642936" cy="22024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476FC3-620B-438A-963A-E643B4EC0D92}"/>
                </a:ext>
              </a:extLst>
            </p:cNvPr>
            <p:cNvSpPr txBox="1"/>
            <p:nvPr/>
          </p:nvSpPr>
          <p:spPr>
            <a:xfrm>
              <a:off x="6841801" y="4248104"/>
              <a:ext cx="15234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Converter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6529774-0AE0-438A-BF10-61AE0BDF3350}"/>
                </a:ext>
              </a:extLst>
            </p:cNvPr>
            <p:cNvSpPr/>
            <p:nvPr/>
          </p:nvSpPr>
          <p:spPr>
            <a:xfrm>
              <a:off x="6782066" y="2527195"/>
              <a:ext cx="1642936" cy="2202463"/>
            </a:xfrm>
            <a:prstGeom prst="roundRect">
              <a:avLst>
                <a:gd name="adj" fmla="val 801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pic>
          <p:nvPicPr>
            <p:cNvPr id="28" name="Graphic 27" descr="Gears">
              <a:extLst>
                <a:ext uri="{FF2B5EF4-FFF2-40B4-BE49-F238E27FC236}">
                  <a16:creationId xmlns:a16="http://schemas.microsoft.com/office/drawing/2014/main" id="{A4DD45F7-6384-4B81-B8DB-D7369E7ED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19203" y="2919776"/>
              <a:ext cx="968662" cy="968662"/>
            </a:xfrm>
            <a:prstGeom prst="rect">
              <a:avLst/>
            </a:prstGeom>
          </p:spPr>
        </p:pic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C44E3AF-EF14-A242-DA8C-24BD255A2DDC}"/>
              </a:ext>
            </a:extLst>
          </p:cNvPr>
          <p:cNvGrpSpPr/>
          <p:nvPr/>
        </p:nvGrpSpPr>
        <p:grpSpPr>
          <a:xfrm>
            <a:off x="771792" y="2560531"/>
            <a:ext cx="1642936" cy="2202463"/>
            <a:chOff x="771792" y="2560531"/>
            <a:chExt cx="1642936" cy="22024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FE0CDF3-C771-4556-9EE2-6457E9E6159A}"/>
                </a:ext>
              </a:extLst>
            </p:cNvPr>
            <p:cNvSpPr txBox="1"/>
            <p:nvPr/>
          </p:nvSpPr>
          <p:spPr>
            <a:xfrm>
              <a:off x="831527" y="4248104"/>
              <a:ext cx="15234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ARC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10B29A0-CE86-4EC6-B5F9-65934E9E877F}"/>
                </a:ext>
              </a:extLst>
            </p:cNvPr>
            <p:cNvSpPr/>
            <p:nvPr/>
          </p:nvSpPr>
          <p:spPr>
            <a:xfrm>
              <a:off x="771792" y="2560531"/>
              <a:ext cx="1642936" cy="2202463"/>
            </a:xfrm>
            <a:prstGeom prst="roundRect">
              <a:avLst>
                <a:gd name="adj" fmla="val 801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C9415199-2058-4DE9-BF54-D6CF9C630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044" y="3086100"/>
              <a:ext cx="916432" cy="916432"/>
            </a:xfrm>
            <a:prstGeom prst="rect">
              <a:avLst/>
            </a:prstGeom>
          </p:spPr>
        </p:pic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12CCC88-30D3-9A52-F885-FCEB29D78BA9}"/>
              </a:ext>
            </a:extLst>
          </p:cNvPr>
          <p:cNvGrpSpPr/>
          <p:nvPr/>
        </p:nvGrpSpPr>
        <p:grpSpPr>
          <a:xfrm>
            <a:off x="9743802" y="2489095"/>
            <a:ext cx="1642936" cy="2202463"/>
            <a:chOff x="9743802" y="2489095"/>
            <a:chExt cx="1642936" cy="22024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5A5125-38E2-410C-B9E8-5D5BFFA5601A}"/>
                </a:ext>
              </a:extLst>
            </p:cNvPr>
            <p:cNvSpPr txBox="1"/>
            <p:nvPr/>
          </p:nvSpPr>
          <p:spPr>
            <a:xfrm>
              <a:off x="9828017" y="4248104"/>
              <a:ext cx="14745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Repositories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FE2C23B-1C34-49ED-849F-074CFF196D12}"/>
                </a:ext>
              </a:extLst>
            </p:cNvPr>
            <p:cNvSpPr/>
            <p:nvPr/>
          </p:nvSpPr>
          <p:spPr>
            <a:xfrm>
              <a:off x="9743802" y="2489095"/>
              <a:ext cx="1642936" cy="2202463"/>
            </a:xfrm>
            <a:prstGeom prst="roundRect">
              <a:avLst>
                <a:gd name="adj" fmla="val 801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6BCB5EF-666E-C90A-4645-0FBBB6458845}"/>
                </a:ext>
              </a:extLst>
            </p:cNvPr>
            <p:cNvGrpSpPr/>
            <p:nvPr/>
          </p:nvGrpSpPr>
          <p:grpSpPr>
            <a:xfrm>
              <a:off x="9763095" y="2636546"/>
              <a:ext cx="1621692" cy="1625407"/>
              <a:chOff x="9778798" y="2636546"/>
              <a:chExt cx="1621692" cy="162540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AC7ACC0-7A8D-407B-8511-BC9F280F979B}"/>
                  </a:ext>
                </a:extLst>
              </p:cNvPr>
              <p:cNvGrpSpPr/>
              <p:nvPr/>
            </p:nvGrpSpPr>
            <p:grpSpPr>
              <a:xfrm>
                <a:off x="9779933" y="2636546"/>
                <a:ext cx="1620557" cy="1322422"/>
                <a:chOff x="8126780" y="3934342"/>
                <a:chExt cx="2650808" cy="2163138"/>
              </a:xfrm>
            </p:grpSpPr>
            <p:pic>
              <p:nvPicPr>
                <p:cNvPr id="8" name="Google Shape;99;p17">
                  <a:extLst>
                    <a:ext uri="{FF2B5EF4-FFF2-40B4-BE49-F238E27FC236}">
                      <a16:creationId xmlns:a16="http://schemas.microsoft.com/office/drawing/2014/main" id="{96B57742-E103-4256-BC22-56B55C83AB8F}"/>
                    </a:ext>
                  </a:extLst>
                </p:cNvPr>
                <p:cNvPicPr/>
                <p:nvPr/>
              </p:nvPicPr>
              <p:blipFill>
                <a:blip r:embed="rId5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</a:blip>
                <a:stretch/>
              </p:blipFill>
              <p:spPr>
                <a:xfrm>
                  <a:off x="8126780" y="4700812"/>
                  <a:ext cx="1393854" cy="742007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08D6261E-C698-4C13-9F72-EBE5BA9AEFC0}"/>
                    </a:ext>
                  </a:extLst>
                </p:cNvPr>
                <p:cNvGrpSpPr/>
                <p:nvPr/>
              </p:nvGrpSpPr>
              <p:grpSpPr>
                <a:xfrm>
                  <a:off x="9391242" y="4679223"/>
                  <a:ext cx="1386346" cy="705134"/>
                  <a:chOff x="8331855" y="3592636"/>
                  <a:chExt cx="1386346" cy="705134"/>
                </a:xfrm>
              </p:grpSpPr>
              <p:pic>
                <p:nvPicPr>
                  <p:cNvPr id="12" name="Google Shape;98;p17">
                    <a:extLst>
                      <a:ext uri="{FF2B5EF4-FFF2-40B4-BE49-F238E27FC236}">
                        <a16:creationId xmlns:a16="http://schemas.microsoft.com/office/drawing/2014/main" id="{CB8823DC-4085-49A2-9C2D-E30A3351EFDB}"/>
                      </a:ext>
                    </a:extLst>
                  </p:cNvPr>
                  <p:cNvPicPr/>
                  <p:nvPr/>
                </p:nvPicPr>
                <p:blipFill>
                  <a:blip r:embed="rId6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</a:blip>
                  <a:srcRect l="9419" t="23305" r="84627" b="67198"/>
                  <a:stretch/>
                </p:blipFill>
                <p:spPr>
                  <a:xfrm>
                    <a:off x="8641147" y="3592636"/>
                    <a:ext cx="760309" cy="705134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13" name="CustomShape 9">
                    <a:extLst>
                      <a:ext uri="{FF2B5EF4-FFF2-40B4-BE49-F238E27FC236}">
                        <a16:creationId xmlns:a16="http://schemas.microsoft.com/office/drawing/2014/main" id="{54AF1371-AF4C-4EE8-83FF-CD67D237F64F}"/>
                      </a:ext>
                    </a:extLst>
                  </p:cNvPr>
                  <p:cNvSpPr/>
                  <p:nvPr/>
                </p:nvSpPr>
                <p:spPr>
                  <a:xfrm>
                    <a:off x="8331855" y="3977959"/>
                    <a:ext cx="1386346" cy="236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91440" bIns="91440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GB" sz="800" b="0" strike="noStrike" spc="-1" dirty="0">
                        <a:solidFill>
                          <a:srgbClr val="595959"/>
                        </a:solidFill>
                        <a:latin typeface="Arial"/>
                        <a:ea typeface="Arial"/>
                      </a:rPr>
                      <a:t>EBI: </a:t>
                    </a:r>
                    <a:r>
                      <a:rPr lang="en-GB" sz="800" b="0" strike="noStrike" spc="-1" dirty="0" err="1">
                        <a:solidFill>
                          <a:srgbClr val="595959"/>
                        </a:solidFill>
                        <a:latin typeface="Arial"/>
                        <a:ea typeface="Arial"/>
                      </a:rPr>
                      <a:t>MetaboLights</a:t>
                    </a:r>
                    <a:endParaRPr lang="en-GB" sz="800" b="0" strike="noStrike" spc="-1" dirty="0">
                      <a:latin typeface="Arial"/>
                    </a:endParaRPr>
                  </a:p>
                </p:txBody>
              </p:sp>
            </p:grpSp>
            <p:pic>
              <p:nvPicPr>
                <p:cNvPr id="10" name="Picture 4" descr="logo">
                  <a:extLst>
                    <a:ext uri="{FF2B5EF4-FFF2-40B4-BE49-F238E27FC236}">
                      <a16:creationId xmlns:a16="http://schemas.microsoft.com/office/drawing/2014/main" id="{28CAF55D-1050-47CF-B408-3F41DBE42C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028784" y="5846487"/>
                  <a:ext cx="1508315" cy="2509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8" descr="GEO Logo">
                  <a:extLst>
                    <a:ext uri="{FF2B5EF4-FFF2-40B4-BE49-F238E27FC236}">
                      <a16:creationId xmlns:a16="http://schemas.microsoft.com/office/drawing/2014/main" id="{CFF94F60-C95E-40FA-BCB0-3AC8A3F7F3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18041" y="3934342"/>
                  <a:ext cx="1158563" cy="5316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0" name="Picture 6" descr="Research Objects">
                <a:extLst>
                  <a:ext uri="{FF2B5EF4-FFF2-40B4-BE49-F238E27FC236}">
                    <a16:creationId xmlns:a16="http://schemas.microsoft.com/office/drawing/2014/main" id="{47FE7BCF-9975-416C-91D3-AFB8B041F3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103"/>
              <a:stretch/>
            </p:blipFill>
            <p:spPr bwMode="auto">
              <a:xfrm>
                <a:off x="9778798" y="3579018"/>
                <a:ext cx="522246" cy="682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AD20205-AED3-5F4C-5624-2D6900368A19}"/>
              </a:ext>
            </a:extLst>
          </p:cNvPr>
          <p:cNvGrpSpPr/>
          <p:nvPr/>
        </p:nvGrpSpPr>
        <p:grpSpPr>
          <a:xfrm>
            <a:off x="3762462" y="2543863"/>
            <a:ext cx="1642936" cy="2202463"/>
            <a:chOff x="3776929" y="2543863"/>
            <a:chExt cx="1642936" cy="22024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78E8FF-3417-4B05-ACB3-3346B29BF240}"/>
                </a:ext>
              </a:extLst>
            </p:cNvPr>
            <p:cNvSpPr txBox="1"/>
            <p:nvPr/>
          </p:nvSpPr>
          <p:spPr>
            <a:xfrm>
              <a:off x="3836664" y="4248104"/>
              <a:ext cx="15234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ARC API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7F34E24-1718-420B-BFBD-E4C67F144EE7}"/>
                </a:ext>
              </a:extLst>
            </p:cNvPr>
            <p:cNvSpPr/>
            <p:nvPr/>
          </p:nvSpPr>
          <p:spPr>
            <a:xfrm>
              <a:off x="3776929" y="2543863"/>
              <a:ext cx="1642936" cy="2202463"/>
            </a:xfrm>
            <a:prstGeom prst="roundRect">
              <a:avLst>
                <a:gd name="adj" fmla="val 801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pic>
          <p:nvPicPr>
            <p:cNvPr id="31" name="Picture 8" descr="isa">
              <a:extLst>
                <a:ext uri="{FF2B5EF4-FFF2-40B4-BE49-F238E27FC236}">
                  <a16:creationId xmlns:a16="http://schemas.microsoft.com/office/drawing/2014/main" id="{9FC3DACA-991E-4785-9076-A877891265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4103000" y="2683408"/>
              <a:ext cx="990794" cy="551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0" descr="Image result for Common Workflow Language">
              <a:extLst>
                <a:ext uri="{FF2B5EF4-FFF2-40B4-BE49-F238E27FC236}">
                  <a16:creationId xmlns:a16="http://schemas.microsoft.com/office/drawing/2014/main" id="{BB2F2471-9F19-4E2A-BF7F-EF65CCBE1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1826" y="3469837"/>
              <a:ext cx="1313142" cy="755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77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3DF31F-47B2-48DF-AAF9-DE3EC6887E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28</cp:revision>
  <dcterms:created xsi:type="dcterms:W3CDTF">2020-06-29T09:54:11Z</dcterms:created>
  <dcterms:modified xsi:type="dcterms:W3CDTF">2022-10-10T10:51:56Z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lpwstr/>
  </property>
  <property fmtid="{D5CDD505-2E9C-101B-9397-08002B2CF9AE}" pid="9" name="MediaServiceImageTags">
    <vt:lpwstr/>
  </property>
</Properties>
</file>