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D9"/>
    <a:srgbClr val="595959"/>
    <a:srgbClr val="000000"/>
    <a:srgbClr val="DBE0E5"/>
    <a:srgbClr val="2D3E50"/>
    <a:srgbClr val="FFFFFF"/>
    <a:srgbClr val="1FC2A7"/>
    <a:srgbClr val="0BB5DD"/>
    <a:srgbClr val="A0E9FA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843C6-DE40-42A6-99FA-F682D94765BD}" v="1" dt="2022-10-10T14:00:0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örn Usadel" userId="S::usadel@nfdi4plants.org::03c25b32-bb00-487b-b042-9719444895c5" providerId="AD" clId="Web-{284C7A96-D4D8-4419-823E-70365D642C61}"/>
    <pc:docChg chg="modSld">
      <pc:chgData name="Björn Usadel" userId="S::usadel@nfdi4plants.org::03c25b32-bb00-487b-b042-9719444895c5" providerId="AD" clId="Web-{284C7A96-D4D8-4419-823E-70365D642C61}" dt="2022-06-28T09:26:56.189" v="1" actId="1076"/>
      <pc:docMkLst>
        <pc:docMk/>
      </pc:docMkLst>
      <pc:sldChg chg="modSp">
        <pc:chgData name="Björn Usadel" userId="S::usadel@nfdi4plants.org::03c25b32-bb00-487b-b042-9719444895c5" providerId="AD" clId="Web-{284C7A96-D4D8-4419-823E-70365D642C61}" dt="2022-06-28T09:26:56.189" v="1" actId="1076"/>
        <pc:sldMkLst>
          <pc:docMk/>
          <pc:sldMk cId="689199237" sldId="568"/>
        </pc:sldMkLst>
        <pc:spChg chg="mod">
          <ac:chgData name="Björn Usadel" userId="S::usadel@nfdi4plants.org::03c25b32-bb00-487b-b042-9719444895c5" providerId="AD" clId="Web-{284C7A96-D4D8-4419-823E-70365D642C61}" dt="2022-06-28T09:26:56.189" v="1" actId="1076"/>
          <ac:spMkLst>
            <pc:docMk/>
            <pc:sldMk cId="689199237" sldId="568"/>
            <ac:spMk id="150" creationId="{51CDA56C-F865-4730-978C-8CCB0BAF6A4A}"/>
          </ac:spMkLst>
        </pc:spChg>
      </pc:sldChg>
    </pc:docChg>
  </pc:docChgLst>
  <pc:docChgLst>
    <pc:chgData name="Lukas Weil" userId="S::weil@nfdi4plants.org::f6939dd3-f90e-4d0a-93e3-130aaf2101b9" providerId="AD" clId="Web-{76F8579E-D874-4807-814F-9FF7C69F34CF}"/>
    <pc:docChg chg="modSld">
      <pc:chgData name="Lukas Weil" userId="S::weil@nfdi4plants.org::f6939dd3-f90e-4d0a-93e3-130aaf2101b9" providerId="AD" clId="Web-{76F8579E-D874-4807-814F-9FF7C69F34CF}" dt="2022-08-10T13:52:57.238" v="1" actId="1076"/>
      <pc:docMkLst>
        <pc:docMk/>
      </pc:docMkLst>
      <pc:sldChg chg="modSp">
        <pc:chgData name="Lukas Weil" userId="S::weil@nfdi4plants.org::f6939dd3-f90e-4d0a-93e3-130aaf2101b9" providerId="AD" clId="Web-{76F8579E-D874-4807-814F-9FF7C69F34CF}" dt="2022-08-10T13:52:57.238" v="1" actId="1076"/>
        <pc:sldMkLst>
          <pc:docMk/>
          <pc:sldMk cId="930301155" sldId="734"/>
        </pc:sldMkLst>
        <pc:picChg chg="mod">
          <ac:chgData name="Lukas Weil" userId="S::weil@nfdi4plants.org::f6939dd3-f90e-4d0a-93e3-130aaf2101b9" providerId="AD" clId="Web-{76F8579E-D874-4807-814F-9FF7C69F34CF}" dt="2022-08-10T13:52:57.238" v="1" actId="1076"/>
          <ac:picMkLst>
            <pc:docMk/>
            <pc:sldMk cId="930301155" sldId="734"/>
            <ac:picMk id="1030" creationId="{CA523000-D34C-4FE5-B962-A63889E6AE90}"/>
          </ac:picMkLst>
        </pc:picChg>
      </pc:sldChg>
    </pc:docChg>
  </pc:docChgLst>
  <pc:docChgLst>
    <pc:chgData name="Cristina Martins Rodrigues" userId="459032d2-6611-47f6-b546-c79c040e89ab" providerId="ADAL" clId="{E66843C6-DE40-42A6-99FA-F682D94765BD}"/>
    <pc:docChg chg="custSel modSld">
      <pc:chgData name="Cristina Martins Rodrigues" userId="459032d2-6611-47f6-b546-c79c040e89ab" providerId="ADAL" clId="{E66843C6-DE40-42A6-99FA-F682D94765BD}" dt="2022-10-10T13:59:59.804" v="2" actId="478"/>
      <pc:docMkLst>
        <pc:docMk/>
      </pc:docMkLst>
      <pc:sldChg chg="addSp delSp modSp mod">
        <pc:chgData name="Cristina Martins Rodrigues" userId="459032d2-6611-47f6-b546-c79c040e89ab" providerId="ADAL" clId="{E66843C6-DE40-42A6-99FA-F682D94765BD}" dt="2022-10-10T13:59:59.804" v="2" actId="478"/>
        <pc:sldMkLst>
          <pc:docMk/>
          <pc:sldMk cId="285456006" sldId="771"/>
        </pc:sldMkLst>
        <pc:spChg chg="del">
          <ac:chgData name="Cristina Martins Rodrigues" userId="459032d2-6611-47f6-b546-c79c040e89ab" providerId="ADAL" clId="{E66843C6-DE40-42A6-99FA-F682D94765BD}" dt="2022-10-10T13:59:56.918" v="0" actId="478"/>
          <ac:spMkLst>
            <pc:docMk/>
            <pc:sldMk cId="285456006" sldId="771"/>
            <ac:spMk id="2" creationId="{1410197E-46F5-433D-BAEA-7DF5808DABB3}"/>
          </ac:spMkLst>
        </pc:spChg>
        <pc:spChg chg="add del mod">
          <ac:chgData name="Cristina Martins Rodrigues" userId="459032d2-6611-47f6-b546-c79c040e89ab" providerId="ADAL" clId="{E66843C6-DE40-42A6-99FA-F682D94765BD}" dt="2022-10-10T13:59:59.804" v="2" actId="478"/>
          <ac:spMkLst>
            <pc:docMk/>
            <pc:sldMk cId="285456006" sldId="771"/>
            <ac:spMk id="4" creationId="{5B5A63F5-67FC-CB80-0C7C-154AC8C7F497}"/>
          </ac:spMkLst>
        </pc:spChg>
        <pc:spChg chg="del">
          <ac:chgData name="Cristina Martins Rodrigues" userId="459032d2-6611-47f6-b546-c79c040e89ab" providerId="ADAL" clId="{E66843C6-DE40-42A6-99FA-F682D94765BD}" dt="2022-10-10T13:59:58.214" v="1" actId="478"/>
          <ac:spMkLst>
            <pc:docMk/>
            <pc:sldMk cId="285456006" sldId="771"/>
            <ac:spMk id="58" creationId="{695FE0AD-C9F7-4E25-B455-4FA5B4160F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7C9A1E3-415E-4A58-AF5F-C82FF0C726B5}"/>
              </a:ext>
            </a:extLst>
          </p:cNvPr>
          <p:cNvGrpSpPr/>
          <p:nvPr/>
        </p:nvGrpSpPr>
        <p:grpSpPr>
          <a:xfrm>
            <a:off x="2324964" y="2043778"/>
            <a:ext cx="7329870" cy="1956596"/>
            <a:chOff x="1908508" y="1797850"/>
            <a:chExt cx="7329870" cy="195659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FA4325-F01B-41EB-B863-421B8EA2E159}"/>
                </a:ext>
              </a:extLst>
            </p:cNvPr>
            <p:cNvGrpSpPr/>
            <p:nvPr/>
          </p:nvGrpSpPr>
          <p:grpSpPr>
            <a:xfrm>
              <a:off x="5680998" y="1797850"/>
              <a:ext cx="3557380" cy="1780359"/>
              <a:chOff x="8394182" y="1775012"/>
              <a:chExt cx="3557380" cy="1780359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97E4E2-F6F7-4BD4-ADE6-CF974C851951}"/>
                  </a:ext>
                </a:extLst>
              </p:cNvPr>
              <p:cNvSpPr/>
              <p:nvPr/>
            </p:nvSpPr>
            <p:spPr>
              <a:xfrm>
                <a:off x="8394182" y="1775012"/>
                <a:ext cx="1685365" cy="1685365"/>
              </a:xfrm>
              <a:prstGeom prst="ellipse">
                <a:avLst/>
              </a:prstGeom>
              <a:ln w="28575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B284F59D-FA68-4B2E-978C-34EA00C588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0294" t="23908" r="13709" b="26438"/>
              <a:stretch/>
            </p:blipFill>
            <p:spPr>
              <a:xfrm>
                <a:off x="9385212" y="3019548"/>
                <a:ext cx="535889" cy="535823"/>
              </a:xfrm>
              <a:prstGeom prst="ellipse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1A2B5B-15A3-41B9-80C8-0AC41981C88B}"/>
                  </a:ext>
                </a:extLst>
              </p:cNvPr>
              <p:cNvSpPr txBox="1"/>
              <p:nvPr/>
            </p:nvSpPr>
            <p:spPr>
              <a:xfrm>
                <a:off x="8452739" y="2163916"/>
                <a:ext cx="15806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err="1">
                    <a:solidFill>
                      <a:schemeClr val="tx2"/>
                    </a:solidFill>
                  </a:rPr>
                  <a:t>DataPLANT</a:t>
                </a:r>
                <a:endParaRPr lang="en-US" sz="240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ECBDDDD-5905-4BE2-9077-1BB7B9EC07EA}"/>
                  </a:ext>
                </a:extLst>
              </p:cNvPr>
              <p:cNvGrpSpPr/>
              <p:nvPr/>
            </p:nvGrpSpPr>
            <p:grpSpPr>
              <a:xfrm flipH="1">
                <a:off x="10697064" y="2088776"/>
                <a:ext cx="1254498" cy="845812"/>
                <a:chOff x="6588827" y="562265"/>
                <a:chExt cx="1727860" cy="1164963"/>
              </a:xfrm>
              <a:solidFill>
                <a:schemeClr val="accent1"/>
              </a:solidFill>
            </p:grpSpPr>
            <p:pic>
              <p:nvPicPr>
                <p:cNvPr id="52" name="Graphic 51" descr="User">
                  <a:extLst>
                    <a:ext uri="{FF2B5EF4-FFF2-40B4-BE49-F238E27FC236}">
                      <a16:creationId xmlns:a16="http://schemas.microsoft.com/office/drawing/2014/main" id="{53D058DB-CBE0-47CD-9589-7A0773A6DF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Scientist">
                  <a:extLst>
                    <a:ext uri="{FF2B5EF4-FFF2-40B4-BE49-F238E27FC236}">
                      <a16:creationId xmlns:a16="http://schemas.microsoft.com/office/drawing/2014/main" id="{D4050BBE-5ADF-4CFF-A93A-A8F398FFDB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827" y="5638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7" name="Graphic 56" descr="User">
                  <a:extLst>
                    <a:ext uri="{FF2B5EF4-FFF2-40B4-BE49-F238E27FC236}">
                      <a16:creationId xmlns:a16="http://schemas.microsoft.com/office/drawing/2014/main" id="{EB0A198A-CD74-4961-85D1-353D0D93A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93104AF-974E-4383-BF12-926F608D0545}"/>
                  </a:ext>
                </a:extLst>
              </p:cNvPr>
              <p:cNvGrpSpPr/>
              <p:nvPr/>
            </p:nvGrpSpPr>
            <p:grpSpPr>
              <a:xfrm>
                <a:off x="9903156" y="2226201"/>
                <a:ext cx="827108" cy="576488"/>
                <a:chOff x="3031629" y="3474984"/>
                <a:chExt cx="827108" cy="576488"/>
              </a:xfrm>
            </p:grpSpPr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2890BB4E-1769-4672-B0A3-280F942026BB}"/>
                    </a:ext>
                  </a:extLst>
                </p:cNvPr>
                <p:cNvSpPr/>
                <p:nvPr/>
              </p:nvSpPr>
              <p:spPr>
                <a:xfrm>
                  <a:off x="3245217" y="3474984"/>
                  <a:ext cx="613520" cy="30389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Arrow: Right 47">
                  <a:extLst>
                    <a:ext uri="{FF2B5EF4-FFF2-40B4-BE49-F238E27FC236}">
                      <a16:creationId xmlns:a16="http://schemas.microsoft.com/office/drawing/2014/main" id="{817B37ED-BF53-4F6E-94A2-601F5764BC6C}"/>
                    </a:ext>
                  </a:extLst>
                </p:cNvPr>
                <p:cNvSpPr/>
                <p:nvPr/>
              </p:nvSpPr>
              <p:spPr>
                <a:xfrm rot="10800000">
                  <a:off x="3031629" y="3747579"/>
                  <a:ext cx="613520" cy="30389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0866C71-7029-4429-8641-141C1BBA241A}"/>
                </a:ext>
              </a:extLst>
            </p:cNvPr>
            <p:cNvGrpSpPr/>
            <p:nvPr/>
          </p:nvGrpSpPr>
          <p:grpSpPr>
            <a:xfrm>
              <a:off x="6153500" y="2683140"/>
              <a:ext cx="419539" cy="573237"/>
              <a:chOff x="7963970" y="3318526"/>
              <a:chExt cx="727041" cy="993393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1E3DE37-9EE9-4C1C-A854-21F1D8110629}"/>
                  </a:ext>
                </a:extLst>
              </p:cNvPr>
              <p:cNvSpPr/>
              <p:nvPr/>
            </p:nvSpPr>
            <p:spPr>
              <a:xfrm>
                <a:off x="7963970" y="3318526"/>
                <a:ext cx="623372" cy="852025"/>
              </a:xfrm>
              <a:custGeom>
                <a:avLst/>
                <a:gdLst>
                  <a:gd name="connsiteX0" fmla="*/ 92189 w 1104155"/>
                  <a:gd name="connsiteY0" fmla="*/ 615469 h 1257794"/>
                  <a:gd name="connsiteX1" fmla="*/ 92339 w 1104155"/>
                  <a:gd name="connsiteY1" fmla="*/ 612048 h 1257794"/>
                  <a:gd name="connsiteX2" fmla="*/ 92189 w 1104155"/>
                  <a:gd name="connsiteY2" fmla="*/ 612048 h 1257794"/>
                  <a:gd name="connsiteX3" fmla="*/ 92189 w 1104155"/>
                  <a:gd name="connsiteY3" fmla="*/ 407975 h 1257794"/>
                  <a:gd name="connsiteX4" fmla="*/ 552078 w 1104155"/>
                  <a:gd name="connsiteY4" fmla="*/ 525321 h 1257794"/>
                  <a:gd name="connsiteX5" fmla="*/ 1012720 w 1104155"/>
                  <a:gd name="connsiteY5" fmla="*/ 407462 h 1257794"/>
                  <a:gd name="connsiteX6" fmla="*/ 1012720 w 1104155"/>
                  <a:gd name="connsiteY6" fmla="*/ 612048 h 1257794"/>
                  <a:gd name="connsiteX7" fmla="*/ 1012569 w 1104155"/>
                  <a:gd name="connsiteY7" fmla="*/ 612048 h 1257794"/>
                  <a:gd name="connsiteX8" fmla="*/ 1012720 w 1104155"/>
                  <a:gd name="connsiteY8" fmla="*/ 615469 h 1257794"/>
                  <a:gd name="connsiteX9" fmla="*/ 1012117 w 1104155"/>
                  <a:gd name="connsiteY9" fmla="*/ 623338 h 1257794"/>
                  <a:gd name="connsiteX10" fmla="*/ 1104155 w 1104155"/>
                  <a:gd name="connsiteY10" fmla="*/ 623338 h 1257794"/>
                  <a:gd name="connsiteX11" fmla="*/ 1104155 w 1104155"/>
                  <a:gd name="connsiteY11" fmla="*/ 259325 h 1257794"/>
                  <a:gd name="connsiteX12" fmla="*/ 1104155 w 1104155"/>
                  <a:gd name="connsiteY12" fmla="*/ 259325 h 1257794"/>
                  <a:gd name="connsiteX13" fmla="*/ 552078 w 1104155"/>
                  <a:gd name="connsiteY13" fmla="*/ 0 h 1257794"/>
                  <a:gd name="connsiteX14" fmla="*/ 0 w 1104155"/>
                  <a:gd name="connsiteY14" fmla="*/ 262746 h 1257794"/>
                  <a:gd name="connsiteX15" fmla="*/ 0 w 1104155"/>
                  <a:gd name="connsiteY15" fmla="*/ 995049 h 1257794"/>
                  <a:gd name="connsiteX16" fmla="*/ 0 w 1104155"/>
                  <a:gd name="connsiteY16" fmla="*/ 995049 h 1257794"/>
                  <a:gd name="connsiteX17" fmla="*/ 0 w 1104155"/>
                  <a:gd name="connsiteY17" fmla="*/ 995220 h 1257794"/>
                  <a:gd name="connsiteX18" fmla="*/ 552078 w 1104155"/>
                  <a:gd name="connsiteY18" fmla="*/ 1257795 h 1257794"/>
                  <a:gd name="connsiteX19" fmla="*/ 555392 w 1104155"/>
                  <a:gd name="connsiteY19" fmla="*/ 1257795 h 1257794"/>
                  <a:gd name="connsiteX20" fmla="*/ 555392 w 1104155"/>
                  <a:gd name="connsiteY20" fmla="*/ 1153107 h 1257794"/>
                  <a:gd name="connsiteX21" fmla="*/ 552379 w 1104155"/>
                  <a:gd name="connsiteY21" fmla="*/ 1153107 h 1257794"/>
                  <a:gd name="connsiteX22" fmla="*/ 92038 w 1104155"/>
                  <a:gd name="connsiteY22" fmla="*/ 995049 h 1257794"/>
                  <a:gd name="connsiteX23" fmla="*/ 92189 w 1104155"/>
                  <a:gd name="connsiteY23" fmla="*/ 991627 h 1257794"/>
                  <a:gd name="connsiteX24" fmla="*/ 92038 w 1104155"/>
                  <a:gd name="connsiteY24" fmla="*/ 991627 h 1257794"/>
                  <a:gd name="connsiteX25" fmla="*/ 92038 w 1104155"/>
                  <a:gd name="connsiteY25" fmla="*/ 760869 h 1257794"/>
                  <a:gd name="connsiteX26" fmla="*/ 551927 w 1104155"/>
                  <a:gd name="connsiteY26" fmla="*/ 878215 h 1257794"/>
                  <a:gd name="connsiteX27" fmla="*/ 555241 w 1104155"/>
                  <a:gd name="connsiteY27" fmla="*/ 878215 h 1257794"/>
                  <a:gd name="connsiteX28" fmla="*/ 555241 w 1104155"/>
                  <a:gd name="connsiteY28" fmla="*/ 773527 h 1257794"/>
                  <a:gd name="connsiteX29" fmla="*/ 552228 w 1104155"/>
                  <a:gd name="connsiteY29" fmla="*/ 773527 h 1257794"/>
                  <a:gd name="connsiteX30" fmla="*/ 92189 w 1104155"/>
                  <a:gd name="connsiteY30" fmla="*/ 615469 h 1257794"/>
                  <a:gd name="connsiteX31" fmla="*/ 552379 w 1104155"/>
                  <a:gd name="connsiteY31" fmla="*/ 104517 h 1257794"/>
                  <a:gd name="connsiteX32" fmla="*/ 1012720 w 1104155"/>
                  <a:gd name="connsiteY32" fmla="*/ 262575 h 1257794"/>
                  <a:gd name="connsiteX33" fmla="*/ 552379 w 1104155"/>
                  <a:gd name="connsiteY33" fmla="*/ 420633 h 1257794"/>
                  <a:gd name="connsiteX34" fmla="*/ 92189 w 1104155"/>
                  <a:gd name="connsiteY34" fmla="*/ 262575 h 1257794"/>
                  <a:gd name="connsiteX35" fmla="*/ 552379 w 1104155"/>
                  <a:gd name="connsiteY35" fmla="*/ 104517 h 1257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104155" h="1257794">
                    <a:moveTo>
                      <a:pt x="92189" y="615469"/>
                    </a:moveTo>
                    <a:cubicBezTo>
                      <a:pt x="92189" y="614272"/>
                      <a:pt x="92189" y="613245"/>
                      <a:pt x="92339" y="612048"/>
                    </a:cubicBezTo>
                    <a:lnTo>
                      <a:pt x="92189" y="612048"/>
                    </a:lnTo>
                    <a:lnTo>
                      <a:pt x="92189" y="407975"/>
                    </a:lnTo>
                    <a:cubicBezTo>
                      <a:pt x="191156" y="478622"/>
                      <a:pt x="360169" y="525321"/>
                      <a:pt x="552078" y="525321"/>
                    </a:cubicBezTo>
                    <a:cubicBezTo>
                      <a:pt x="744439" y="525321"/>
                      <a:pt x="913903" y="478451"/>
                      <a:pt x="1012720" y="407462"/>
                    </a:cubicBezTo>
                    <a:lnTo>
                      <a:pt x="1012720" y="612048"/>
                    </a:lnTo>
                    <a:lnTo>
                      <a:pt x="1012569" y="612048"/>
                    </a:lnTo>
                    <a:cubicBezTo>
                      <a:pt x="1012569" y="613245"/>
                      <a:pt x="1012720" y="614272"/>
                      <a:pt x="1012720" y="615469"/>
                    </a:cubicBezTo>
                    <a:cubicBezTo>
                      <a:pt x="1012720" y="618035"/>
                      <a:pt x="1012569" y="620772"/>
                      <a:pt x="1012117" y="623338"/>
                    </a:cubicBezTo>
                    <a:lnTo>
                      <a:pt x="1104155" y="623338"/>
                    </a:lnTo>
                    <a:lnTo>
                      <a:pt x="1104155" y="259325"/>
                    </a:lnTo>
                    <a:lnTo>
                      <a:pt x="1104155" y="259325"/>
                    </a:lnTo>
                    <a:cubicBezTo>
                      <a:pt x="1100389" y="115807"/>
                      <a:pt x="854704" y="0"/>
                      <a:pt x="552078" y="0"/>
                    </a:cubicBezTo>
                    <a:cubicBezTo>
                      <a:pt x="247192" y="0"/>
                      <a:pt x="0" y="117688"/>
                      <a:pt x="0" y="262746"/>
                    </a:cubicBezTo>
                    <a:lnTo>
                      <a:pt x="0" y="995049"/>
                    </a:lnTo>
                    <a:lnTo>
                      <a:pt x="0" y="995049"/>
                    </a:lnTo>
                    <a:cubicBezTo>
                      <a:pt x="0" y="995049"/>
                      <a:pt x="0" y="995049"/>
                      <a:pt x="0" y="995220"/>
                    </a:cubicBezTo>
                    <a:cubicBezTo>
                      <a:pt x="0" y="1140277"/>
                      <a:pt x="247192" y="1257795"/>
                      <a:pt x="552078" y="1257795"/>
                    </a:cubicBezTo>
                    <a:cubicBezTo>
                      <a:pt x="553132" y="1257795"/>
                      <a:pt x="554337" y="1257795"/>
                      <a:pt x="555392" y="1257795"/>
                    </a:cubicBezTo>
                    <a:lnTo>
                      <a:pt x="555392" y="1153107"/>
                    </a:lnTo>
                    <a:cubicBezTo>
                      <a:pt x="554337" y="1153107"/>
                      <a:pt x="553433" y="1153107"/>
                      <a:pt x="552379" y="1153107"/>
                    </a:cubicBezTo>
                    <a:cubicBezTo>
                      <a:pt x="298107" y="1153107"/>
                      <a:pt x="92038" y="1082288"/>
                      <a:pt x="92038" y="995049"/>
                    </a:cubicBezTo>
                    <a:cubicBezTo>
                      <a:pt x="92038" y="993851"/>
                      <a:pt x="92038" y="992825"/>
                      <a:pt x="92189" y="991627"/>
                    </a:cubicBezTo>
                    <a:lnTo>
                      <a:pt x="92038" y="991627"/>
                    </a:lnTo>
                    <a:lnTo>
                      <a:pt x="92038" y="760869"/>
                    </a:lnTo>
                    <a:cubicBezTo>
                      <a:pt x="191005" y="831516"/>
                      <a:pt x="360018" y="878215"/>
                      <a:pt x="551927" y="878215"/>
                    </a:cubicBezTo>
                    <a:cubicBezTo>
                      <a:pt x="552981" y="878215"/>
                      <a:pt x="554187" y="878215"/>
                      <a:pt x="555241" y="878215"/>
                    </a:cubicBezTo>
                    <a:lnTo>
                      <a:pt x="555241" y="773527"/>
                    </a:lnTo>
                    <a:cubicBezTo>
                      <a:pt x="554187" y="773527"/>
                      <a:pt x="553283" y="773527"/>
                      <a:pt x="552228" y="773527"/>
                    </a:cubicBezTo>
                    <a:cubicBezTo>
                      <a:pt x="298258" y="773356"/>
                      <a:pt x="92189" y="702709"/>
                      <a:pt x="92189" y="615469"/>
                    </a:cubicBezTo>
                    <a:close/>
                    <a:moveTo>
                      <a:pt x="552379" y="104517"/>
                    </a:moveTo>
                    <a:cubicBezTo>
                      <a:pt x="806651" y="104517"/>
                      <a:pt x="1012720" y="175335"/>
                      <a:pt x="1012720" y="262575"/>
                    </a:cubicBezTo>
                    <a:cubicBezTo>
                      <a:pt x="1012720" y="349815"/>
                      <a:pt x="806651" y="420633"/>
                      <a:pt x="552379" y="420633"/>
                    </a:cubicBezTo>
                    <a:cubicBezTo>
                      <a:pt x="298258" y="420633"/>
                      <a:pt x="92189" y="349815"/>
                      <a:pt x="92189" y="262575"/>
                    </a:cubicBezTo>
                    <a:cubicBezTo>
                      <a:pt x="92189" y="175335"/>
                      <a:pt x="298258" y="104517"/>
                      <a:pt x="552379" y="1045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9E797DB-C8A5-47BE-BD94-49F828BA2498}"/>
                  </a:ext>
                </a:extLst>
              </p:cNvPr>
              <p:cNvSpPr/>
              <p:nvPr/>
            </p:nvSpPr>
            <p:spPr>
              <a:xfrm>
                <a:off x="8299129" y="3776810"/>
                <a:ext cx="391882" cy="535109"/>
              </a:xfrm>
              <a:custGeom>
                <a:avLst/>
                <a:gdLst>
                  <a:gd name="connsiteX0" fmla="*/ 694127 w 694126"/>
                  <a:gd name="connsiteY0" fmla="*/ 168493 h 789949"/>
                  <a:gd name="connsiteX1" fmla="*/ 347063 w 694126"/>
                  <a:gd name="connsiteY1" fmla="*/ 0 h 789949"/>
                  <a:gd name="connsiteX2" fmla="*/ 0 w 694126"/>
                  <a:gd name="connsiteY2" fmla="*/ 168493 h 789949"/>
                  <a:gd name="connsiteX3" fmla="*/ 0 w 694126"/>
                  <a:gd name="connsiteY3" fmla="*/ 168493 h 789949"/>
                  <a:gd name="connsiteX4" fmla="*/ 0 w 694126"/>
                  <a:gd name="connsiteY4" fmla="*/ 620430 h 789949"/>
                  <a:gd name="connsiteX5" fmla="*/ 347063 w 694126"/>
                  <a:gd name="connsiteY5" fmla="*/ 789949 h 789949"/>
                  <a:gd name="connsiteX6" fmla="*/ 694127 w 694126"/>
                  <a:gd name="connsiteY6" fmla="*/ 620430 h 789949"/>
                  <a:gd name="connsiteX7" fmla="*/ 694127 w 694126"/>
                  <a:gd name="connsiteY7" fmla="*/ 168493 h 789949"/>
                  <a:gd name="connsiteX8" fmla="*/ 694127 w 694126"/>
                  <a:gd name="connsiteY8" fmla="*/ 168493 h 789949"/>
                  <a:gd name="connsiteX9" fmla="*/ 593804 w 694126"/>
                  <a:gd name="connsiteY9" fmla="*/ 620430 h 789949"/>
                  <a:gd name="connsiteX10" fmla="*/ 593804 w 694126"/>
                  <a:gd name="connsiteY10" fmla="*/ 620430 h 789949"/>
                  <a:gd name="connsiteX11" fmla="*/ 346160 w 694126"/>
                  <a:gd name="connsiteY11" fmla="*/ 674998 h 789949"/>
                  <a:gd name="connsiteX12" fmla="*/ 98515 w 694126"/>
                  <a:gd name="connsiteY12" fmla="*/ 620430 h 789949"/>
                  <a:gd name="connsiteX13" fmla="*/ 98515 w 694126"/>
                  <a:gd name="connsiteY13" fmla="*/ 620430 h 789949"/>
                  <a:gd name="connsiteX14" fmla="*/ 98515 w 694126"/>
                  <a:gd name="connsiteY14" fmla="*/ 529427 h 789949"/>
                  <a:gd name="connsiteX15" fmla="*/ 347063 w 694126"/>
                  <a:gd name="connsiteY15" fmla="*/ 580744 h 789949"/>
                  <a:gd name="connsiteX16" fmla="*/ 593804 w 694126"/>
                  <a:gd name="connsiteY16" fmla="*/ 530453 h 789949"/>
                  <a:gd name="connsiteX17" fmla="*/ 593804 w 694126"/>
                  <a:gd name="connsiteY17" fmla="*/ 620430 h 789949"/>
                  <a:gd name="connsiteX18" fmla="*/ 593804 w 694126"/>
                  <a:gd name="connsiteY18" fmla="*/ 411054 h 789949"/>
                  <a:gd name="connsiteX19" fmla="*/ 593804 w 694126"/>
                  <a:gd name="connsiteY19" fmla="*/ 411054 h 789949"/>
                  <a:gd name="connsiteX20" fmla="*/ 346160 w 694126"/>
                  <a:gd name="connsiteY20" fmla="*/ 465622 h 789949"/>
                  <a:gd name="connsiteX21" fmla="*/ 98515 w 694126"/>
                  <a:gd name="connsiteY21" fmla="*/ 411054 h 789949"/>
                  <a:gd name="connsiteX22" fmla="*/ 98515 w 694126"/>
                  <a:gd name="connsiteY22" fmla="*/ 411054 h 789949"/>
                  <a:gd name="connsiteX23" fmla="*/ 98515 w 694126"/>
                  <a:gd name="connsiteY23" fmla="*/ 287721 h 789949"/>
                  <a:gd name="connsiteX24" fmla="*/ 347063 w 694126"/>
                  <a:gd name="connsiteY24" fmla="*/ 339038 h 789949"/>
                  <a:gd name="connsiteX25" fmla="*/ 593804 w 694126"/>
                  <a:gd name="connsiteY25" fmla="*/ 288747 h 789949"/>
                  <a:gd name="connsiteX26" fmla="*/ 593804 w 694126"/>
                  <a:gd name="connsiteY26" fmla="*/ 411054 h 789949"/>
                  <a:gd name="connsiteX27" fmla="*/ 346160 w 694126"/>
                  <a:gd name="connsiteY27" fmla="*/ 224087 h 789949"/>
                  <a:gd name="connsiteX28" fmla="*/ 98515 w 694126"/>
                  <a:gd name="connsiteY28" fmla="*/ 168493 h 789949"/>
                  <a:gd name="connsiteX29" fmla="*/ 346160 w 694126"/>
                  <a:gd name="connsiteY29" fmla="*/ 112899 h 789949"/>
                  <a:gd name="connsiteX30" fmla="*/ 593804 w 694126"/>
                  <a:gd name="connsiteY30" fmla="*/ 168493 h 789949"/>
                  <a:gd name="connsiteX31" fmla="*/ 346160 w 694126"/>
                  <a:gd name="connsiteY31" fmla="*/ 224087 h 78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94126" h="789949">
                    <a:moveTo>
                      <a:pt x="694127" y="168493"/>
                    </a:moveTo>
                    <a:cubicBezTo>
                      <a:pt x="692921" y="75266"/>
                      <a:pt x="538069" y="0"/>
                      <a:pt x="347063" y="0"/>
                    </a:cubicBezTo>
                    <a:cubicBezTo>
                      <a:pt x="156058" y="0"/>
                      <a:pt x="1205" y="75266"/>
                      <a:pt x="0" y="168493"/>
                    </a:cubicBezTo>
                    <a:lnTo>
                      <a:pt x="0" y="168493"/>
                    </a:lnTo>
                    <a:lnTo>
                      <a:pt x="0" y="620430"/>
                    </a:lnTo>
                    <a:cubicBezTo>
                      <a:pt x="0" y="713999"/>
                      <a:pt x="155305" y="789949"/>
                      <a:pt x="347063" y="789949"/>
                    </a:cubicBezTo>
                    <a:cubicBezTo>
                      <a:pt x="538671" y="789949"/>
                      <a:pt x="694127" y="713999"/>
                      <a:pt x="694127" y="620430"/>
                    </a:cubicBezTo>
                    <a:lnTo>
                      <a:pt x="694127" y="168493"/>
                    </a:lnTo>
                    <a:lnTo>
                      <a:pt x="694127" y="168493"/>
                    </a:lnTo>
                    <a:close/>
                    <a:moveTo>
                      <a:pt x="593804" y="620430"/>
                    </a:moveTo>
                    <a:lnTo>
                      <a:pt x="593804" y="620430"/>
                    </a:lnTo>
                    <a:cubicBezTo>
                      <a:pt x="591243" y="650707"/>
                      <a:pt x="481430" y="674998"/>
                      <a:pt x="346160" y="674998"/>
                    </a:cubicBezTo>
                    <a:cubicBezTo>
                      <a:pt x="210889" y="674998"/>
                      <a:pt x="101076" y="650707"/>
                      <a:pt x="98515" y="620430"/>
                    </a:cubicBezTo>
                    <a:lnTo>
                      <a:pt x="98515" y="620430"/>
                    </a:lnTo>
                    <a:lnTo>
                      <a:pt x="98515" y="529427"/>
                    </a:lnTo>
                    <a:cubicBezTo>
                      <a:pt x="161481" y="561073"/>
                      <a:pt x="249602" y="580744"/>
                      <a:pt x="347063" y="580744"/>
                    </a:cubicBezTo>
                    <a:cubicBezTo>
                      <a:pt x="443620" y="580744"/>
                      <a:pt x="530838" y="561415"/>
                      <a:pt x="593804" y="530453"/>
                    </a:cubicBezTo>
                    <a:lnTo>
                      <a:pt x="593804" y="620430"/>
                    </a:lnTo>
                    <a:close/>
                    <a:moveTo>
                      <a:pt x="593804" y="411054"/>
                    </a:moveTo>
                    <a:lnTo>
                      <a:pt x="593804" y="411054"/>
                    </a:lnTo>
                    <a:cubicBezTo>
                      <a:pt x="591243" y="441331"/>
                      <a:pt x="481430" y="465622"/>
                      <a:pt x="346160" y="465622"/>
                    </a:cubicBezTo>
                    <a:cubicBezTo>
                      <a:pt x="210889" y="465622"/>
                      <a:pt x="101076" y="441331"/>
                      <a:pt x="98515" y="411054"/>
                    </a:cubicBezTo>
                    <a:lnTo>
                      <a:pt x="98515" y="411054"/>
                    </a:lnTo>
                    <a:lnTo>
                      <a:pt x="98515" y="287721"/>
                    </a:lnTo>
                    <a:cubicBezTo>
                      <a:pt x="161481" y="319367"/>
                      <a:pt x="249602" y="339038"/>
                      <a:pt x="347063" y="339038"/>
                    </a:cubicBezTo>
                    <a:cubicBezTo>
                      <a:pt x="443620" y="339038"/>
                      <a:pt x="530838" y="319709"/>
                      <a:pt x="593804" y="288747"/>
                    </a:cubicBezTo>
                    <a:lnTo>
                      <a:pt x="593804" y="411054"/>
                    </a:lnTo>
                    <a:close/>
                    <a:moveTo>
                      <a:pt x="346160" y="224087"/>
                    </a:moveTo>
                    <a:cubicBezTo>
                      <a:pt x="209383" y="224087"/>
                      <a:pt x="98515" y="199112"/>
                      <a:pt x="98515" y="168493"/>
                    </a:cubicBezTo>
                    <a:cubicBezTo>
                      <a:pt x="98515" y="137873"/>
                      <a:pt x="209383" y="112899"/>
                      <a:pt x="346160" y="112899"/>
                    </a:cubicBezTo>
                    <a:cubicBezTo>
                      <a:pt x="482936" y="112899"/>
                      <a:pt x="593804" y="137873"/>
                      <a:pt x="593804" y="168493"/>
                    </a:cubicBezTo>
                    <a:cubicBezTo>
                      <a:pt x="593804" y="199112"/>
                      <a:pt x="482936" y="224087"/>
                      <a:pt x="346160" y="224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F7E61D-C905-4A02-A77F-E37AA2182C28}"/>
                </a:ext>
              </a:extLst>
            </p:cNvPr>
            <p:cNvGrpSpPr/>
            <p:nvPr/>
          </p:nvGrpSpPr>
          <p:grpSpPr>
            <a:xfrm>
              <a:off x="1908508" y="2406585"/>
              <a:ext cx="1434381" cy="1347861"/>
              <a:chOff x="2276036" y="3709944"/>
              <a:chExt cx="1434381" cy="134786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6D0B8830-1FE9-4BBD-9599-4420936A8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4105" y="3709944"/>
                <a:ext cx="876300" cy="717747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95BA0A-4A0B-40F7-944F-D535159C1576}"/>
                  </a:ext>
                </a:extLst>
              </p:cNvPr>
              <p:cNvSpPr txBox="1"/>
              <p:nvPr/>
            </p:nvSpPr>
            <p:spPr>
              <a:xfrm>
                <a:off x="2276036" y="4688473"/>
                <a:ext cx="1434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local project </a:t>
                </a:r>
              </a:p>
            </p:txBody>
          </p:sp>
          <p:sp>
            <p:nvSpPr>
              <p:cNvPr id="36" name="Graphic 61" descr="Laptop with solid fill">
                <a:extLst>
                  <a:ext uri="{FF2B5EF4-FFF2-40B4-BE49-F238E27FC236}">
                    <a16:creationId xmlns:a16="http://schemas.microsoft.com/office/drawing/2014/main" id="{712A5914-37A6-40F5-8699-C43AC0CC926E}"/>
                  </a:ext>
                </a:extLst>
              </p:cNvPr>
              <p:cNvSpPr/>
              <p:nvPr/>
            </p:nvSpPr>
            <p:spPr>
              <a:xfrm>
                <a:off x="2390336" y="4155073"/>
                <a:ext cx="647700" cy="438150"/>
              </a:xfrm>
              <a:custGeom>
                <a:avLst/>
                <a:gdLst>
                  <a:gd name="connsiteX0" fmla="*/ 590550 w 647700"/>
                  <a:gd name="connsiteY0" fmla="*/ 381000 h 438150"/>
                  <a:gd name="connsiteX1" fmla="*/ 57150 w 647700"/>
                  <a:gd name="connsiteY1" fmla="*/ 381000 h 438150"/>
                  <a:gd name="connsiteX2" fmla="*/ 57150 w 647700"/>
                  <a:gd name="connsiteY2" fmla="*/ 57150 h 438150"/>
                  <a:gd name="connsiteX3" fmla="*/ 590550 w 647700"/>
                  <a:gd name="connsiteY3" fmla="*/ 57150 h 438150"/>
                  <a:gd name="connsiteX4" fmla="*/ 590550 w 647700"/>
                  <a:gd name="connsiteY4" fmla="*/ 381000 h 438150"/>
                  <a:gd name="connsiteX5" fmla="*/ 647700 w 647700"/>
                  <a:gd name="connsiteY5" fmla="*/ 38100 h 438150"/>
                  <a:gd name="connsiteX6" fmla="*/ 609600 w 647700"/>
                  <a:gd name="connsiteY6" fmla="*/ 0 h 438150"/>
                  <a:gd name="connsiteX7" fmla="*/ 38100 w 647700"/>
                  <a:gd name="connsiteY7" fmla="*/ 0 h 438150"/>
                  <a:gd name="connsiteX8" fmla="*/ 0 w 647700"/>
                  <a:gd name="connsiteY8" fmla="*/ 38100 h 438150"/>
                  <a:gd name="connsiteX9" fmla="*/ 0 w 647700"/>
                  <a:gd name="connsiteY9" fmla="*/ 438150 h 438150"/>
                  <a:gd name="connsiteX10" fmla="*/ 647700 w 647700"/>
                  <a:gd name="connsiteY10" fmla="*/ 438150 h 438150"/>
                  <a:gd name="connsiteX11" fmla="*/ 647700 w 647700"/>
                  <a:gd name="connsiteY11" fmla="*/ 3810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38150">
                    <a:moveTo>
                      <a:pt x="590550" y="381000"/>
                    </a:moveTo>
                    <a:lnTo>
                      <a:pt x="57150" y="381000"/>
                    </a:lnTo>
                    <a:lnTo>
                      <a:pt x="57150" y="57150"/>
                    </a:lnTo>
                    <a:lnTo>
                      <a:pt x="590550" y="57150"/>
                    </a:lnTo>
                    <a:lnTo>
                      <a:pt x="590550" y="381000"/>
                    </a:lnTo>
                    <a:close/>
                    <a:moveTo>
                      <a:pt x="647700" y="38100"/>
                    </a:moveTo>
                    <a:cubicBezTo>
                      <a:pt x="647700" y="17145"/>
                      <a:pt x="630555" y="0"/>
                      <a:pt x="609600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438150"/>
                    </a:lnTo>
                    <a:lnTo>
                      <a:pt x="647700" y="438150"/>
                    </a:lnTo>
                    <a:lnTo>
                      <a:pt x="647700" y="381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61" descr="Laptop with solid fill">
                <a:extLst>
                  <a:ext uri="{FF2B5EF4-FFF2-40B4-BE49-F238E27FC236}">
                    <a16:creationId xmlns:a16="http://schemas.microsoft.com/office/drawing/2014/main" id="{22EF94F2-6047-437F-95CA-4A6C246CFD07}"/>
                  </a:ext>
                </a:extLst>
              </p:cNvPr>
              <p:cNvSpPr/>
              <p:nvPr/>
            </p:nvSpPr>
            <p:spPr>
              <a:xfrm>
                <a:off x="2276036" y="4631323"/>
                <a:ext cx="876300" cy="57150"/>
              </a:xfrm>
              <a:custGeom>
                <a:avLst/>
                <a:gdLst>
                  <a:gd name="connsiteX0" fmla="*/ 495300 w 876300"/>
                  <a:gd name="connsiteY0" fmla="*/ 0 h 57150"/>
                  <a:gd name="connsiteX1" fmla="*/ 495300 w 876300"/>
                  <a:gd name="connsiteY1" fmla="*/ 9525 h 57150"/>
                  <a:gd name="connsiteX2" fmla="*/ 485775 w 876300"/>
                  <a:gd name="connsiteY2" fmla="*/ 19050 h 57150"/>
                  <a:gd name="connsiteX3" fmla="*/ 390525 w 876300"/>
                  <a:gd name="connsiteY3" fmla="*/ 19050 h 57150"/>
                  <a:gd name="connsiteX4" fmla="*/ 381000 w 876300"/>
                  <a:gd name="connsiteY4" fmla="*/ 9525 h 57150"/>
                  <a:gd name="connsiteX5" fmla="*/ 381000 w 876300"/>
                  <a:gd name="connsiteY5" fmla="*/ 0 h 57150"/>
                  <a:gd name="connsiteX6" fmla="*/ 0 w 876300"/>
                  <a:gd name="connsiteY6" fmla="*/ 0 h 57150"/>
                  <a:gd name="connsiteX7" fmla="*/ 0 w 876300"/>
                  <a:gd name="connsiteY7" fmla="*/ 19050 h 57150"/>
                  <a:gd name="connsiteX8" fmla="*/ 38100 w 876300"/>
                  <a:gd name="connsiteY8" fmla="*/ 57150 h 57150"/>
                  <a:gd name="connsiteX9" fmla="*/ 838200 w 876300"/>
                  <a:gd name="connsiteY9" fmla="*/ 57150 h 57150"/>
                  <a:gd name="connsiteX10" fmla="*/ 876300 w 876300"/>
                  <a:gd name="connsiteY10" fmla="*/ 19050 h 57150"/>
                  <a:gd name="connsiteX11" fmla="*/ 876300 w 876300"/>
                  <a:gd name="connsiteY11" fmla="*/ 0 h 57150"/>
                  <a:gd name="connsiteX12" fmla="*/ 495300 w 876300"/>
                  <a:gd name="connsiteY12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300" h="57150">
                    <a:moveTo>
                      <a:pt x="495300" y="0"/>
                    </a:moveTo>
                    <a:lnTo>
                      <a:pt x="495300" y="9525"/>
                    </a:lnTo>
                    <a:cubicBezTo>
                      <a:pt x="495300" y="15240"/>
                      <a:pt x="491490" y="19050"/>
                      <a:pt x="485775" y="19050"/>
                    </a:cubicBezTo>
                    <a:lnTo>
                      <a:pt x="390525" y="19050"/>
                    </a:lnTo>
                    <a:cubicBezTo>
                      <a:pt x="384810" y="19050"/>
                      <a:pt x="381000" y="15240"/>
                      <a:pt x="381000" y="9525"/>
                    </a:cubicBezTo>
                    <a:lnTo>
                      <a:pt x="381000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0" y="40005"/>
                      <a:pt x="17145" y="57150"/>
                      <a:pt x="38100" y="57150"/>
                    </a:cubicBezTo>
                    <a:lnTo>
                      <a:pt x="838200" y="57150"/>
                    </a:lnTo>
                    <a:cubicBezTo>
                      <a:pt x="859155" y="57150"/>
                      <a:pt x="876300" y="40005"/>
                      <a:pt x="876300" y="19050"/>
                    </a:cubicBezTo>
                    <a:lnTo>
                      <a:pt x="876300" y="0"/>
                    </a:lnTo>
                    <a:lnTo>
                      <a:pt x="49530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8442D3-27FF-4708-B852-8AAA66475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8312" y="2957426"/>
              <a:ext cx="1563233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AB2A43E-30D3-43DD-BCB5-C1B06853B35F}"/>
                </a:ext>
              </a:extLst>
            </p:cNvPr>
            <p:cNvCxnSpPr>
              <a:cxnSpLocks/>
            </p:cNvCxnSpPr>
            <p:nvPr/>
          </p:nvCxnSpPr>
          <p:spPr>
            <a:xfrm>
              <a:off x="3668161" y="2648419"/>
              <a:ext cx="1563233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B72072-3C7E-477E-9E2E-891EB6E6240E}"/>
              </a:ext>
            </a:extLst>
          </p:cNvPr>
          <p:cNvGrpSpPr/>
          <p:nvPr/>
        </p:nvGrpSpPr>
        <p:grpSpPr>
          <a:xfrm>
            <a:off x="6569956" y="2918530"/>
            <a:ext cx="419539" cy="573237"/>
            <a:chOff x="7963970" y="3318526"/>
            <a:chExt cx="727041" cy="99339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0590BB-BA68-427F-B5C8-6AA8E9EAB851}"/>
                </a:ext>
              </a:extLst>
            </p:cNvPr>
            <p:cNvSpPr/>
            <p:nvPr/>
          </p:nvSpPr>
          <p:spPr>
            <a:xfrm>
              <a:off x="7963970" y="3318526"/>
              <a:ext cx="623372" cy="852025"/>
            </a:xfrm>
            <a:custGeom>
              <a:avLst/>
              <a:gdLst>
                <a:gd name="connsiteX0" fmla="*/ 92189 w 1104155"/>
                <a:gd name="connsiteY0" fmla="*/ 615469 h 1257794"/>
                <a:gd name="connsiteX1" fmla="*/ 92339 w 1104155"/>
                <a:gd name="connsiteY1" fmla="*/ 612048 h 1257794"/>
                <a:gd name="connsiteX2" fmla="*/ 92189 w 1104155"/>
                <a:gd name="connsiteY2" fmla="*/ 612048 h 1257794"/>
                <a:gd name="connsiteX3" fmla="*/ 92189 w 1104155"/>
                <a:gd name="connsiteY3" fmla="*/ 407975 h 1257794"/>
                <a:gd name="connsiteX4" fmla="*/ 552078 w 1104155"/>
                <a:gd name="connsiteY4" fmla="*/ 525321 h 1257794"/>
                <a:gd name="connsiteX5" fmla="*/ 1012720 w 1104155"/>
                <a:gd name="connsiteY5" fmla="*/ 407462 h 1257794"/>
                <a:gd name="connsiteX6" fmla="*/ 1012720 w 1104155"/>
                <a:gd name="connsiteY6" fmla="*/ 612048 h 1257794"/>
                <a:gd name="connsiteX7" fmla="*/ 1012569 w 1104155"/>
                <a:gd name="connsiteY7" fmla="*/ 612048 h 1257794"/>
                <a:gd name="connsiteX8" fmla="*/ 1012720 w 1104155"/>
                <a:gd name="connsiteY8" fmla="*/ 615469 h 1257794"/>
                <a:gd name="connsiteX9" fmla="*/ 1012117 w 1104155"/>
                <a:gd name="connsiteY9" fmla="*/ 623338 h 1257794"/>
                <a:gd name="connsiteX10" fmla="*/ 1104155 w 1104155"/>
                <a:gd name="connsiteY10" fmla="*/ 623338 h 1257794"/>
                <a:gd name="connsiteX11" fmla="*/ 1104155 w 1104155"/>
                <a:gd name="connsiteY11" fmla="*/ 259325 h 1257794"/>
                <a:gd name="connsiteX12" fmla="*/ 1104155 w 1104155"/>
                <a:gd name="connsiteY12" fmla="*/ 259325 h 1257794"/>
                <a:gd name="connsiteX13" fmla="*/ 552078 w 1104155"/>
                <a:gd name="connsiteY13" fmla="*/ 0 h 1257794"/>
                <a:gd name="connsiteX14" fmla="*/ 0 w 1104155"/>
                <a:gd name="connsiteY14" fmla="*/ 262746 h 1257794"/>
                <a:gd name="connsiteX15" fmla="*/ 0 w 1104155"/>
                <a:gd name="connsiteY15" fmla="*/ 995049 h 1257794"/>
                <a:gd name="connsiteX16" fmla="*/ 0 w 1104155"/>
                <a:gd name="connsiteY16" fmla="*/ 995049 h 1257794"/>
                <a:gd name="connsiteX17" fmla="*/ 0 w 1104155"/>
                <a:gd name="connsiteY17" fmla="*/ 995220 h 1257794"/>
                <a:gd name="connsiteX18" fmla="*/ 552078 w 1104155"/>
                <a:gd name="connsiteY18" fmla="*/ 1257795 h 1257794"/>
                <a:gd name="connsiteX19" fmla="*/ 555392 w 1104155"/>
                <a:gd name="connsiteY19" fmla="*/ 1257795 h 1257794"/>
                <a:gd name="connsiteX20" fmla="*/ 555392 w 1104155"/>
                <a:gd name="connsiteY20" fmla="*/ 1153107 h 1257794"/>
                <a:gd name="connsiteX21" fmla="*/ 552379 w 1104155"/>
                <a:gd name="connsiteY21" fmla="*/ 1153107 h 1257794"/>
                <a:gd name="connsiteX22" fmla="*/ 92038 w 1104155"/>
                <a:gd name="connsiteY22" fmla="*/ 995049 h 1257794"/>
                <a:gd name="connsiteX23" fmla="*/ 92189 w 1104155"/>
                <a:gd name="connsiteY23" fmla="*/ 991627 h 1257794"/>
                <a:gd name="connsiteX24" fmla="*/ 92038 w 1104155"/>
                <a:gd name="connsiteY24" fmla="*/ 991627 h 1257794"/>
                <a:gd name="connsiteX25" fmla="*/ 92038 w 1104155"/>
                <a:gd name="connsiteY25" fmla="*/ 760869 h 1257794"/>
                <a:gd name="connsiteX26" fmla="*/ 551927 w 1104155"/>
                <a:gd name="connsiteY26" fmla="*/ 878215 h 1257794"/>
                <a:gd name="connsiteX27" fmla="*/ 555241 w 1104155"/>
                <a:gd name="connsiteY27" fmla="*/ 878215 h 1257794"/>
                <a:gd name="connsiteX28" fmla="*/ 555241 w 1104155"/>
                <a:gd name="connsiteY28" fmla="*/ 773527 h 1257794"/>
                <a:gd name="connsiteX29" fmla="*/ 552228 w 1104155"/>
                <a:gd name="connsiteY29" fmla="*/ 773527 h 1257794"/>
                <a:gd name="connsiteX30" fmla="*/ 92189 w 1104155"/>
                <a:gd name="connsiteY30" fmla="*/ 615469 h 1257794"/>
                <a:gd name="connsiteX31" fmla="*/ 552379 w 1104155"/>
                <a:gd name="connsiteY31" fmla="*/ 104517 h 1257794"/>
                <a:gd name="connsiteX32" fmla="*/ 1012720 w 1104155"/>
                <a:gd name="connsiteY32" fmla="*/ 262575 h 1257794"/>
                <a:gd name="connsiteX33" fmla="*/ 552379 w 1104155"/>
                <a:gd name="connsiteY33" fmla="*/ 420633 h 1257794"/>
                <a:gd name="connsiteX34" fmla="*/ 92189 w 1104155"/>
                <a:gd name="connsiteY34" fmla="*/ 262575 h 1257794"/>
                <a:gd name="connsiteX35" fmla="*/ 552379 w 1104155"/>
                <a:gd name="connsiteY35" fmla="*/ 104517 h 125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04155" h="1257794">
                  <a:moveTo>
                    <a:pt x="92189" y="615469"/>
                  </a:moveTo>
                  <a:cubicBezTo>
                    <a:pt x="92189" y="614272"/>
                    <a:pt x="92189" y="613245"/>
                    <a:pt x="92339" y="612048"/>
                  </a:cubicBezTo>
                  <a:lnTo>
                    <a:pt x="92189" y="612048"/>
                  </a:lnTo>
                  <a:lnTo>
                    <a:pt x="92189" y="407975"/>
                  </a:lnTo>
                  <a:cubicBezTo>
                    <a:pt x="191156" y="478622"/>
                    <a:pt x="360169" y="525321"/>
                    <a:pt x="552078" y="525321"/>
                  </a:cubicBezTo>
                  <a:cubicBezTo>
                    <a:pt x="744439" y="525321"/>
                    <a:pt x="913903" y="478451"/>
                    <a:pt x="1012720" y="407462"/>
                  </a:cubicBezTo>
                  <a:lnTo>
                    <a:pt x="1012720" y="612048"/>
                  </a:lnTo>
                  <a:lnTo>
                    <a:pt x="1012569" y="612048"/>
                  </a:lnTo>
                  <a:cubicBezTo>
                    <a:pt x="1012569" y="613245"/>
                    <a:pt x="1012720" y="614272"/>
                    <a:pt x="1012720" y="615469"/>
                  </a:cubicBezTo>
                  <a:cubicBezTo>
                    <a:pt x="1012720" y="618035"/>
                    <a:pt x="1012569" y="620772"/>
                    <a:pt x="1012117" y="623338"/>
                  </a:cubicBezTo>
                  <a:lnTo>
                    <a:pt x="1104155" y="623338"/>
                  </a:lnTo>
                  <a:lnTo>
                    <a:pt x="1104155" y="259325"/>
                  </a:lnTo>
                  <a:lnTo>
                    <a:pt x="1104155" y="259325"/>
                  </a:lnTo>
                  <a:cubicBezTo>
                    <a:pt x="1100389" y="115807"/>
                    <a:pt x="854704" y="0"/>
                    <a:pt x="552078" y="0"/>
                  </a:cubicBezTo>
                  <a:cubicBezTo>
                    <a:pt x="247192" y="0"/>
                    <a:pt x="0" y="117688"/>
                    <a:pt x="0" y="262746"/>
                  </a:cubicBezTo>
                  <a:lnTo>
                    <a:pt x="0" y="995049"/>
                  </a:lnTo>
                  <a:lnTo>
                    <a:pt x="0" y="995049"/>
                  </a:lnTo>
                  <a:cubicBezTo>
                    <a:pt x="0" y="995049"/>
                    <a:pt x="0" y="995049"/>
                    <a:pt x="0" y="995220"/>
                  </a:cubicBezTo>
                  <a:cubicBezTo>
                    <a:pt x="0" y="1140277"/>
                    <a:pt x="247192" y="1257795"/>
                    <a:pt x="552078" y="1257795"/>
                  </a:cubicBezTo>
                  <a:cubicBezTo>
                    <a:pt x="553132" y="1257795"/>
                    <a:pt x="554337" y="1257795"/>
                    <a:pt x="555392" y="1257795"/>
                  </a:cubicBezTo>
                  <a:lnTo>
                    <a:pt x="555392" y="1153107"/>
                  </a:lnTo>
                  <a:cubicBezTo>
                    <a:pt x="554337" y="1153107"/>
                    <a:pt x="553433" y="1153107"/>
                    <a:pt x="552379" y="1153107"/>
                  </a:cubicBezTo>
                  <a:cubicBezTo>
                    <a:pt x="298107" y="1153107"/>
                    <a:pt x="92038" y="1082288"/>
                    <a:pt x="92038" y="995049"/>
                  </a:cubicBezTo>
                  <a:cubicBezTo>
                    <a:pt x="92038" y="993851"/>
                    <a:pt x="92038" y="992825"/>
                    <a:pt x="92189" y="991627"/>
                  </a:cubicBezTo>
                  <a:lnTo>
                    <a:pt x="92038" y="991627"/>
                  </a:lnTo>
                  <a:lnTo>
                    <a:pt x="92038" y="760869"/>
                  </a:lnTo>
                  <a:cubicBezTo>
                    <a:pt x="191005" y="831516"/>
                    <a:pt x="360018" y="878215"/>
                    <a:pt x="551927" y="878215"/>
                  </a:cubicBezTo>
                  <a:cubicBezTo>
                    <a:pt x="552981" y="878215"/>
                    <a:pt x="554187" y="878215"/>
                    <a:pt x="555241" y="878215"/>
                  </a:cubicBezTo>
                  <a:lnTo>
                    <a:pt x="555241" y="773527"/>
                  </a:lnTo>
                  <a:cubicBezTo>
                    <a:pt x="554187" y="773527"/>
                    <a:pt x="553283" y="773527"/>
                    <a:pt x="552228" y="773527"/>
                  </a:cubicBezTo>
                  <a:cubicBezTo>
                    <a:pt x="298258" y="773356"/>
                    <a:pt x="92189" y="702709"/>
                    <a:pt x="92189" y="615469"/>
                  </a:cubicBezTo>
                  <a:close/>
                  <a:moveTo>
                    <a:pt x="552379" y="104517"/>
                  </a:moveTo>
                  <a:cubicBezTo>
                    <a:pt x="806651" y="104517"/>
                    <a:pt x="1012720" y="175335"/>
                    <a:pt x="1012720" y="262575"/>
                  </a:cubicBezTo>
                  <a:cubicBezTo>
                    <a:pt x="1012720" y="349815"/>
                    <a:pt x="806651" y="420633"/>
                    <a:pt x="552379" y="420633"/>
                  </a:cubicBezTo>
                  <a:cubicBezTo>
                    <a:pt x="298258" y="420633"/>
                    <a:pt x="92189" y="349815"/>
                    <a:pt x="92189" y="262575"/>
                  </a:cubicBezTo>
                  <a:cubicBezTo>
                    <a:pt x="92189" y="175335"/>
                    <a:pt x="298258" y="104517"/>
                    <a:pt x="552379" y="104517"/>
                  </a:cubicBezTo>
                  <a:close/>
                </a:path>
              </a:pathLst>
            </a:custGeom>
            <a:solidFill>
              <a:schemeClr val="accent3"/>
            </a:solidFill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DF4324-87BB-400B-AB7D-31C4287ADEC6}"/>
                </a:ext>
              </a:extLst>
            </p:cNvPr>
            <p:cNvSpPr/>
            <p:nvPr/>
          </p:nvSpPr>
          <p:spPr>
            <a:xfrm>
              <a:off x="8299129" y="3776810"/>
              <a:ext cx="391882" cy="535109"/>
            </a:xfrm>
            <a:custGeom>
              <a:avLst/>
              <a:gdLst>
                <a:gd name="connsiteX0" fmla="*/ 694127 w 694126"/>
                <a:gd name="connsiteY0" fmla="*/ 168493 h 789949"/>
                <a:gd name="connsiteX1" fmla="*/ 347063 w 694126"/>
                <a:gd name="connsiteY1" fmla="*/ 0 h 789949"/>
                <a:gd name="connsiteX2" fmla="*/ 0 w 694126"/>
                <a:gd name="connsiteY2" fmla="*/ 168493 h 789949"/>
                <a:gd name="connsiteX3" fmla="*/ 0 w 694126"/>
                <a:gd name="connsiteY3" fmla="*/ 168493 h 789949"/>
                <a:gd name="connsiteX4" fmla="*/ 0 w 694126"/>
                <a:gd name="connsiteY4" fmla="*/ 620430 h 789949"/>
                <a:gd name="connsiteX5" fmla="*/ 347063 w 694126"/>
                <a:gd name="connsiteY5" fmla="*/ 789949 h 789949"/>
                <a:gd name="connsiteX6" fmla="*/ 694127 w 694126"/>
                <a:gd name="connsiteY6" fmla="*/ 620430 h 789949"/>
                <a:gd name="connsiteX7" fmla="*/ 694127 w 694126"/>
                <a:gd name="connsiteY7" fmla="*/ 168493 h 789949"/>
                <a:gd name="connsiteX8" fmla="*/ 694127 w 694126"/>
                <a:gd name="connsiteY8" fmla="*/ 168493 h 789949"/>
                <a:gd name="connsiteX9" fmla="*/ 593804 w 694126"/>
                <a:gd name="connsiteY9" fmla="*/ 620430 h 789949"/>
                <a:gd name="connsiteX10" fmla="*/ 593804 w 694126"/>
                <a:gd name="connsiteY10" fmla="*/ 620430 h 789949"/>
                <a:gd name="connsiteX11" fmla="*/ 346160 w 694126"/>
                <a:gd name="connsiteY11" fmla="*/ 674998 h 789949"/>
                <a:gd name="connsiteX12" fmla="*/ 98515 w 694126"/>
                <a:gd name="connsiteY12" fmla="*/ 620430 h 789949"/>
                <a:gd name="connsiteX13" fmla="*/ 98515 w 694126"/>
                <a:gd name="connsiteY13" fmla="*/ 620430 h 789949"/>
                <a:gd name="connsiteX14" fmla="*/ 98515 w 694126"/>
                <a:gd name="connsiteY14" fmla="*/ 529427 h 789949"/>
                <a:gd name="connsiteX15" fmla="*/ 347063 w 694126"/>
                <a:gd name="connsiteY15" fmla="*/ 580744 h 789949"/>
                <a:gd name="connsiteX16" fmla="*/ 593804 w 694126"/>
                <a:gd name="connsiteY16" fmla="*/ 530453 h 789949"/>
                <a:gd name="connsiteX17" fmla="*/ 593804 w 694126"/>
                <a:gd name="connsiteY17" fmla="*/ 620430 h 789949"/>
                <a:gd name="connsiteX18" fmla="*/ 593804 w 694126"/>
                <a:gd name="connsiteY18" fmla="*/ 411054 h 789949"/>
                <a:gd name="connsiteX19" fmla="*/ 593804 w 694126"/>
                <a:gd name="connsiteY19" fmla="*/ 411054 h 789949"/>
                <a:gd name="connsiteX20" fmla="*/ 346160 w 694126"/>
                <a:gd name="connsiteY20" fmla="*/ 465622 h 789949"/>
                <a:gd name="connsiteX21" fmla="*/ 98515 w 694126"/>
                <a:gd name="connsiteY21" fmla="*/ 411054 h 789949"/>
                <a:gd name="connsiteX22" fmla="*/ 98515 w 694126"/>
                <a:gd name="connsiteY22" fmla="*/ 411054 h 789949"/>
                <a:gd name="connsiteX23" fmla="*/ 98515 w 694126"/>
                <a:gd name="connsiteY23" fmla="*/ 287721 h 789949"/>
                <a:gd name="connsiteX24" fmla="*/ 347063 w 694126"/>
                <a:gd name="connsiteY24" fmla="*/ 339038 h 789949"/>
                <a:gd name="connsiteX25" fmla="*/ 593804 w 694126"/>
                <a:gd name="connsiteY25" fmla="*/ 288747 h 789949"/>
                <a:gd name="connsiteX26" fmla="*/ 593804 w 694126"/>
                <a:gd name="connsiteY26" fmla="*/ 411054 h 789949"/>
                <a:gd name="connsiteX27" fmla="*/ 346160 w 694126"/>
                <a:gd name="connsiteY27" fmla="*/ 224087 h 789949"/>
                <a:gd name="connsiteX28" fmla="*/ 98515 w 694126"/>
                <a:gd name="connsiteY28" fmla="*/ 168493 h 789949"/>
                <a:gd name="connsiteX29" fmla="*/ 346160 w 694126"/>
                <a:gd name="connsiteY29" fmla="*/ 112899 h 789949"/>
                <a:gd name="connsiteX30" fmla="*/ 593804 w 694126"/>
                <a:gd name="connsiteY30" fmla="*/ 168493 h 789949"/>
                <a:gd name="connsiteX31" fmla="*/ 346160 w 694126"/>
                <a:gd name="connsiteY31" fmla="*/ 224087 h 7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4126" h="789949">
                  <a:moveTo>
                    <a:pt x="694127" y="168493"/>
                  </a:moveTo>
                  <a:cubicBezTo>
                    <a:pt x="692921" y="75266"/>
                    <a:pt x="538069" y="0"/>
                    <a:pt x="347063" y="0"/>
                  </a:cubicBezTo>
                  <a:cubicBezTo>
                    <a:pt x="156058" y="0"/>
                    <a:pt x="1205" y="75266"/>
                    <a:pt x="0" y="168493"/>
                  </a:cubicBezTo>
                  <a:lnTo>
                    <a:pt x="0" y="168493"/>
                  </a:lnTo>
                  <a:lnTo>
                    <a:pt x="0" y="620430"/>
                  </a:lnTo>
                  <a:cubicBezTo>
                    <a:pt x="0" y="713999"/>
                    <a:pt x="155305" y="789949"/>
                    <a:pt x="347063" y="789949"/>
                  </a:cubicBezTo>
                  <a:cubicBezTo>
                    <a:pt x="538671" y="789949"/>
                    <a:pt x="694127" y="713999"/>
                    <a:pt x="694127" y="620430"/>
                  </a:cubicBezTo>
                  <a:lnTo>
                    <a:pt x="694127" y="168493"/>
                  </a:lnTo>
                  <a:lnTo>
                    <a:pt x="694127" y="168493"/>
                  </a:lnTo>
                  <a:close/>
                  <a:moveTo>
                    <a:pt x="593804" y="620430"/>
                  </a:moveTo>
                  <a:lnTo>
                    <a:pt x="593804" y="620430"/>
                  </a:lnTo>
                  <a:cubicBezTo>
                    <a:pt x="591243" y="650707"/>
                    <a:pt x="481430" y="674998"/>
                    <a:pt x="346160" y="674998"/>
                  </a:cubicBezTo>
                  <a:cubicBezTo>
                    <a:pt x="210889" y="674998"/>
                    <a:pt x="101076" y="650707"/>
                    <a:pt x="98515" y="620430"/>
                  </a:cubicBezTo>
                  <a:lnTo>
                    <a:pt x="98515" y="620430"/>
                  </a:lnTo>
                  <a:lnTo>
                    <a:pt x="98515" y="529427"/>
                  </a:lnTo>
                  <a:cubicBezTo>
                    <a:pt x="161481" y="561073"/>
                    <a:pt x="249602" y="580744"/>
                    <a:pt x="347063" y="580744"/>
                  </a:cubicBezTo>
                  <a:cubicBezTo>
                    <a:pt x="443620" y="580744"/>
                    <a:pt x="530838" y="561415"/>
                    <a:pt x="593804" y="530453"/>
                  </a:cubicBezTo>
                  <a:lnTo>
                    <a:pt x="593804" y="620430"/>
                  </a:lnTo>
                  <a:close/>
                  <a:moveTo>
                    <a:pt x="593804" y="411054"/>
                  </a:moveTo>
                  <a:lnTo>
                    <a:pt x="593804" y="411054"/>
                  </a:lnTo>
                  <a:cubicBezTo>
                    <a:pt x="591243" y="441331"/>
                    <a:pt x="481430" y="465622"/>
                    <a:pt x="346160" y="465622"/>
                  </a:cubicBezTo>
                  <a:cubicBezTo>
                    <a:pt x="210889" y="465622"/>
                    <a:pt x="101076" y="441331"/>
                    <a:pt x="98515" y="411054"/>
                  </a:cubicBezTo>
                  <a:lnTo>
                    <a:pt x="98515" y="411054"/>
                  </a:lnTo>
                  <a:lnTo>
                    <a:pt x="98515" y="287721"/>
                  </a:lnTo>
                  <a:cubicBezTo>
                    <a:pt x="161481" y="319367"/>
                    <a:pt x="249602" y="339038"/>
                    <a:pt x="347063" y="339038"/>
                  </a:cubicBezTo>
                  <a:cubicBezTo>
                    <a:pt x="443620" y="339038"/>
                    <a:pt x="530838" y="319709"/>
                    <a:pt x="593804" y="288747"/>
                  </a:cubicBezTo>
                  <a:lnTo>
                    <a:pt x="593804" y="411054"/>
                  </a:lnTo>
                  <a:close/>
                  <a:moveTo>
                    <a:pt x="346160" y="224087"/>
                  </a:moveTo>
                  <a:cubicBezTo>
                    <a:pt x="209383" y="224087"/>
                    <a:pt x="98515" y="199112"/>
                    <a:pt x="98515" y="168493"/>
                  </a:cubicBezTo>
                  <a:cubicBezTo>
                    <a:pt x="98515" y="137873"/>
                    <a:pt x="209383" y="112899"/>
                    <a:pt x="346160" y="112899"/>
                  </a:cubicBezTo>
                  <a:cubicBezTo>
                    <a:pt x="482936" y="112899"/>
                    <a:pt x="593804" y="137873"/>
                    <a:pt x="593804" y="168493"/>
                  </a:cubicBezTo>
                  <a:cubicBezTo>
                    <a:pt x="593804" y="199112"/>
                    <a:pt x="482936" y="224087"/>
                    <a:pt x="346160" y="224087"/>
                  </a:cubicBezTo>
                  <a:close/>
                </a:path>
              </a:pathLst>
            </a:custGeom>
            <a:solidFill>
              <a:schemeClr val="accent3"/>
            </a:solidFill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45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B0A9BB53-600F-4C15-9FCD-9E80E26500E6}"/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6</cp:revision>
  <dcterms:created xsi:type="dcterms:W3CDTF">2020-06-29T09:54:11Z</dcterms:created>
  <dcterms:modified xsi:type="dcterms:W3CDTF">2022-10-10T14:00:07Z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r8>52000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