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8"/>
  </p:notesMasterIdLst>
  <p:sldIdLst>
    <p:sldId id="64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194"/>
    <a:srgbClr val="4FB3D9"/>
    <a:srgbClr val="0BB5DD"/>
    <a:srgbClr val="FDFDF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7AF4E-8937-485F-AE1D-41D0DB3FA9AE}" v="1" dt="2022-10-10T15:03:2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67382" autoAdjust="0"/>
  </p:normalViewPr>
  <p:slideViewPr>
    <p:cSldViewPr snapToGrid="0">
      <p:cViewPr varScale="1">
        <p:scale>
          <a:sx n="68" d="100"/>
          <a:sy n="68" d="100"/>
        </p:scale>
        <p:origin x="1077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67A7AF4E-8937-485F-AE1D-41D0DB3FA9AE}"/>
    <pc:docChg chg="custSel modSld">
      <pc:chgData name="Cristina Martins Rodrigues" userId="459032d2-6611-47f6-b546-c79c040e89ab" providerId="ADAL" clId="{67A7AF4E-8937-485F-AE1D-41D0DB3FA9AE}" dt="2022-10-10T15:03:37.353" v="4" actId="20577"/>
      <pc:docMkLst>
        <pc:docMk/>
      </pc:docMkLst>
      <pc:sldChg chg="delSp modSp mod modNotesTx">
        <pc:chgData name="Cristina Martins Rodrigues" userId="459032d2-6611-47f6-b546-c79c040e89ab" providerId="ADAL" clId="{67A7AF4E-8937-485F-AE1D-41D0DB3FA9AE}" dt="2022-10-10T15:03:37.353" v="4" actId="20577"/>
        <pc:sldMkLst>
          <pc:docMk/>
          <pc:sldMk cId="1296513365" sldId="640"/>
        </pc:sldMkLst>
        <pc:spChg chg="del">
          <ac:chgData name="Cristina Martins Rodrigues" userId="459032d2-6611-47f6-b546-c79c040e89ab" providerId="ADAL" clId="{67A7AF4E-8937-485F-AE1D-41D0DB3FA9AE}" dt="2022-10-10T15:02:47.164" v="2" actId="478"/>
          <ac:spMkLst>
            <pc:docMk/>
            <pc:sldMk cId="1296513365" sldId="640"/>
            <ac:spMk id="54" creationId="{B076F185-01D8-4305-BEF4-B6287C2EB7CB}"/>
          </ac:spMkLst>
        </pc:spChg>
        <pc:spChg chg="del">
          <ac:chgData name="Cristina Martins Rodrigues" userId="459032d2-6611-47f6-b546-c79c040e89ab" providerId="ADAL" clId="{67A7AF4E-8937-485F-AE1D-41D0DB3FA9AE}" dt="2022-10-10T15:03:03.022" v="3" actId="478"/>
          <ac:spMkLst>
            <pc:docMk/>
            <pc:sldMk cId="1296513365" sldId="640"/>
            <ac:spMk id="81" creationId="{1B09683C-3444-469E-9E8A-4F83FFB79A0D}"/>
          </ac:spMkLst>
        </pc:spChg>
        <pc:spChg chg="del">
          <ac:chgData name="Cristina Martins Rodrigues" userId="459032d2-6611-47f6-b546-c79c040e89ab" providerId="ADAL" clId="{67A7AF4E-8937-485F-AE1D-41D0DB3FA9AE}" dt="2022-10-10T15:02:45.714" v="0" actId="478"/>
          <ac:spMkLst>
            <pc:docMk/>
            <pc:sldMk cId="1296513365" sldId="640"/>
            <ac:spMk id="106" creationId="{297D3E4E-0490-41B4-AC94-13D178AB022E}"/>
          </ac:spMkLst>
        </pc:spChg>
        <pc:grpChg chg="del">
          <ac:chgData name="Cristina Martins Rodrigues" userId="459032d2-6611-47f6-b546-c79c040e89ab" providerId="ADAL" clId="{67A7AF4E-8937-485F-AE1D-41D0DB3FA9AE}" dt="2022-10-10T15:02:46.414" v="1" actId="478"/>
          <ac:grpSpMkLst>
            <pc:docMk/>
            <pc:sldMk cId="1296513365" sldId="640"/>
            <ac:grpSpMk id="2" creationId="{B88DC3AB-5B1C-4342-8258-045947B17B0D}"/>
          </ac:grpSpMkLst>
        </pc:grpChg>
        <pc:cxnChg chg="mod">
          <ac:chgData name="Cristina Martins Rodrigues" userId="459032d2-6611-47f6-b546-c79c040e89ab" providerId="ADAL" clId="{67A7AF4E-8937-485F-AE1D-41D0DB3FA9AE}" dt="2022-10-10T15:02:46.414" v="1" actId="478"/>
          <ac:cxnSpMkLst>
            <pc:docMk/>
            <pc:sldMk cId="1296513365" sldId="640"/>
            <ac:cxnSpMk id="205" creationId="{A5FF055F-D664-4B1F-8B5C-A62F9F8CBD2D}"/>
          </ac:cxnSpMkLst>
        </pc:cxnChg>
        <pc:cxnChg chg="mod">
          <ac:chgData name="Cristina Martins Rodrigues" userId="459032d2-6611-47f6-b546-c79c040e89ab" providerId="ADAL" clId="{67A7AF4E-8937-485F-AE1D-41D0DB3FA9AE}" dt="2022-10-10T15:02:46.414" v="1" actId="478"/>
          <ac:cxnSpMkLst>
            <pc:docMk/>
            <pc:sldMk cId="1296513365" sldId="640"/>
            <ac:cxnSpMk id="208" creationId="{6B73BE7C-A3B6-4F3A-91C2-2C15C72686AF}"/>
          </ac:cxnSpMkLst>
        </pc:cxnChg>
      </pc:sldChg>
    </pc:docChg>
  </pc:docChgLst>
  <pc:docChgLst>
    <pc:chgData name="Cristina MartinsRodrigues" userId="78c086b1-f7ce-4395-995d-5f6a928ce23d" providerId="ADAL" clId="{31C77171-C64C-403A-AC81-A41576AAB49F}"/>
    <pc:docChg chg="undo custSel addSld delSld modSld addMainMaster delMainMaster">
      <pc:chgData name="Cristina MartinsRodrigues" userId="78c086b1-f7ce-4395-995d-5f6a928ce23d" providerId="ADAL" clId="{31C77171-C64C-403A-AC81-A41576AAB49F}" dt="2021-03-09T16:12:03.413" v="252" actId="47"/>
      <pc:docMkLst>
        <pc:docMk/>
      </pc:docMkLst>
      <pc:sldChg chg="add del">
        <pc:chgData name="Cristina MartinsRodrigues" userId="78c086b1-f7ce-4395-995d-5f6a928ce23d" providerId="ADAL" clId="{31C77171-C64C-403A-AC81-A41576AAB49F}" dt="2021-02-24T15:26:11.821" v="97" actId="47"/>
        <pc:sldMkLst>
          <pc:docMk/>
          <pc:sldMk cId="0" sldId="258"/>
        </pc:sldMkLst>
      </pc:sldChg>
      <pc:sldChg chg="add del">
        <pc:chgData name="Cristina MartinsRodrigues" userId="78c086b1-f7ce-4395-995d-5f6a928ce23d" providerId="ADAL" clId="{31C77171-C64C-403A-AC81-A41576AAB49F}" dt="2021-02-24T15:27:55.302" v="123" actId="47"/>
        <pc:sldMkLst>
          <pc:docMk/>
          <pc:sldMk cId="2651175639" sldId="286"/>
        </pc:sldMkLst>
      </pc:sldChg>
      <pc:sldChg chg="add del">
        <pc:chgData name="Cristina MartinsRodrigues" userId="78c086b1-f7ce-4395-995d-5f6a928ce23d" providerId="ADAL" clId="{31C77171-C64C-403A-AC81-A41576AAB49F}" dt="2021-02-24T15:26:11.821" v="97" actId="47"/>
        <pc:sldMkLst>
          <pc:docMk/>
          <pc:sldMk cId="2212530618" sldId="533"/>
        </pc:sldMkLst>
      </pc:sldChg>
      <pc:sldChg chg="addSp delSp modSp add del mod addAnim delAnim modAnim">
        <pc:chgData name="Cristina MartinsRodrigues" userId="78c086b1-f7ce-4395-995d-5f6a928ce23d" providerId="ADAL" clId="{31C77171-C64C-403A-AC81-A41576AAB49F}" dt="2021-02-24T15:30:27.714" v="161" actId="47"/>
        <pc:sldMkLst>
          <pc:docMk/>
          <pc:sldMk cId="1061197200" sldId="593"/>
        </pc:sldMkLst>
        <pc:spChg chg="add del">
          <ac:chgData name="Cristina MartinsRodrigues" userId="78c086b1-f7ce-4395-995d-5f6a928ce23d" providerId="ADAL" clId="{31C77171-C64C-403A-AC81-A41576AAB49F}" dt="2021-02-24T15:29:50.684" v="152" actId="478"/>
          <ac:spMkLst>
            <pc:docMk/>
            <pc:sldMk cId="1061197200" sldId="593"/>
            <ac:spMk id="103" creationId="{BBF0FF14-48DC-4730-A516-C4BDD54938E5}"/>
          </ac:spMkLst>
        </pc:spChg>
        <pc:spChg chg="mod">
          <ac:chgData name="Cristina MartinsRodrigues" userId="78c086b1-f7ce-4395-995d-5f6a928ce23d" providerId="ADAL" clId="{31C77171-C64C-403A-AC81-A41576AAB49F}" dt="2021-02-24T15:28:12.905" v="133" actId="1035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31C77171-C64C-403A-AC81-A41576AAB49F}" dt="2021-02-24T15:28:12.905" v="133" actId="1035"/>
          <ac:spMkLst>
            <pc:docMk/>
            <pc:sldMk cId="1061197200" sldId="593"/>
            <ac:spMk id="224" creationId="{100BB238-5010-48BF-9FF8-9D518478419A}"/>
          </ac:spMkLst>
        </pc:spChg>
        <pc:grpChg chg="add del">
          <ac:chgData name="Cristina MartinsRodrigues" userId="78c086b1-f7ce-4395-995d-5f6a928ce23d" providerId="ADAL" clId="{31C77171-C64C-403A-AC81-A41576AAB49F}" dt="2021-02-24T15:29:51.067" v="153" actId="478"/>
          <ac:grpSpMkLst>
            <pc:docMk/>
            <pc:sldMk cId="1061197200" sldId="593"/>
            <ac:grpSpMk id="104" creationId="{4BD441C8-FF73-4517-8908-9BCAA98AB753}"/>
          </ac:grpSpMkLst>
        </pc:grpChg>
      </pc:sldChg>
      <pc:sldChg chg="delSp add del mod delAnim modAnim">
        <pc:chgData name="Cristina MartinsRodrigues" userId="78c086b1-f7ce-4395-995d-5f6a928ce23d" providerId="ADAL" clId="{31C77171-C64C-403A-AC81-A41576AAB49F}" dt="2021-02-24T15:30:51.944" v="164"/>
        <pc:sldMkLst>
          <pc:docMk/>
          <pc:sldMk cId="1245435337" sldId="597"/>
        </pc:sldMkLst>
        <pc:grpChg chg="del">
          <ac:chgData name="Cristina MartinsRodrigues" userId="78c086b1-f7ce-4395-995d-5f6a928ce23d" providerId="ADAL" clId="{31C77171-C64C-403A-AC81-A41576AAB49F}" dt="2021-02-24T15:30:49.697" v="163" actId="478"/>
          <ac:grpSpMkLst>
            <pc:docMk/>
            <pc:sldMk cId="1245435337" sldId="597"/>
            <ac:grpSpMk id="4" creationId="{BBD820A8-E463-4405-94AB-2BBCB335868A}"/>
          </ac:grpSpMkLst>
        </pc:grpChg>
        <pc:grpChg chg="del">
          <ac:chgData name="Cristina MartinsRodrigues" userId="78c086b1-f7ce-4395-995d-5f6a928ce23d" providerId="ADAL" clId="{31C77171-C64C-403A-AC81-A41576AAB49F}" dt="2021-02-24T15:30:49.697" v="163" actId="478"/>
          <ac:grpSpMkLst>
            <pc:docMk/>
            <pc:sldMk cId="1245435337" sldId="597"/>
            <ac:grpSpMk id="313" creationId="{DCDB8442-0314-4D51-BCF5-0BB83C42D047}"/>
          </ac:grpSpMkLst>
        </pc:grpChg>
        <pc:grpChg chg="del">
          <ac:chgData name="Cristina MartinsRodrigues" userId="78c086b1-f7ce-4395-995d-5f6a928ce23d" providerId="ADAL" clId="{31C77171-C64C-403A-AC81-A41576AAB49F}" dt="2021-02-24T15:30:49.697" v="163" actId="478"/>
          <ac:grpSpMkLst>
            <pc:docMk/>
            <pc:sldMk cId="1245435337" sldId="597"/>
            <ac:grpSpMk id="317" creationId="{1F7E6554-626C-450B-9E89-B5DB38D03BD1}"/>
          </ac:grpSpMkLst>
        </pc:grpChg>
        <pc:grpChg chg="del">
          <ac:chgData name="Cristina MartinsRodrigues" userId="78c086b1-f7ce-4395-995d-5f6a928ce23d" providerId="ADAL" clId="{31C77171-C64C-403A-AC81-A41576AAB49F}" dt="2021-02-24T15:30:49.697" v="163" actId="478"/>
          <ac:grpSpMkLst>
            <pc:docMk/>
            <pc:sldMk cId="1245435337" sldId="597"/>
            <ac:grpSpMk id="321" creationId="{A954B14B-D4FD-4FB1-A7C7-F8FF79EE6F44}"/>
          </ac:grpSpMkLst>
        </pc:grpChg>
        <pc:grpChg chg="del">
          <ac:chgData name="Cristina MartinsRodrigues" userId="78c086b1-f7ce-4395-995d-5f6a928ce23d" providerId="ADAL" clId="{31C77171-C64C-403A-AC81-A41576AAB49F}" dt="2021-02-24T15:30:49.697" v="163" actId="478"/>
          <ac:grpSpMkLst>
            <pc:docMk/>
            <pc:sldMk cId="1245435337" sldId="597"/>
            <ac:grpSpMk id="325" creationId="{ABC799FD-08E7-4FB8-9AAC-99275F7C8D6A}"/>
          </ac:grpSpMkLst>
        </pc:grpChg>
      </pc:sldChg>
      <pc:sldChg chg="modSp add del mod modAnim">
        <pc:chgData name="Cristina MartinsRodrigues" userId="78c086b1-f7ce-4395-995d-5f6a928ce23d" providerId="ADAL" clId="{31C77171-C64C-403A-AC81-A41576AAB49F}" dt="2021-02-24T15:32:40.837" v="248" actId="1037"/>
        <pc:sldMkLst>
          <pc:docMk/>
          <pc:sldMk cId="3281793731" sldId="600"/>
        </pc:sldMkLst>
        <pc:spChg chg="mod">
          <ac:chgData name="Cristina MartinsRodrigues" userId="78c086b1-f7ce-4395-995d-5f6a928ce23d" providerId="ADAL" clId="{31C77171-C64C-403A-AC81-A41576AAB49F}" dt="2021-02-24T15:32:40.837" v="248" actId="1037"/>
          <ac:spMkLst>
            <pc:docMk/>
            <pc:sldMk cId="3281793731" sldId="600"/>
            <ac:spMk id="10" creationId="{B70C5AE0-A571-47A9-AAA6-21AA5F5C1DEF}"/>
          </ac:spMkLst>
        </pc:spChg>
        <pc:spChg chg="mod">
          <ac:chgData name="Cristina MartinsRodrigues" userId="78c086b1-f7ce-4395-995d-5f6a928ce23d" providerId="ADAL" clId="{31C77171-C64C-403A-AC81-A41576AAB49F}" dt="2021-02-24T15:32:37.721" v="241" actId="1038"/>
          <ac:spMkLst>
            <pc:docMk/>
            <pc:sldMk cId="3281793731" sldId="600"/>
            <ac:spMk id="11" creationId="{5BEEC5B0-9028-4F2E-A167-935968B01155}"/>
          </ac:spMkLst>
        </pc:spChg>
        <pc:picChg chg="mod">
          <ac:chgData name="Cristina MartinsRodrigues" userId="78c086b1-f7ce-4395-995d-5f6a928ce23d" providerId="ADAL" clId="{31C77171-C64C-403A-AC81-A41576AAB49F}" dt="2021-02-24T15:32:40.837" v="248" actId="1037"/>
          <ac:picMkLst>
            <pc:docMk/>
            <pc:sldMk cId="3281793731" sldId="600"/>
            <ac:picMk id="5" creationId="{9BBB64DD-D04A-4B93-B1A5-95BCF8EA9959}"/>
          </ac:picMkLst>
        </pc:picChg>
        <pc:picChg chg="mod">
          <ac:chgData name="Cristina MartinsRodrigues" userId="78c086b1-f7ce-4395-995d-5f6a928ce23d" providerId="ADAL" clId="{31C77171-C64C-403A-AC81-A41576AAB49F}" dt="2021-02-24T15:32:37.721" v="241" actId="1038"/>
          <ac:picMkLst>
            <pc:docMk/>
            <pc:sldMk cId="3281793731" sldId="600"/>
            <ac:picMk id="7" creationId="{8EC65F3D-E9BA-47B6-A327-59BD74D3EE85}"/>
          </ac:picMkLst>
        </pc:picChg>
      </pc:sldChg>
      <pc:sldChg chg="add del">
        <pc:chgData name="Cristina MartinsRodrigues" userId="78c086b1-f7ce-4395-995d-5f6a928ce23d" providerId="ADAL" clId="{31C77171-C64C-403A-AC81-A41576AAB49F}" dt="2021-02-24T15:26:11.821" v="97" actId="47"/>
        <pc:sldMkLst>
          <pc:docMk/>
          <pc:sldMk cId="491059981" sldId="625"/>
        </pc:sldMkLst>
      </pc:sldChg>
      <pc:sldChg chg="addSp delSp modSp add del mod addAnim delAnim modAnim">
        <pc:chgData name="Cristina MartinsRodrigues" userId="78c086b1-f7ce-4395-995d-5f6a928ce23d" providerId="ADAL" clId="{31C77171-C64C-403A-AC81-A41576AAB49F}" dt="2021-02-24T15:27:33.307" v="120" actId="47"/>
        <pc:sldMkLst>
          <pc:docMk/>
          <pc:sldMk cId="2698338401" sldId="626"/>
        </pc:sldMkLst>
        <pc:spChg chg="del topLvl">
          <ac:chgData name="Cristina MartinsRodrigues" userId="78c086b1-f7ce-4395-995d-5f6a928ce23d" providerId="ADAL" clId="{31C77171-C64C-403A-AC81-A41576AAB49F}" dt="2021-02-24T15:10:44.034" v="2" actId="478"/>
          <ac:spMkLst>
            <pc:docMk/>
            <pc:sldMk cId="2698338401" sldId="626"/>
            <ac:spMk id="78" creationId="{FC6DA1BB-2832-4D2C-A655-E9026EC42204}"/>
          </ac:spMkLst>
        </pc:spChg>
        <pc:spChg chg="del">
          <ac:chgData name="Cristina MartinsRodrigues" userId="78c086b1-f7ce-4395-995d-5f6a928ce23d" providerId="ADAL" clId="{31C77171-C64C-403A-AC81-A41576AAB49F}" dt="2021-02-24T15:26:49.302" v="103" actId="478"/>
          <ac:spMkLst>
            <pc:docMk/>
            <pc:sldMk cId="2698338401" sldId="626"/>
            <ac:spMk id="89" creationId="{59B4D525-BFEE-40FA-A370-801A24394C43}"/>
          </ac:spMkLst>
        </pc:spChg>
        <pc:spChg chg="del">
          <ac:chgData name="Cristina MartinsRodrigues" userId="78c086b1-f7ce-4395-995d-5f6a928ce23d" providerId="ADAL" clId="{31C77171-C64C-403A-AC81-A41576AAB49F}" dt="2021-02-24T15:10:54.668" v="6" actId="478"/>
          <ac:spMkLst>
            <pc:docMk/>
            <pc:sldMk cId="2698338401" sldId="626"/>
            <ac:spMk id="115" creationId="{9D41D486-3D2C-470F-93FC-61527E1BD43B}"/>
          </ac:spMkLst>
        </pc:spChg>
        <pc:spChg chg="add del">
          <ac:chgData name="Cristina MartinsRodrigues" userId="78c086b1-f7ce-4395-995d-5f6a928ce23d" providerId="ADAL" clId="{31C77171-C64C-403A-AC81-A41576AAB49F}" dt="2021-02-24T15:11:04.113" v="9" actId="478"/>
          <ac:spMkLst>
            <pc:docMk/>
            <pc:sldMk cId="2698338401" sldId="626"/>
            <ac:spMk id="281" creationId="{78F36AA2-CC73-442A-92D1-C53093F4C997}"/>
          </ac:spMkLst>
        </pc:spChg>
        <pc:spChg chg="add del">
          <ac:chgData name="Cristina MartinsRodrigues" userId="78c086b1-f7ce-4395-995d-5f6a928ce23d" providerId="ADAL" clId="{31C77171-C64C-403A-AC81-A41576AAB49F}" dt="2021-02-24T15:11:04.113" v="9" actId="478"/>
          <ac:spMkLst>
            <pc:docMk/>
            <pc:sldMk cId="2698338401" sldId="626"/>
            <ac:spMk id="282" creationId="{70990EFF-02CB-44DC-878C-BADAFF04D19D}"/>
          </ac:spMkLst>
        </pc:spChg>
        <pc:spChg chg="del">
          <ac:chgData name="Cristina MartinsRodrigues" userId="78c086b1-f7ce-4395-995d-5f6a928ce23d" providerId="ADAL" clId="{31C77171-C64C-403A-AC81-A41576AAB49F}" dt="2021-02-24T15:10:32.814" v="1" actId="478"/>
          <ac:spMkLst>
            <pc:docMk/>
            <pc:sldMk cId="2698338401" sldId="626"/>
            <ac:spMk id="358" creationId="{F4BD5801-F7EE-4656-8BCE-E5C36CFBE446}"/>
          </ac:spMkLst>
        </pc:spChg>
        <pc:grpChg chg="add del">
          <ac:chgData name="Cristina MartinsRodrigues" userId="78c086b1-f7ce-4395-995d-5f6a928ce23d" providerId="ADAL" clId="{31C77171-C64C-403A-AC81-A41576AAB49F}" dt="2021-02-24T15:11:00.094" v="8" actId="478"/>
          <ac:grpSpMkLst>
            <pc:docMk/>
            <pc:sldMk cId="2698338401" sldId="626"/>
            <ac:grpSpMk id="32" creationId="{2CA8E5AC-A794-4BD2-B220-754F603009DC}"/>
          </ac:grpSpMkLst>
        </pc:grpChg>
        <pc:grpChg chg="del">
          <ac:chgData name="Cristina MartinsRodrigues" userId="78c086b1-f7ce-4395-995d-5f6a928ce23d" providerId="ADAL" clId="{31C77171-C64C-403A-AC81-A41576AAB49F}" dt="2021-02-24T15:10:44.034" v="2" actId="478"/>
          <ac:grpSpMkLst>
            <pc:docMk/>
            <pc:sldMk cId="2698338401" sldId="626"/>
            <ac:grpSpMk id="77" creationId="{DED4F6D6-FA78-42C2-89F4-DF8F5B98F830}"/>
          </ac:grpSpMkLst>
        </pc:grpChg>
        <pc:grpChg chg="del topLvl">
          <ac:chgData name="Cristina MartinsRodrigues" userId="78c086b1-f7ce-4395-995d-5f6a928ce23d" providerId="ADAL" clId="{31C77171-C64C-403A-AC81-A41576AAB49F}" dt="2021-02-24T15:10:45.676" v="3" actId="478"/>
          <ac:grpSpMkLst>
            <pc:docMk/>
            <pc:sldMk cId="2698338401" sldId="626"/>
            <ac:grpSpMk id="79" creationId="{6330087F-338D-472B-B20D-49883FA0BF0B}"/>
          </ac:grpSpMkLst>
        </pc:grpChg>
        <pc:grpChg chg="del">
          <ac:chgData name="Cristina MartinsRodrigues" userId="78c086b1-f7ce-4395-995d-5f6a928ce23d" providerId="ADAL" clId="{31C77171-C64C-403A-AC81-A41576AAB49F}" dt="2021-02-24T15:10:46.617" v="4" actId="478"/>
          <ac:grpSpMkLst>
            <pc:docMk/>
            <pc:sldMk cId="2698338401" sldId="626"/>
            <ac:grpSpMk id="90" creationId="{1995A8E8-4A41-48EA-AEEE-471DC9B15634}"/>
          </ac:grpSpMkLst>
        </pc:grpChg>
        <pc:grpChg chg="del">
          <ac:chgData name="Cristina MartinsRodrigues" userId="78c086b1-f7ce-4395-995d-5f6a928ce23d" providerId="ADAL" clId="{31C77171-C64C-403A-AC81-A41576AAB49F}" dt="2021-02-24T15:10:47.299" v="5" actId="478"/>
          <ac:grpSpMkLst>
            <pc:docMk/>
            <pc:sldMk cId="2698338401" sldId="626"/>
            <ac:grpSpMk id="103" creationId="{06D7A5BB-3270-43F5-9B17-525A8CAC616B}"/>
          </ac:grpSpMkLst>
        </pc:grpChg>
        <pc:grpChg chg="del">
          <ac:chgData name="Cristina MartinsRodrigues" userId="78c086b1-f7ce-4395-995d-5f6a928ce23d" providerId="ADAL" clId="{31C77171-C64C-403A-AC81-A41576AAB49F}" dt="2021-02-24T15:11:04.113" v="9" actId="478"/>
          <ac:grpSpMkLst>
            <pc:docMk/>
            <pc:sldMk cId="2698338401" sldId="626"/>
            <ac:grpSpMk id="283" creationId="{1E6F637D-F7A8-47CE-B5F2-7913A8F44511}"/>
          </ac:grpSpMkLst>
        </pc:grpChg>
        <pc:picChg chg="del">
          <ac:chgData name="Cristina MartinsRodrigues" userId="78c086b1-f7ce-4395-995d-5f6a928ce23d" providerId="ADAL" clId="{31C77171-C64C-403A-AC81-A41576AAB49F}" dt="2021-02-24T15:12:28.347" v="41" actId="478"/>
          <ac:picMkLst>
            <pc:docMk/>
            <pc:sldMk cId="2698338401" sldId="626"/>
            <ac:picMk id="66" creationId="{8F9493AE-D709-4F5D-88DD-D891029AEF2C}"/>
          </ac:picMkLst>
        </pc:picChg>
        <pc:picChg chg="del">
          <ac:chgData name="Cristina MartinsRodrigues" userId="78c086b1-f7ce-4395-995d-5f6a928ce23d" providerId="ADAL" clId="{31C77171-C64C-403A-AC81-A41576AAB49F}" dt="2021-02-24T15:10:54.668" v="6" actId="478"/>
          <ac:picMkLst>
            <pc:docMk/>
            <pc:sldMk cId="2698338401" sldId="626"/>
            <ac:picMk id="6146" creationId="{1B3F00AF-3BAB-4FA7-A043-25B154F2797C}"/>
          </ac:picMkLst>
        </pc:picChg>
        <pc:cxnChg chg="mod">
          <ac:chgData name="Cristina MartinsRodrigues" userId="78c086b1-f7ce-4395-995d-5f6a928ce23d" providerId="ADAL" clId="{31C77171-C64C-403A-AC81-A41576AAB49F}" dt="2021-02-24T15:11:04.113" v="9" actId="478"/>
          <ac:cxnSpMkLst>
            <pc:docMk/>
            <pc:sldMk cId="2698338401" sldId="626"/>
            <ac:cxnSpMk id="295" creationId="{B703B31D-6247-4B1E-994D-D857501571CD}"/>
          </ac:cxnSpMkLst>
        </pc:cxnChg>
        <pc:cxnChg chg="mod">
          <ac:chgData name="Cristina MartinsRodrigues" userId="78c086b1-f7ce-4395-995d-5f6a928ce23d" providerId="ADAL" clId="{31C77171-C64C-403A-AC81-A41576AAB49F}" dt="2021-02-24T15:11:04.113" v="9" actId="478"/>
          <ac:cxnSpMkLst>
            <pc:docMk/>
            <pc:sldMk cId="2698338401" sldId="626"/>
            <ac:cxnSpMk id="298" creationId="{CF059556-BFDD-4412-9D34-D21B63937D28}"/>
          </ac:cxnSpMkLst>
        </pc:cxnChg>
      </pc:sldChg>
      <pc:sldChg chg="addSp delSp modSp add del mod delAnim modAnim">
        <pc:chgData name="Cristina MartinsRodrigues" userId="78c086b1-f7ce-4395-995d-5f6a928ce23d" providerId="ADAL" clId="{31C77171-C64C-403A-AC81-A41576AAB49F}" dt="2021-02-24T15:26:18.677" v="99"/>
        <pc:sldMkLst>
          <pc:docMk/>
          <pc:sldMk cId="858893057" sldId="627"/>
        </pc:sldMkLst>
        <pc:spChg chg="mod">
          <ac:chgData name="Cristina MartinsRodrigues" userId="78c086b1-f7ce-4395-995d-5f6a928ce23d" providerId="ADAL" clId="{31C77171-C64C-403A-AC81-A41576AAB49F}" dt="2021-02-24T15:12:48.029" v="45" actId="1035"/>
          <ac:spMkLst>
            <pc:docMk/>
            <pc:sldMk cId="858893057" sldId="627"/>
            <ac:spMk id="73" creationId="{83108EA2-6C6B-497C-9E92-CF3FE1C07E1A}"/>
          </ac:spMkLst>
        </pc:spChg>
        <pc:spChg chg="mod">
          <ac:chgData name="Cristina MartinsRodrigues" userId="78c086b1-f7ce-4395-995d-5f6a928ce23d" providerId="ADAL" clId="{31C77171-C64C-403A-AC81-A41576AAB49F}" dt="2021-02-24T15:12:48.029" v="45" actId="1035"/>
          <ac:spMkLst>
            <pc:docMk/>
            <pc:sldMk cId="858893057" sldId="627"/>
            <ac:spMk id="74" creationId="{8E898368-1673-4388-9F4E-FF566AE506B0}"/>
          </ac:spMkLst>
        </pc:spChg>
        <pc:spChg chg="mod">
          <ac:chgData name="Cristina MartinsRodrigues" userId="78c086b1-f7ce-4395-995d-5f6a928ce23d" providerId="ADAL" clId="{31C77171-C64C-403A-AC81-A41576AAB49F}" dt="2021-02-24T15:12:48.029" v="45" actId="1035"/>
          <ac:spMkLst>
            <pc:docMk/>
            <pc:sldMk cId="858893057" sldId="627"/>
            <ac:spMk id="75" creationId="{473480C7-41D1-4501-B9E4-3EF4619DB6B2}"/>
          </ac:spMkLst>
        </pc:spChg>
        <pc:spChg chg="mod">
          <ac:chgData name="Cristina MartinsRodrigues" userId="78c086b1-f7ce-4395-995d-5f6a928ce23d" providerId="ADAL" clId="{31C77171-C64C-403A-AC81-A41576AAB49F}" dt="2021-02-24T15:12:48.029" v="45" actId="1035"/>
          <ac:spMkLst>
            <pc:docMk/>
            <pc:sldMk cId="858893057" sldId="627"/>
            <ac:spMk id="76" creationId="{A8564B4C-5F52-4281-AD51-4AA490C63947}"/>
          </ac:spMkLst>
        </pc:spChg>
        <pc:spChg chg="del">
          <ac:chgData name="Cristina MartinsRodrigues" userId="78c086b1-f7ce-4395-995d-5f6a928ce23d" providerId="ADAL" clId="{31C77171-C64C-403A-AC81-A41576AAB49F}" dt="2021-02-24T15:11:55.836" v="16" actId="478"/>
          <ac:spMkLst>
            <pc:docMk/>
            <pc:sldMk cId="858893057" sldId="627"/>
            <ac:spMk id="89" creationId="{59B4D525-BFEE-40FA-A370-801A24394C43}"/>
          </ac:spMkLst>
        </pc:spChg>
        <pc:spChg chg="del">
          <ac:chgData name="Cristina MartinsRodrigues" userId="78c086b1-f7ce-4395-995d-5f6a928ce23d" providerId="ADAL" clId="{31C77171-C64C-403A-AC81-A41576AAB49F}" dt="2021-02-24T15:12:11.549" v="40" actId="478"/>
          <ac:spMkLst>
            <pc:docMk/>
            <pc:sldMk cId="858893057" sldId="627"/>
            <ac:spMk id="281" creationId="{78F36AA2-CC73-442A-92D1-C53093F4C997}"/>
          </ac:spMkLst>
        </pc:spChg>
        <pc:spChg chg="del">
          <ac:chgData name="Cristina MartinsRodrigues" userId="78c086b1-f7ce-4395-995d-5f6a928ce23d" providerId="ADAL" clId="{31C77171-C64C-403A-AC81-A41576AAB49F}" dt="2021-02-24T15:12:09.930" v="39" actId="478"/>
          <ac:spMkLst>
            <pc:docMk/>
            <pc:sldMk cId="858893057" sldId="627"/>
            <ac:spMk id="282" creationId="{70990EFF-02CB-44DC-878C-BADAFF04D19D}"/>
          </ac:spMkLst>
        </pc:spChg>
        <pc:spChg chg="del">
          <ac:chgData name="Cristina MartinsRodrigues" userId="78c086b1-f7ce-4395-995d-5f6a928ce23d" providerId="ADAL" clId="{31C77171-C64C-403A-AC81-A41576AAB49F}" dt="2021-02-24T15:12:06.318" v="37" actId="478"/>
          <ac:spMkLst>
            <pc:docMk/>
            <pc:sldMk cId="858893057" sldId="627"/>
            <ac:spMk id="358" creationId="{F4BD5801-F7EE-4656-8BCE-E5C36CFBE446}"/>
          </ac:spMkLst>
        </pc:spChg>
        <pc:grpChg chg="del">
          <ac:chgData name="Cristina MartinsRodrigues" userId="78c086b1-f7ce-4395-995d-5f6a928ce23d" providerId="ADAL" clId="{31C77171-C64C-403A-AC81-A41576AAB49F}" dt="2021-02-24T15:11:49.252" v="11" actId="478"/>
          <ac:grpSpMkLst>
            <pc:docMk/>
            <pc:sldMk cId="858893057" sldId="627"/>
            <ac:grpSpMk id="77" creationId="{DED4F6D6-FA78-42C2-89F4-DF8F5B98F830}"/>
          </ac:grpSpMkLst>
        </pc:grpChg>
        <pc:grpChg chg="del">
          <ac:chgData name="Cristina MartinsRodrigues" userId="78c086b1-f7ce-4395-995d-5f6a928ce23d" providerId="ADAL" clId="{31C77171-C64C-403A-AC81-A41576AAB49F}" dt="2021-02-24T15:11:53.710" v="15" actId="478"/>
          <ac:grpSpMkLst>
            <pc:docMk/>
            <pc:sldMk cId="858893057" sldId="627"/>
            <ac:grpSpMk id="90" creationId="{1995A8E8-4A41-48EA-AEEE-471DC9B15634}"/>
          </ac:grpSpMkLst>
        </pc:grpChg>
        <pc:grpChg chg="del">
          <ac:chgData name="Cristina MartinsRodrigues" userId="78c086b1-f7ce-4395-995d-5f6a928ce23d" providerId="ADAL" clId="{31C77171-C64C-403A-AC81-A41576AAB49F}" dt="2021-02-24T15:11:52.944" v="14" actId="478"/>
          <ac:grpSpMkLst>
            <pc:docMk/>
            <pc:sldMk cId="858893057" sldId="627"/>
            <ac:grpSpMk id="103" creationId="{06D7A5BB-3270-43F5-9B17-525A8CAC616B}"/>
          </ac:grpSpMkLst>
        </pc:grpChg>
        <pc:grpChg chg="del">
          <ac:chgData name="Cristina MartinsRodrigues" userId="78c086b1-f7ce-4395-995d-5f6a928ce23d" providerId="ADAL" clId="{31C77171-C64C-403A-AC81-A41576AAB49F}" dt="2021-02-24T15:12:08.826" v="38" actId="478"/>
          <ac:grpSpMkLst>
            <pc:docMk/>
            <pc:sldMk cId="858893057" sldId="627"/>
            <ac:grpSpMk id="283" creationId="{1E6F637D-F7A8-47CE-B5F2-7913A8F44511}"/>
          </ac:grpSpMkLst>
        </pc:grpChg>
        <pc:picChg chg="del">
          <ac:chgData name="Cristina MartinsRodrigues" userId="78c086b1-f7ce-4395-995d-5f6a928ce23d" providerId="ADAL" clId="{31C77171-C64C-403A-AC81-A41576AAB49F}" dt="2021-02-24T15:12:29.849" v="42" actId="478"/>
          <ac:picMkLst>
            <pc:docMk/>
            <pc:sldMk cId="858893057" sldId="627"/>
            <ac:picMk id="66" creationId="{8F9493AE-D709-4F5D-88DD-D891029AEF2C}"/>
          </ac:picMkLst>
        </pc:picChg>
        <pc:picChg chg="mod">
          <ac:chgData name="Cristina MartinsRodrigues" userId="78c086b1-f7ce-4395-995d-5f6a928ce23d" providerId="ADAL" clId="{31C77171-C64C-403A-AC81-A41576AAB49F}" dt="2021-02-24T15:12:48.029" v="45" actId="1035"/>
          <ac:picMkLst>
            <pc:docMk/>
            <pc:sldMk cId="858893057" sldId="627"/>
            <ac:picMk id="72" creationId="{678F219A-14A8-436B-9658-B8D461277EBD}"/>
          </ac:picMkLst>
        </pc:picChg>
        <pc:picChg chg="mod">
          <ac:chgData name="Cristina MartinsRodrigues" userId="78c086b1-f7ce-4395-995d-5f6a928ce23d" providerId="ADAL" clId="{31C77171-C64C-403A-AC81-A41576AAB49F}" dt="2021-02-24T15:12:48.029" v="45" actId="1035"/>
          <ac:picMkLst>
            <pc:docMk/>
            <pc:sldMk cId="858893057" sldId="627"/>
            <ac:picMk id="1026" creationId="{9B3F21B4-149A-4272-A68E-E666A47ACD4F}"/>
          </ac:picMkLst>
        </pc:picChg>
        <pc:picChg chg="add del mod">
          <ac:chgData name="Cristina MartinsRodrigues" userId="78c086b1-f7ce-4395-995d-5f6a928ce23d" providerId="ADAL" clId="{31C77171-C64C-403A-AC81-A41576AAB49F}" dt="2021-02-24T15:12:48.029" v="45" actId="1035"/>
          <ac:picMkLst>
            <pc:docMk/>
            <pc:sldMk cId="858893057" sldId="627"/>
            <ac:picMk id="3074" creationId="{E1028B82-5A64-4D46-8B24-7C649AC01778}"/>
          </ac:picMkLst>
        </pc:picChg>
        <pc:cxnChg chg="mod">
          <ac:chgData name="Cristina MartinsRodrigues" userId="78c086b1-f7ce-4395-995d-5f6a928ce23d" providerId="ADAL" clId="{31C77171-C64C-403A-AC81-A41576AAB49F}" dt="2021-02-24T15:12:08.826" v="38" actId="478"/>
          <ac:cxnSpMkLst>
            <pc:docMk/>
            <pc:sldMk cId="858893057" sldId="627"/>
            <ac:cxnSpMk id="295" creationId="{B703B31D-6247-4B1E-994D-D857501571CD}"/>
          </ac:cxnSpMkLst>
        </pc:cxnChg>
        <pc:cxnChg chg="mod">
          <ac:chgData name="Cristina MartinsRodrigues" userId="78c086b1-f7ce-4395-995d-5f6a928ce23d" providerId="ADAL" clId="{31C77171-C64C-403A-AC81-A41576AAB49F}" dt="2021-02-24T15:12:08.826" v="38" actId="478"/>
          <ac:cxnSpMkLst>
            <pc:docMk/>
            <pc:sldMk cId="858893057" sldId="627"/>
            <ac:cxnSpMk id="298" creationId="{CF059556-BFDD-4412-9D34-D21B63937D28}"/>
          </ac:cxnSpMkLst>
        </pc:cxnChg>
      </pc:sldChg>
      <pc:sldChg chg="addSp delSp modSp add del mod modAnim">
        <pc:chgData name="Cristina MartinsRodrigues" userId="78c086b1-f7ce-4395-995d-5f6a928ce23d" providerId="ADAL" clId="{31C77171-C64C-403A-AC81-A41576AAB49F}" dt="2021-02-24T15:26:21.420" v="100"/>
        <pc:sldMkLst>
          <pc:docMk/>
          <pc:sldMk cId="1855824872" sldId="628"/>
        </pc:sldMkLst>
        <pc:spChg chg="del">
          <ac:chgData name="Cristina MartinsRodrigues" userId="78c086b1-f7ce-4395-995d-5f6a928ce23d" providerId="ADAL" clId="{31C77171-C64C-403A-AC81-A41576AAB49F}" dt="2021-02-24T15:24:50.906" v="47" actId="478"/>
          <ac:spMkLst>
            <pc:docMk/>
            <pc:sldMk cId="1855824872" sldId="628"/>
            <ac:spMk id="74" creationId="{8E898368-1673-4388-9F4E-FF566AE506B0}"/>
          </ac:spMkLst>
        </pc:spChg>
        <pc:spChg chg="del">
          <ac:chgData name="Cristina MartinsRodrigues" userId="78c086b1-f7ce-4395-995d-5f6a928ce23d" providerId="ADAL" clId="{31C77171-C64C-403A-AC81-A41576AAB49F}" dt="2021-02-24T15:24:50.906" v="47" actId="478"/>
          <ac:spMkLst>
            <pc:docMk/>
            <pc:sldMk cId="1855824872" sldId="628"/>
            <ac:spMk id="75" creationId="{473480C7-41D1-4501-B9E4-3EF4619DB6B2}"/>
          </ac:spMkLst>
        </pc:spChg>
        <pc:spChg chg="mod">
          <ac:chgData name="Cristina MartinsRodrigues" userId="78c086b1-f7ce-4395-995d-5f6a928ce23d" providerId="ADAL" clId="{31C77171-C64C-403A-AC81-A41576AAB49F}" dt="2021-02-24T15:24:51.594" v="48"/>
          <ac:spMkLst>
            <pc:docMk/>
            <pc:sldMk cId="1855824872" sldId="628"/>
            <ac:spMk id="77" creationId="{7F61AB48-4E1D-41AD-8986-0EEC206DA97B}"/>
          </ac:spMkLst>
        </pc:spChg>
        <pc:spChg chg="mod">
          <ac:chgData name="Cristina MartinsRodrigues" userId="78c086b1-f7ce-4395-995d-5f6a928ce23d" providerId="ADAL" clId="{31C77171-C64C-403A-AC81-A41576AAB49F}" dt="2021-02-24T15:24:51.594" v="48"/>
          <ac:spMkLst>
            <pc:docMk/>
            <pc:sldMk cId="1855824872" sldId="628"/>
            <ac:spMk id="79" creationId="{B7715411-CBAD-483A-ACA0-6C7962CB8D5A}"/>
          </ac:spMkLst>
        </pc:spChg>
        <pc:spChg chg="mod">
          <ac:chgData name="Cristina MartinsRodrigues" userId="78c086b1-f7ce-4395-995d-5f6a928ce23d" providerId="ADAL" clId="{31C77171-C64C-403A-AC81-A41576AAB49F}" dt="2021-02-24T15:24:51.594" v="48"/>
          <ac:spMkLst>
            <pc:docMk/>
            <pc:sldMk cId="1855824872" sldId="628"/>
            <ac:spMk id="80" creationId="{5F8999F0-F9AC-474B-B8F0-B08A96605F40}"/>
          </ac:spMkLst>
        </pc:spChg>
        <pc:spChg chg="mod">
          <ac:chgData name="Cristina MartinsRodrigues" userId="78c086b1-f7ce-4395-995d-5f6a928ce23d" providerId="ADAL" clId="{31C77171-C64C-403A-AC81-A41576AAB49F}" dt="2021-02-24T15:24:51.594" v="48"/>
          <ac:spMkLst>
            <pc:docMk/>
            <pc:sldMk cId="1855824872" sldId="628"/>
            <ac:spMk id="85" creationId="{E3B8A058-A48F-4018-9AD6-9BF2F6597A75}"/>
          </ac:spMkLst>
        </pc:spChg>
        <pc:spChg chg="mod">
          <ac:chgData name="Cristina MartinsRodrigues" userId="78c086b1-f7ce-4395-995d-5f6a928ce23d" providerId="ADAL" clId="{31C77171-C64C-403A-AC81-A41576AAB49F}" dt="2021-02-24T15:24:51.594" v="48"/>
          <ac:spMkLst>
            <pc:docMk/>
            <pc:sldMk cId="1855824872" sldId="628"/>
            <ac:spMk id="86" creationId="{86244223-FD1A-4018-B078-77E81860D841}"/>
          </ac:spMkLst>
        </pc:spChg>
        <pc:spChg chg="mod">
          <ac:chgData name="Cristina MartinsRodrigues" userId="78c086b1-f7ce-4395-995d-5f6a928ce23d" providerId="ADAL" clId="{31C77171-C64C-403A-AC81-A41576AAB49F}" dt="2021-02-24T15:24:51.594" v="48"/>
          <ac:spMkLst>
            <pc:docMk/>
            <pc:sldMk cId="1855824872" sldId="628"/>
            <ac:spMk id="87" creationId="{70D4E204-CE1B-4D7D-965A-D21AC524C082}"/>
          </ac:spMkLst>
        </pc:spChg>
        <pc:grpChg chg="add mod">
          <ac:chgData name="Cristina MartinsRodrigues" userId="78c086b1-f7ce-4395-995d-5f6a928ce23d" providerId="ADAL" clId="{31C77171-C64C-403A-AC81-A41576AAB49F}" dt="2021-02-24T15:24:55.881" v="65" actId="1035"/>
          <ac:grpSpMkLst>
            <pc:docMk/>
            <pc:sldMk cId="1855824872" sldId="628"/>
            <ac:grpSpMk id="66" creationId="{CD4C7C77-3C90-4F10-8AD3-0BF57F63D333}"/>
          </ac:grpSpMkLst>
        </pc:grpChg>
        <pc:grpChg chg="mod">
          <ac:chgData name="Cristina MartinsRodrigues" userId="78c086b1-f7ce-4395-995d-5f6a928ce23d" providerId="ADAL" clId="{31C77171-C64C-403A-AC81-A41576AAB49F}" dt="2021-02-24T15:24:51.594" v="48"/>
          <ac:grpSpMkLst>
            <pc:docMk/>
            <pc:sldMk cId="1855824872" sldId="628"/>
            <ac:grpSpMk id="78" creationId="{5AC7C2F2-FDB2-4E3A-8FB4-70E56EE54839}"/>
          </ac:grpSpMkLst>
        </pc:grpChg>
        <pc:grpChg chg="mod">
          <ac:chgData name="Cristina MartinsRodrigues" userId="78c086b1-f7ce-4395-995d-5f6a928ce23d" providerId="ADAL" clId="{31C77171-C64C-403A-AC81-A41576AAB49F}" dt="2021-02-24T15:24:51.594" v="48"/>
          <ac:grpSpMkLst>
            <pc:docMk/>
            <pc:sldMk cId="1855824872" sldId="628"/>
            <ac:grpSpMk id="82" creationId="{8FB60D62-F8AA-44FD-89BF-EC9527D0C492}"/>
          </ac:grpSpMkLst>
        </pc:grpChg>
        <pc:picChg chg="mod">
          <ac:chgData name="Cristina MartinsRodrigues" userId="78c086b1-f7ce-4395-995d-5f6a928ce23d" providerId="ADAL" clId="{31C77171-C64C-403A-AC81-A41576AAB49F}" dt="2021-02-24T15:24:51.594" v="48"/>
          <ac:picMkLst>
            <pc:docMk/>
            <pc:sldMk cId="1855824872" sldId="628"/>
            <ac:picMk id="81" creationId="{24F5C287-53B9-4186-A939-212A3AA97EF9}"/>
          </ac:picMkLst>
        </pc:picChg>
        <pc:picChg chg="del">
          <ac:chgData name="Cristina MartinsRodrigues" userId="78c086b1-f7ce-4395-995d-5f6a928ce23d" providerId="ADAL" clId="{31C77171-C64C-403A-AC81-A41576AAB49F}" dt="2021-02-24T15:24:50.906" v="47" actId="478"/>
          <ac:picMkLst>
            <pc:docMk/>
            <pc:sldMk cId="1855824872" sldId="628"/>
            <ac:picMk id="1026" creationId="{9B3F21B4-149A-4272-A68E-E666A47ACD4F}"/>
          </ac:picMkLst>
        </pc:picChg>
        <pc:picChg chg="del">
          <ac:chgData name="Cristina MartinsRodrigues" userId="78c086b1-f7ce-4395-995d-5f6a928ce23d" providerId="ADAL" clId="{31C77171-C64C-403A-AC81-A41576AAB49F}" dt="2021-02-24T15:24:50.906" v="47" actId="478"/>
          <ac:picMkLst>
            <pc:docMk/>
            <pc:sldMk cId="1855824872" sldId="628"/>
            <ac:picMk id="3074" creationId="{E1028B82-5A64-4D46-8B24-7C649AC01778}"/>
          </ac:picMkLst>
        </pc:picChg>
        <pc:cxnChg chg="mod">
          <ac:chgData name="Cristina MartinsRodrigues" userId="78c086b1-f7ce-4395-995d-5f6a928ce23d" providerId="ADAL" clId="{31C77171-C64C-403A-AC81-A41576AAB49F}" dt="2021-02-24T15:24:51.594" v="48"/>
          <ac:cxnSpMkLst>
            <pc:docMk/>
            <pc:sldMk cId="1855824872" sldId="628"/>
            <ac:cxnSpMk id="83" creationId="{43D19682-151B-4FFA-ACC8-414D6583B2DD}"/>
          </ac:cxnSpMkLst>
        </pc:cxnChg>
        <pc:cxnChg chg="mod">
          <ac:chgData name="Cristina MartinsRodrigues" userId="78c086b1-f7ce-4395-995d-5f6a928ce23d" providerId="ADAL" clId="{31C77171-C64C-403A-AC81-A41576AAB49F}" dt="2021-02-24T15:24:51.594" v="48"/>
          <ac:cxnSpMkLst>
            <pc:docMk/>
            <pc:sldMk cId="1855824872" sldId="628"/>
            <ac:cxnSpMk id="84" creationId="{6A0475FE-817F-40F7-98FB-B9074FBE4335}"/>
          </ac:cxnSpMkLst>
        </pc:cxnChg>
      </pc:sldChg>
      <pc:sldChg chg="addSp delSp modSp add del mod modAnim">
        <pc:chgData name="Cristina MartinsRodrigues" userId="78c086b1-f7ce-4395-995d-5f6a928ce23d" providerId="ADAL" clId="{31C77171-C64C-403A-AC81-A41576AAB49F}" dt="2021-02-24T15:26:24.211" v="101"/>
        <pc:sldMkLst>
          <pc:docMk/>
          <pc:sldMk cId="2939417320" sldId="629"/>
        </pc:sldMkLst>
        <pc:spChg chg="del">
          <ac:chgData name="Cristina MartinsRodrigues" userId="78c086b1-f7ce-4395-995d-5f6a928ce23d" providerId="ADAL" clId="{31C77171-C64C-403A-AC81-A41576AAB49F}" dt="2021-02-24T15:25:07.959" v="67" actId="478"/>
          <ac:spMkLst>
            <pc:docMk/>
            <pc:sldMk cId="2939417320" sldId="629"/>
            <ac:spMk id="75" creationId="{473480C7-41D1-4501-B9E4-3EF4619DB6B2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77" creationId="{D6B22359-1DC8-41C2-BF86-E7EA2B3AE2D3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79" creationId="{4925B422-1695-4F19-B5D8-3F3F77639F0B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80" creationId="{19E9762F-846E-4A30-B4DC-679450004239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85" creationId="{72E66E5F-B4CD-470D-9CDA-AB7DC00DC206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86" creationId="{9813FF5D-98DD-4D02-B0AB-CEBA95BAED5F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87" creationId="{899EA96F-D3E4-4F3C-944D-AAB58C2149F7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89" creationId="{7A19AD8F-5D42-4CCB-9AF1-458E522AF416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91" creationId="{2190F491-C2F4-4135-A6D7-4486C4E0861D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92" creationId="{E6B325E3-56BC-4610-8A38-DFA9D2ABDD85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97" creationId="{39252AB7-D234-4340-8F27-62FF042FC1A8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98" creationId="{B6351782-38B7-4AD1-B9B4-9D6869151228}"/>
          </ac:spMkLst>
        </pc:spChg>
        <pc:spChg chg="mod">
          <ac:chgData name="Cristina MartinsRodrigues" userId="78c086b1-f7ce-4395-995d-5f6a928ce23d" providerId="ADAL" clId="{31C77171-C64C-403A-AC81-A41576AAB49F}" dt="2021-02-24T15:25:08.290" v="68"/>
          <ac:spMkLst>
            <pc:docMk/>
            <pc:sldMk cId="2939417320" sldId="629"/>
            <ac:spMk id="99" creationId="{4162E85B-C336-4DA7-A922-19D0B81E97AA}"/>
          </ac:spMkLst>
        </pc:spChg>
        <pc:grpChg chg="add mod">
          <ac:chgData name="Cristina MartinsRodrigues" userId="78c086b1-f7ce-4395-995d-5f6a928ce23d" providerId="ADAL" clId="{31C77171-C64C-403A-AC81-A41576AAB49F}" dt="2021-02-24T15:25:13.991" v="90" actId="1036"/>
          <ac:grpSpMkLst>
            <pc:docMk/>
            <pc:sldMk cId="2939417320" sldId="629"/>
            <ac:grpSpMk id="66" creationId="{2047D6AE-E3F1-49DB-8800-8A3FE67AF9DE}"/>
          </ac:grpSpMkLst>
        </pc:grpChg>
        <pc:grpChg chg="mod">
          <ac:chgData name="Cristina MartinsRodrigues" userId="78c086b1-f7ce-4395-995d-5f6a928ce23d" providerId="ADAL" clId="{31C77171-C64C-403A-AC81-A41576AAB49F}" dt="2021-02-24T15:25:08.290" v="68"/>
          <ac:grpSpMkLst>
            <pc:docMk/>
            <pc:sldMk cId="2939417320" sldId="629"/>
            <ac:grpSpMk id="78" creationId="{6763CD3C-EB05-4B3E-97E4-3954BEF0B782}"/>
          </ac:grpSpMkLst>
        </pc:grpChg>
        <pc:grpChg chg="mod">
          <ac:chgData name="Cristina MartinsRodrigues" userId="78c086b1-f7ce-4395-995d-5f6a928ce23d" providerId="ADAL" clId="{31C77171-C64C-403A-AC81-A41576AAB49F}" dt="2021-02-24T15:25:08.290" v="68"/>
          <ac:grpSpMkLst>
            <pc:docMk/>
            <pc:sldMk cId="2939417320" sldId="629"/>
            <ac:grpSpMk id="82" creationId="{6EE2A19B-F568-46A1-80F2-CF9EF389AA4B}"/>
          </ac:grpSpMkLst>
        </pc:grpChg>
        <pc:grpChg chg="add mod">
          <ac:chgData name="Cristina MartinsRodrigues" userId="78c086b1-f7ce-4395-995d-5f6a928ce23d" providerId="ADAL" clId="{31C77171-C64C-403A-AC81-A41576AAB49F}" dt="2021-02-24T15:25:13.991" v="90" actId="1036"/>
          <ac:grpSpMkLst>
            <pc:docMk/>
            <pc:sldMk cId="2939417320" sldId="629"/>
            <ac:grpSpMk id="88" creationId="{74A53FC8-2265-4CFE-9FD5-12B430410318}"/>
          </ac:grpSpMkLst>
        </pc:grpChg>
        <pc:grpChg chg="mod">
          <ac:chgData name="Cristina MartinsRodrigues" userId="78c086b1-f7ce-4395-995d-5f6a928ce23d" providerId="ADAL" clId="{31C77171-C64C-403A-AC81-A41576AAB49F}" dt="2021-02-24T15:25:08.290" v="68"/>
          <ac:grpSpMkLst>
            <pc:docMk/>
            <pc:sldMk cId="2939417320" sldId="629"/>
            <ac:grpSpMk id="90" creationId="{E175CF4B-4067-46D6-BCA3-193B308D1B1F}"/>
          </ac:grpSpMkLst>
        </pc:grpChg>
        <pc:grpChg chg="mod">
          <ac:chgData name="Cristina MartinsRodrigues" userId="78c086b1-f7ce-4395-995d-5f6a928ce23d" providerId="ADAL" clId="{31C77171-C64C-403A-AC81-A41576AAB49F}" dt="2021-02-24T15:25:08.290" v="68"/>
          <ac:grpSpMkLst>
            <pc:docMk/>
            <pc:sldMk cId="2939417320" sldId="629"/>
            <ac:grpSpMk id="94" creationId="{94D78E55-70DA-4BA4-984D-1AE30BEFC462}"/>
          </ac:grpSpMkLst>
        </pc:grpChg>
        <pc:picChg chg="mod">
          <ac:chgData name="Cristina MartinsRodrigues" userId="78c086b1-f7ce-4395-995d-5f6a928ce23d" providerId="ADAL" clId="{31C77171-C64C-403A-AC81-A41576AAB49F}" dt="2021-02-24T15:25:08.290" v="68"/>
          <ac:picMkLst>
            <pc:docMk/>
            <pc:sldMk cId="2939417320" sldId="629"/>
            <ac:picMk id="81" creationId="{0A34FAC4-9057-4C55-A160-D79B0B4E8966}"/>
          </ac:picMkLst>
        </pc:picChg>
        <pc:picChg chg="mod">
          <ac:chgData name="Cristina MartinsRodrigues" userId="78c086b1-f7ce-4395-995d-5f6a928ce23d" providerId="ADAL" clId="{31C77171-C64C-403A-AC81-A41576AAB49F}" dt="2021-02-24T15:25:08.290" v="68"/>
          <ac:picMkLst>
            <pc:docMk/>
            <pc:sldMk cId="2939417320" sldId="629"/>
            <ac:picMk id="93" creationId="{602A4922-347F-431A-A35D-CCE34A1FCA6C}"/>
          </ac:picMkLst>
        </pc:picChg>
        <pc:picChg chg="del">
          <ac:chgData name="Cristina MartinsRodrigues" userId="78c086b1-f7ce-4395-995d-5f6a928ce23d" providerId="ADAL" clId="{31C77171-C64C-403A-AC81-A41576AAB49F}" dt="2021-02-24T15:25:07.959" v="67" actId="478"/>
          <ac:picMkLst>
            <pc:docMk/>
            <pc:sldMk cId="2939417320" sldId="629"/>
            <ac:picMk id="3074" creationId="{E1028B82-5A64-4D46-8B24-7C649AC01778}"/>
          </ac:picMkLst>
        </pc:picChg>
        <pc:cxnChg chg="mod">
          <ac:chgData name="Cristina MartinsRodrigues" userId="78c086b1-f7ce-4395-995d-5f6a928ce23d" providerId="ADAL" clId="{31C77171-C64C-403A-AC81-A41576AAB49F}" dt="2021-02-24T15:25:08.290" v="68"/>
          <ac:cxnSpMkLst>
            <pc:docMk/>
            <pc:sldMk cId="2939417320" sldId="629"/>
            <ac:cxnSpMk id="83" creationId="{673E8635-74FC-4C85-BDB4-1EBB35B812C9}"/>
          </ac:cxnSpMkLst>
        </pc:cxnChg>
        <pc:cxnChg chg="mod">
          <ac:chgData name="Cristina MartinsRodrigues" userId="78c086b1-f7ce-4395-995d-5f6a928ce23d" providerId="ADAL" clId="{31C77171-C64C-403A-AC81-A41576AAB49F}" dt="2021-02-24T15:25:08.290" v="68"/>
          <ac:cxnSpMkLst>
            <pc:docMk/>
            <pc:sldMk cId="2939417320" sldId="629"/>
            <ac:cxnSpMk id="84" creationId="{DF34D1B0-34E2-46DF-92B8-26C8ED5E1D71}"/>
          </ac:cxnSpMkLst>
        </pc:cxnChg>
        <pc:cxnChg chg="mod">
          <ac:chgData name="Cristina MartinsRodrigues" userId="78c086b1-f7ce-4395-995d-5f6a928ce23d" providerId="ADAL" clId="{31C77171-C64C-403A-AC81-A41576AAB49F}" dt="2021-02-24T15:25:08.290" v="68"/>
          <ac:cxnSpMkLst>
            <pc:docMk/>
            <pc:sldMk cId="2939417320" sldId="629"/>
            <ac:cxnSpMk id="95" creationId="{239A98F9-46FF-468A-A688-5096D3B52E45}"/>
          </ac:cxnSpMkLst>
        </pc:cxnChg>
        <pc:cxnChg chg="mod">
          <ac:chgData name="Cristina MartinsRodrigues" userId="78c086b1-f7ce-4395-995d-5f6a928ce23d" providerId="ADAL" clId="{31C77171-C64C-403A-AC81-A41576AAB49F}" dt="2021-02-24T15:25:08.290" v="68"/>
          <ac:cxnSpMkLst>
            <pc:docMk/>
            <pc:sldMk cId="2939417320" sldId="629"/>
            <ac:cxnSpMk id="96" creationId="{7FFB987F-8DA1-4777-9846-81AAFF12EC2B}"/>
          </ac:cxnSpMkLst>
        </pc:cxnChg>
      </pc:sldChg>
      <pc:sldChg chg="addSp delSp modSp add del mod delAnim modAnim">
        <pc:chgData name="Cristina MartinsRodrigues" userId="78c086b1-f7ce-4395-995d-5f6a928ce23d" providerId="ADAL" clId="{31C77171-C64C-403A-AC81-A41576AAB49F}" dt="2021-02-24T15:26:28.022" v="102"/>
        <pc:sldMkLst>
          <pc:docMk/>
          <pc:sldMk cId="3170528406" sldId="630"/>
        </pc:sldMkLst>
        <pc:spChg chg="del">
          <ac:chgData name="Cristina MartinsRodrigues" userId="78c086b1-f7ce-4395-995d-5f6a928ce23d" providerId="ADAL" clId="{31C77171-C64C-403A-AC81-A41576AAB49F}" dt="2021-02-24T15:25:28.800" v="94" actId="478"/>
          <ac:spMkLst>
            <pc:docMk/>
            <pc:sldMk cId="3170528406" sldId="630"/>
            <ac:spMk id="58" creationId="{EAD31F62-3AE3-41C6-B070-B02F66BEE9FB}"/>
          </ac:spMkLst>
        </pc:spChg>
        <pc:spChg chg="add 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66" creationId="{5E559E2F-463C-4552-9027-A5240A6BCB40}"/>
          </ac:spMkLst>
        </pc:spChg>
        <pc:spChg chg="add 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77" creationId="{E0885EC4-EB4C-474E-B41A-1F371CAF4755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85" creationId="{31ABB165-2A43-4F0F-B9AC-B3E543FA7366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86" creationId="{6D1FE9B6-3339-44ED-8E07-A791818DFB81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89" creationId="{035C215D-CCAC-40EC-9966-8807257C4318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92" creationId="{42D3ED32-266A-46A7-BAD5-A1F8F10142C4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95" creationId="{97AF2DB9-7AF6-4D8E-B711-1A5561B314C1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96" creationId="{298242F5-0136-455B-B1CE-0C6F112AD029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97" creationId="{C3D6BC56-2C5C-4876-9D80-AC0A114439D6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100" creationId="{7ADCF66A-48B7-40CD-BF45-6060C49D9721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101" creationId="{28C061AE-F797-444B-B8D9-3540E6B003A3}"/>
          </ac:spMkLst>
        </pc:spChg>
        <pc:spChg chg="mod">
          <ac:chgData name="Cristina MartinsRodrigues" userId="78c086b1-f7ce-4395-995d-5f6a928ce23d" providerId="ADAL" clId="{31C77171-C64C-403A-AC81-A41576AAB49F}" dt="2021-02-24T15:25:38.126" v="95"/>
          <ac:spMkLst>
            <pc:docMk/>
            <pc:sldMk cId="3170528406" sldId="630"/>
            <ac:spMk id="102" creationId="{8CDD8FB8-2FDD-4427-ADF2-627A14D5770C}"/>
          </ac:spMkLst>
        </pc:spChg>
        <pc:grpChg chg="del">
          <ac:chgData name="Cristina MartinsRodrigues" userId="78c086b1-f7ce-4395-995d-5f6a928ce23d" providerId="ADAL" clId="{31C77171-C64C-403A-AC81-A41576AAB49F}" dt="2021-02-24T15:25:24.798" v="92" actId="478"/>
          <ac:grpSpMkLst>
            <pc:docMk/>
            <pc:sldMk cId="3170528406" sldId="630"/>
            <ac:grpSpMk id="32" creationId="{2CA8E5AC-A794-4BD2-B220-754F603009DC}"/>
          </ac:grpSpMkLst>
        </pc:grpChg>
        <pc:grpChg chg="del">
          <ac:chgData name="Cristina MartinsRodrigues" userId="78c086b1-f7ce-4395-995d-5f6a928ce23d" providerId="ADAL" clId="{31C77171-C64C-403A-AC81-A41576AAB49F}" dt="2021-02-24T15:25:27.482" v="93" actId="478"/>
          <ac:grpSpMkLst>
            <pc:docMk/>
            <pc:sldMk cId="3170528406" sldId="630"/>
            <ac:grpSpMk id="59" creationId="{744D6385-B7E2-4412-9CD8-02913AA2BC6D}"/>
          </ac:grpSpMkLst>
        </pc:grpChg>
        <pc:grpChg chg="del">
          <ac:chgData name="Cristina MartinsRodrigues" userId="78c086b1-f7ce-4395-995d-5f6a928ce23d" providerId="ADAL" clId="{31C77171-C64C-403A-AC81-A41576AAB49F}" dt="2021-02-24T15:25:27.482" v="93" actId="478"/>
          <ac:grpSpMkLst>
            <pc:docMk/>
            <pc:sldMk cId="3170528406" sldId="630"/>
            <ac:grpSpMk id="63" creationId="{7EFC4D8C-A2F9-4186-89E8-AC971825A9FB}"/>
          </ac:grpSpMkLst>
        </pc:grpChg>
        <pc:grpChg chg="add mod">
          <ac:chgData name="Cristina MartinsRodrigues" userId="78c086b1-f7ce-4395-995d-5f6a928ce23d" providerId="ADAL" clId="{31C77171-C64C-403A-AC81-A41576AAB49F}" dt="2021-02-24T15:25:38.126" v="95"/>
          <ac:grpSpMkLst>
            <pc:docMk/>
            <pc:sldMk cId="3170528406" sldId="630"/>
            <ac:grpSpMk id="78" creationId="{2700F9A9-8637-4506-A97D-BAA3A7F2B718}"/>
          </ac:grpSpMkLst>
        </pc:grpChg>
        <pc:grpChg chg="mod">
          <ac:chgData name="Cristina MartinsRodrigues" userId="78c086b1-f7ce-4395-995d-5f6a928ce23d" providerId="ADAL" clId="{31C77171-C64C-403A-AC81-A41576AAB49F}" dt="2021-02-24T15:25:38.126" v="95"/>
          <ac:grpSpMkLst>
            <pc:docMk/>
            <pc:sldMk cId="3170528406" sldId="630"/>
            <ac:grpSpMk id="79" creationId="{042CCC51-C89C-4EF2-A95C-CCFA42233743}"/>
          </ac:grpSpMkLst>
        </pc:grpChg>
        <pc:grpChg chg="mod">
          <ac:chgData name="Cristina MartinsRodrigues" userId="78c086b1-f7ce-4395-995d-5f6a928ce23d" providerId="ADAL" clId="{31C77171-C64C-403A-AC81-A41576AAB49F}" dt="2021-02-24T15:25:38.126" v="95"/>
          <ac:grpSpMkLst>
            <pc:docMk/>
            <pc:sldMk cId="3170528406" sldId="630"/>
            <ac:grpSpMk id="80" creationId="{ED73FE7C-39E3-41C4-8B3A-814A03162628}"/>
          </ac:grpSpMkLst>
        </pc:grpChg>
        <pc:grpChg chg="mod">
          <ac:chgData name="Cristina MartinsRodrigues" userId="78c086b1-f7ce-4395-995d-5f6a928ce23d" providerId="ADAL" clId="{31C77171-C64C-403A-AC81-A41576AAB49F}" dt="2021-02-24T15:25:38.126" v="95"/>
          <ac:grpSpMkLst>
            <pc:docMk/>
            <pc:sldMk cId="3170528406" sldId="630"/>
            <ac:grpSpMk id="81" creationId="{1E3E8F0D-71E2-4BBE-9BC0-D5431BE45620}"/>
          </ac:grpSpMkLst>
        </pc:grpChg>
        <pc:grpChg chg="mod">
          <ac:chgData name="Cristina MartinsRodrigues" userId="78c086b1-f7ce-4395-995d-5f6a928ce23d" providerId="ADAL" clId="{31C77171-C64C-403A-AC81-A41576AAB49F}" dt="2021-02-24T15:25:38.126" v="95"/>
          <ac:grpSpMkLst>
            <pc:docMk/>
            <pc:sldMk cId="3170528406" sldId="630"/>
            <ac:grpSpMk id="82" creationId="{9353780A-E533-4626-9542-6B505F850F66}"/>
          </ac:grpSpMkLst>
        </pc:grpChg>
        <pc:grpChg chg="mod">
          <ac:chgData name="Cristina MartinsRodrigues" userId="78c086b1-f7ce-4395-995d-5f6a928ce23d" providerId="ADAL" clId="{31C77171-C64C-403A-AC81-A41576AAB49F}" dt="2021-02-24T15:25:38.126" v="95"/>
          <ac:grpSpMkLst>
            <pc:docMk/>
            <pc:sldMk cId="3170528406" sldId="630"/>
            <ac:grpSpMk id="83" creationId="{49587806-38AC-409C-B4F1-F0CBF01F1FAF}"/>
          </ac:grpSpMkLst>
        </pc:grpChg>
        <pc:grpChg chg="mod">
          <ac:chgData name="Cristina MartinsRodrigues" userId="78c086b1-f7ce-4395-995d-5f6a928ce23d" providerId="ADAL" clId="{31C77171-C64C-403A-AC81-A41576AAB49F}" dt="2021-02-24T15:25:38.126" v="95"/>
          <ac:grpSpMkLst>
            <pc:docMk/>
            <pc:sldMk cId="3170528406" sldId="630"/>
            <ac:grpSpMk id="84" creationId="{A82CB02B-5E76-4D59-9C0A-4D4BCD9F7386}"/>
          </ac:grpSpMkLst>
        </pc:grpChg>
        <pc:cxnChg chg="mod">
          <ac:chgData name="Cristina MartinsRodrigues" userId="78c086b1-f7ce-4395-995d-5f6a928ce23d" providerId="ADAL" clId="{31C77171-C64C-403A-AC81-A41576AAB49F}" dt="2021-02-24T15:25:38.126" v="95"/>
          <ac:cxnSpMkLst>
            <pc:docMk/>
            <pc:sldMk cId="3170528406" sldId="630"/>
            <ac:cxnSpMk id="87" creationId="{7F3EE803-ECD2-485C-B9F0-156C710F660B}"/>
          </ac:cxnSpMkLst>
        </pc:cxnChg>
        <pc:cxnChg chg="mod">
          <ac:chgData name="Cristina MartinsRodrigues" userId="78c086b1-f7ce-4395-995d-5f6a928ce23d" providerId="ADAL" clId="{31C77171-C64C-403A-AC81-A41576AAB49F}" dt="2021-02-24T15:25:38.126" v="95"/>
          <ac:cxnSpMkLst>
            <pc:docMk/>
            <pc:sldMk cId="3170528406" sldId="630"/>
            <ac:cxnSpMk id="88" creationId="{27DFE353-773F-4178-9AE3-BC1A1E090DEC}"/>
          </ac:cxnSpMkLst>
        </pc:cxnChg>
        <pc:cxnChg chg="mod">
          <ac:chgData name="Cristina MartinsRodrigues" userId="78c086b1-f7ce-4395-995d-5f6a928ce23d" providerId="ADAL" clId="{31C77171-C64C-403A-AC81-A41576AAB49F}" dt="2021-02-24T15:25:38.126" v="95"/>
          <ac:cxnSpMkLst>
            <pc:docMk/>
            <pc:sldMk cId="3170528406" sldId="630"/>
            <ac:cxnSpMk id="90" creationId="{ED7C4A1A-4CAB-4C0F-B8E0-94864985F6C5}"/>
          </ac:cxnSpMkLst>
        </pc:cxnChg>
        <pc:cxnChg chg="mod">
          <ac:chgData name="Cristina MartinsRodrigues" userId="78c086b1-f7ce-4395-995d-5f6a928ce23d" providerId="ADAL" clId="{31C77171-C64C-403A-AC81-A41576AAB49F}" dt="2021-02-24T15:25:38.126" v="95"/>
          <ac:cxnSpMkLst>
            <pc:docMk/>
            <pc:sldMk cId="3170528406" sldId="630"/>
            <ac:cxnSpMk id="91" creationId="{77362AF4-BA2E-460D-8B61-6D5EDB03F95A}"/>
          </ac:cxnSpMkLst>
        </pc:cxnChg>
        <pc:cxnChg chg="mod">
          <ac:chgData name="Cristina MartinsRodrigues" userId="78c086b1-f7ce-4395-995d-5f6a928ce23d" providerId="ADAL" clId="{31C77171-C64C-403A-AC81-A41576AAB49F}" dt="2021-02-24T15:25:38.126" v="95"/>
          <ac:cxnSpMkLst>
            <pc:docMk/>
            <pc:sldMk cId="3170528406" sldId="630"/>
            <ac:cxnSpMk id="93" creationId="{4D6B6A85-B724-4710-A541-F0135600AC5A}"/>
          </ac:cxnSpMkLst>
        </pc:cxnChg>
        <pc:cxnChg chg="mod">
          <ac:chgData name="Cristina MartinsRodrigues" userId="78c086b1-f7ce-4395-995d-5f6a928ce23d" providerId="ADAL" clId="{31C77171-C64C-403A-AC81-A41576AAB49F}" dt="2021-02-24T15:25:38.126" v="95"/>
          <ac:cxnSpMkLst>
            <pc:docMk/>
            <pc:sldMk cId="3170528406" sldId="630"/>
            <ac:cxnSpMk id="94" creationId="{C9F20472-1CBD-4474-8680-813301E1EA34}"/>
          </ac:cxnSpMkLst>
        </pc:cxnChg>
        <pc:cxnChg chg="mod">
          <ac:chgData name="Cristina MartinsRodrigues" userId="78c086b1-f7ce-4395-995d-5f6a928ce23d" providerId="ADAL" clId="{31C77171-C64C-403A-AC81-A41576AAB49F}" dt="2021-02-24T15:25:38.126" v="95"/>
          <ac:cxnSpMkLst>
            <pc:docMk/>
            <pc:sldMk cId="3170528406" sldId="630"/>
            <ac:cxnSpMk id="98" creationId="{F0DD4DB4-BAF7-4986-9B5A-283DB865CD0D}"/>
          </ac:cxnSpMkLst>
        </pc:cxnChg>
        <pc:cxnChg chg="mod">
          <ac:chgData name="Cristina MartinsRodrigues" userId="78c086b1-f7ce-4395-995d-5f6a928ce23d" providerId="ADAL" clId="{31C77171-C64C-403A-AC81-A41576AAB49F}" dt="2021-02-24T15:25:38.126" v="95"/>
          <ac:cxnSpMkLst>
            <pc:docMk/>
            <pc:sldMk cId="3170528406" sldId="630"/>
            <ac:cxnSpMk id="99" creationId="{87C714B0-8003-4884-8137-F0F5C3219D86}"/>
          </ac:cxnSpMkLst>
        </pc:cxnChg>
      </pc:sldChg>
      <pc:sldChg chg="addSp delSp modSp add mod modAnim">
        <pc:chgData name="Cristina MartinsRodrigues" userId="78c086b1-f7ce-4395-995d-5f6a928ce23d" providerId="ADAL" clId="{31C77171-C64C-403A-AC81-A41576AAB49F}" dt="2021-02-24T15:27:17.128" v="117" actId="478"/>
        <pc:sldMkLst>
          <pc:docMk/>
          <pc:sldMk cId="3865805794" sldId="631"/>
        </pc:sldMkLst>
        <pc:spChg chg="del">
          <ac:chgData name="Cristina MartinsRodrigues" userId="78c086b1-f7ce-4395-995d-5f6a928ce23d" providerId="ADAL" clId="{31C77171-C64C-403A-AC81-A41576AAB49F}" dt="2021-02-24T15:27:10.631" v="115" actId="478"/>
          <ac:spMkLst>
            <pc:docMk/>
            <pc:sldMk cId="3865805794" sldId="631"/>
            <ac:spMk id="73" creationId="{83108EA2-6C6B-497C-9E92-CF3FE1C07E1A}"/>
          </ac:spMkLst>
        </pc:spChg>
        <pc:spChg chg="del">
          <ac:chgData name="Cristina MartinsRodrigues" userId="78c086b1-f7ce-4395-995d-5f6a928ce23d" providerId="ADAL" clId="{31C77171-C64C-403A-AC81-A41576AAB49F}" dt="2021-02-24T15:27:12.328" v="116" actId="478"/>
          <ac:spMkLst>
            <pc:docMk/>
            <pc:sldMk cId="3865805794" sldId="631"/>
            <ac:spMk id="74" creationId="{8E898368-1673-4388-9F4E-FF566AE506B0}"/>
          </ac:spMkLst>
        </pc:spChg>
        <pc:spChg chg="del">
          <ac:chgData name="Cristina MartinsRodrigues" userId="78c086b1-f7ce-4395-995d-5f6a928ce23d" providerId="ADAL" clId="{31C77171-C64C-403A-AC81-A41576AAB49F}" dt="2021-02-24T15:27:12.328" v="116" actId="478"/>
          <ac:spMkLst>
            <pc:docMk/>
            <pc:sldMk cId="3865805794" sldId="631"/>
            <ac:spMk id="75" creationId="{473480C7-41D1-4501-B9E4-3EF4619DB6B2}"/>
          </ac:spMkLst>
        </pc:spChg>
        <pc:spChg chg="del">
          <ac:chgData name="Cristina MartinsRodrigues" userId="78c086b1-f7ce-4395-995d-5f6a928ce23d" providerId="ADAL" clId="{31C77171-C64C-403A-AC81-A41576AAB49F}" dt="2021-02-24T15:27:12.328" v="116" actId="478"/>
          <ac:spMkLst>
            <pc:docMk/>
            <pc:sldMk cId="3865805794" sldId="631"/>
            <ac:spMk id="76" creationId="{A8564B4C-5F52-4281-AD51-4AA490C63947}"/>
          </ac:spMkLst>
        </pc:spChg>
        <pc:spChg chg="del">
          <ac:chgData name="Cristina MartinsRodrigues" userId="78c086b1-f7ce-4395-995d-5f6a928ce23d" providerId="ADAL" clId="{31C77171-C64C-403A-AC81-A41576AAB49F}" dt="2021-02-24T15:27:12.328" v="116" actId="478"/>
          <ac:spMkLst>
            <pc:docMk/>
            <pc:sldMk cId="3865805794" sldId="631"/>
            <ac:spMk id="89" creationId="{59B4D525-BFEE-40FA-A370-801A24394C43}"/>
          </ac:spMkLst>
        </pc:spChg>
        <pc:spChg chg="del">
          <ac:chgData name="Cristina MartinsRodrigues" userId="78c086b1-f7ce-4395-995d-5f6a928ce23d" providerId="ADAL" clId="{31C77171-C64C-403A-AC81-A41576AAB49F}" dt="2021-02-24T15:27:17.128" v="117" actId="478"/>
          <ac:spMkLst>
            <pc:docMk/>
            <pc:sldMk cId="3865805794" sldId="631"/>
            <ac:spMk id="115" creationId="{9D41D486-3D2C-470F-93FC-61527E1BD43B}"/>
          </ac:spMkLst>
        </pc:spChg>
        <pc:spChg chg="del">
          <ac:chgData name="Cristina MartinsRodrigues" userId="78c086b1-f7ce-4395-995d-5f6a928ce23d" providerId="ADAL" clId="{31C77171-C64C-403A-AC81-A41576AAB49F}" dt="2021-02-24T15:27:06.343" v="110" actId="478"/>
          <ac:spMkLst>
            <pc:docMk/>
            <pc:sldMk cId="3865805794" sldId="631"/>
            <ac:spMk id="281" creationId="{78F36AA2-CC73-442A-92D1-C53093F4C997}"/>
          </ac:spMkLst>
        </pc:spChg>
        <pc:spChg chg="del">
          <ac:chgData name="Cristina MartinsRodrigues" userId="78c086b1-f7ce-4395-995d-5f6a928ce23d" providerId="ADAL" clId="{31C77171-C64C-403A-AC81-A41576AAB49F}" dt="2021-02-24T15:27:05.158" v="109" actId="478"/>
          <ac:spMkLst>
            <pc:docMk/>
            <pc:sldMk cId="3865805794" sldId="631"/>
            <ac:spMk id="282" creationId="{70990EFF-02CB-44DC-878C-BADAFF04D19D}"/>
          </ac:spMkLst>
        </pc:spChg>
        <pc:spChg chg="del">
          <ac:chgData name="Cristina MartinsRodrigues" userId="78c086b1-f7ce-4395-995d-5f6a928ce23d" providerId="ADAL" clId="{31C77171-C64C-403A-AC81-A41576AAB49F}" dt="2021-02-24T15:27:07.576" v="111" actId="478"/>
          <ac:spMkLst>
            <pc:docMk/>
            <pc:sldMk cId="3865805794" sldId="631"/>
            <ac:spMk id="358" creationId="{F4BD5801-F7EE-4656-8BCE-E5C36CFBE446}"/>
          </ac:spMkLst>
        </pc:spChg>
        <pc:grpChg chg="add del">
          <ac:chgData name="Cristina MartinsRodrigues" userId="78c086b1-f7ce-4395-995d-5f6a928ce23d" providerId="ADAL" clId="{31C77171-C64C-403A-AC81-A41576AAB49F}" dt="2021-02-24T15:27:00.903" v="107" actId="478"/>
          <ac:grpSpMkLst>
            <pc:docMk/>
            <pc:sldMk cId="3865805794" sldId="631"/>
            <ac:grpSpMk id="32" creationId="{2CA8E5AC-A794-4BD2-B220-754F603009DC}"/>
          </ac:grpSpMkLst>
        </pc:grpChg>
        <pc:grpChg chg="del">
          <ac:chgData name="Cristina MartinsRodrigues" userId="78c086b1-f7ce-4395-995d-5f6a928ce23d" providerId="ADAL" clId="{31C77171-C64C-403A-AC81-A41576AAB49F}" dt="2021-02-24T15:27:08.853" v="112" actId="478"/>
          <ac:grpSpMkLst>
            <pc:docMk/>
            <pc:sldMk cId="3865805794" sldId="631"/>
            <ac:grpSpMk id="77" creationId="{DED4F6D6-FA78-42C2-89F4-DF8F5B98F830}"/>
          </ac:grpSpMkLst>
        </pc:grpChg>
        <pc:grpChg chg="del">
          <ac:chgData name="Cristina MartinsRodrigues" userId="78c086b1-f7ce-4395-995d-5f6a928ce23d" providerId="ADAL" clId="{31C77171-C64C-403A-AC81-A41576AAB49F}" dt="2021-02-24T15:27:12.328" v="116" actId="478"/>
          <ac:grpSpMkLst>
            <pc:docMk/>
            <pc:sldMk cId="3865805794" sldId="631"/>
            <ac:grpSpMk id="90" creationId="{1995A8E8-4A41-48EA-AEEE-471DC9B15634}"/>
          </ac:grpSpMkLst>
        </pc:grpChg>
        <pc:grpChg chg="del">
          <ac:chgData name="Cristina MartinsRodrigues" userId="78c086b1-f7ce-4395-995d-5f6a928ce23d" providerId="ADAL" clId="{31C77171-C64C-403A-AC81-A41576AAB49F}" dt="2021-02-24T15:27:12.328" v="116" actId="478"/>
          <ac:grpSpMkLst>
            <pc:docMk/>
            <pc:sldMk cId="3865805794" sldId="631"/>
            <ac:grpSpMk id="103" creationId="{06D7A5BB-3270-43F5-9B17-525A8CAC616B}"/>
          </ac:grpSpMkLst>
        </pc:grpChg>
        <pc:grpChg chg="del">
          <ac:chgData name="Cristina MartinsRodrigues" userId="78c086b1-f7ce-4395-995d-5f6a928ce23d" providerId="ADAL" clId="{31C77171-C64C-403A-AC81-A41576AAB49F}" dt="2021-02-24T15:27:03.800" v="108" actId="478"/>
          <ac:grpSpMkLst>
            <pc:docMk/>
            <pc:sldMk cId="3865805794" sldId="631"/>
            <ac:grpSpMk id="283" creationId="{1E6F637D-F7A8-47CE-B5F2-7913A8F44511}"/>
          </ac:grpSpMkLst>
        </pc:grpChg>
        <pc:picChg chg="del">
          <ac:chgData name="Cristina MartinsRodrigues" userId="78c086b1-f7ce-4395-995d-5f6a928ce23d" providerId="ADAL" clId="{31C77171-C64C-403A-AC81-A41576AAB49F}" dt="2021-02-24T15:27:09.768" v="114" actId="478"/>
          <ac:picMkLst>
            <pc:docMk/>
            <pc:sldMk cId="3865805794" sldId="631"/>
            <ac:picMk id="72" creationId="{678F219A-14A8-436B-9658-B8D461277EBD}"/>
          </ac:picMkLst>
        </pc:picChg>
        <pc:picChg chg="del">
          <ac:chgData name="Cristina MartinsRodrigues" userId="78c086b1-f7ce-4395-995d-5f6a928ce23d" providerId="ADAL" clId="{31C77171-C64C-403A-AC81-A41576AAB49F}" dt="2021-02-24T15:27:09.366" v="113" actId="478"/>
          <ac:picMkLst>
            <pc:docMk/>
            <pc:sldMk cId="3865805794" sldId="631"/>
            <ac:picMk id="1026" creationId="{9B3F21B4-149A-4272-A68E-E666A47ACD4F}"/>
          </ac:picMkLst>
        </pc:picChg>
        <pc:picChg chg="del">
          <ac:chgData name="Cristina MartinsRodrigues" userId="78c086b1-f7ce-4395-995d-5f6a928ce23d" providerId="ADAL" clId="{31C77171-C64C-403A-AC81-A41576AAB49F}" dt="2021-02-24T15:27:12.328" v="116" actId="478"/>
          <ac:picMkLst>
            <pc:docMk/>
            <pc:sldMk cId="3865805794" sldId="631"/>
            <ac:picMk id="3074" creationId="{E1028B82-5A64-4D46-8B24-7C649AC01778}"/>
          </ac:picMkLst>
        </pc:picChg>
        <pc:picChg chg="del">
          <ac:chgData name="Cristina MartinsRodrigues" userId="78c086b1-f7ce-4395-995d-5f6a928ce23d" providerId="ADAL" clId="{31C77171-C64C-403A-AC81-A41576AAB49F}" dt="2021-02-24T15:27:12.328" v="116" actId="478"/>
          <ac:picMkLst>
            <pc:docMk/>
            <pc:sldMk cId="3865805794" sldId="631"/>
            <ac:picMk id="6146" creationId="{1B3F00AF-3BAB-4FA7-A043-25B154F2797C}"/>
          </ac:picMkLst>
        </pc:picChg>
        <pc:cxnChg chg="mod">
          <ac:chgData name="Cristina MartinsRodrigues" userId="78c086b1-f7ce-4395-995d-5f6a928ce23d" providerId="ADAL" clId="{31C77171-C64C-403A-AC81-A41576AAB49F}" dt="2021-02-24T15:27:03.800" v="108" actId="478"/>
          <ac:cxnSpMkLst>
            <pc:docMk/>
            <pc:sldMk cId="3865805794" sldId="631"/>
            <ac:cxnSpMk id="295" creationId="{B703B31D-6247-4B1E-994D-D857501571CD}"/>
          </ac:cxnSpMkLst>
        </pc:cxnChg>
        <pc:cxnChg chg="mod">
          <ac:chgData name="Cristina MartinsRodrigues" userId="78c086b1-f7ce-4395-995d-5f6a928ce23d" providerId="ADAL" clId="{31C77171-C64C-403A-AC81-A41576AAB49F}" dt="2021-02-24T15:27:03.800" v="108" actId="478"/>
          <ac:cxnSpMkLst>
            <pc:docMk/>
            <pc:sldMk cId="3865805794" sldId="631"/>
            <ac:cxnSpMk id="298" creationId="{CF059556-BFDD-4412-9D34-D21B63937D28}"/>
          </ac:cxnSpMkLst>
        </pc:cxnChg>
      </pc:sldChg>
      <pc:sldChg chg="delSp add">
        <pc:chgData name="Cristina MartinsRodrigues" userId="78c086b1-f7ce-4395-995d-5f6a928ce23d" providerId="ADAL" clId="{31C77171-C64C-403A-AC81-A41576AAB49F}" dt="2021-02-24T15:27:31.608" v="119" actId="478"/>
        <pc:sldMkLst>
          <pc:docMk/>
          <pc:sldMk cId="521223077" sldId="632"/>
        </pc:sldMkLst>
        <pc:spChg chg="del">
          <ac:chgData name="Cristina MartinsRodrigues" userId="78c086b1-f7ce-4395-995d-5f6a928ce23d" providerId="ADAL" clId="{31C77171-C64C-403A-AC81-A41576AAB49F}" dt="2021-02-24T15:27:31.608" v="119" actId="478"/>
          <ac:spMkLst>
            <pc:docMk/>
            <pc:sldMk cId="521223077" sldId="632"/>
            <ac:spMk id="115" creationId="{9D41D486-3D2C-470F-93FC-61527E1BD43B}"/>
          </ac:spMkLst>
        </pc:spChg>
        <pc:picChg chg="del">
          <ac:chgData name="Cristina MartinsRodrigues" userId="78c086b1-f7ce-4395-995d-5f6a928ce23d" providerId="ADAL" clId="{31C77171-C64C-403A-AC81-A41576AAB49F}" dt="2021-02-24T15:27:31.608" v="119" actId="478"/>
          <ac:picMkLst>
            <pc:docMk/>
            <pc:sldMk cId="521223077" sldId="632"/>
            <ac:picMk id="6146" creationId="{1B3F00AF-3BAB-4FA7-A043-25B154F2797C}"/>
          </ac:picMkLst>
        </pc:picChg>
      </pc:sldChg>
      <pc:sldChg chg="delSp add mod modAnim">
        <pc:chgData name="Cristina MartinsRodrigues" userId="78c086b1-f7ce-4395-995d-5f6a928ce23d" providerId="ADAL" clId="{31C77171-C64C-403A-AC81-A41576AAB49F}" dt="2021-02-24T15:28:52.375" v="138" actId="478"/>
        <pc:sldMkLst>
          <pc:docMk/>
          <pc:sldMk cId="1704193929" sldId="633"/>
        </pc:sldMkLst>
        <pc:spChg chg="del">
          <ac:chgData name="Cristina MartinsRodrigues" userId="78c086b1-f7ce-4395-995d-5f6a928ce23d" providerId="ADAL" clId="{31C77171-C64C-403A-AC81-A41576AAB49F}" dt="2021-02-24T15:28:52.375" v="138" actId="478"/>
          <ac:spMkLst>
            <pc:docMk/>
            <pc:sldMk cId="1704193929" sldId="633"/>
            <ac:spMk id="31" creationId="{E2F71758-41F5-4EEA-B611-68281D163606}"/>
          </ac:spMkLst>
        </pc:spChg>
        <pc:spChg chg="del">
          <ac:chgData name="Cristina MartinsRodrigues" userId="78c086b1-f7ce-4395-995d-5f6a928ce23d" providerId="ADAL" clId="{31C77171-C64C-403A-AC81-A41576AAB49F}" dt="2021-02-24T15:28:46.629" v="135" actId="478"/>
          <ac:spMkLst>
            <pc:docMk/>
            <pc:sldMk cId="1704193929" sldId="633"/>
            <ac:spMk id="103" creationId="{BBF0FF14-48DC-4730-A516-C4BDD54938E5}"/>
          </ac:spMkLst>
        </pc:spChg>
        <pc:grpChg chg="del">
          <ac:chgData name="Cristina MartinsRodrigues" userId="78c086b1-f7ce-4395-995d-5f6a928ce23d" providerId="ADAL" clId="{31C77171-C64C-403A-AC81-A41576AAB49F}" dt="2021-02-24T15:28:51.065" v="137" actId="478"/>
          <ac:grpSpMkLst>
            <pc:docMk/>
            <pc:sldMk cId="1704193929" sldId="633"/>
            <ac:grpSpMk id="101" creationId="{B51E00FE-57ED-4400-BD0D-193F96424034}"/>
          </ac:grpSpMkLst>
        </pc:grpChg>
        <pc:grpChg chg="del">
          <ac:chgData name="Cristina MartinsRodrigues" userId="78c086b1-f7ce-4395-995d-5f6a928ce23d" providerId="ADAL" clId="{31C77171-C64C-403A-AC81-A41576AAB49F}" dt="2021-02-24T15:28:48.774" v="136" actId="478"/>
          <ac:grpSpMkLst>
            <pc:docMk/>
            <pc:sldMk cId="1704193929" sldId="633"/>
            <ac:grpSpMk id="104" creationId="{4BD441C8-FF73-4517-8908-9BCAA98AB753}"/>
          </ac:grpSpMkLst>
        </pc:grpChg>
        <pc:grpChg chg="del">
          <ac:chgData name="Cristina MartinsRodrigues" userId="78c086b1-f7ce-4395-995d-5f6a928ce23d" providerId="ADAL" clId="{31C77171-C64C-403A-AC81-A41576AAB49F}" dt="2021-02-24T15:28:45.049" v="134" actId="478"/>
          <ac:grpSpMkLst>
            <pc:docMk/>
            <pc:sldMk cId="1704193929" sldId="633"/>
            <ac:grpSpMk id="218" creationId="{0E04D9B4-60AB-40C5-BA5C-95A565A2387A}"/>
          </ac:grpSpMkLst>
        </pc:grpChg>
      </pc:sldChg>
      <pc:sldChg chg="delSp add mod delAnim modAnim">
        <pc:chgData name="Cristina MartinsRodrigues" userId="78c086b1-f7ce-4395-995d-5f6a928ce23d" providerId="ADAL" clId="{31C77171-C64C-403A-AC81-A41576AAB49F}" dt="2021-02-24T15:29:15.225" v="146"/>
        <pc:sldMkLst>
          <pc:docMk/>
          <pc:sldMk cId="2331608979" sldId="634"/>
        </pc:sldMkLst>
        <pc:spChg chg="del">
          <ac:chgData name="Cristina MartinsRodrigues" userId="78c086b1-f7ce-4395-995d-5f6a928ce23d" providerId="ADAL" clId="{31C77171-C64C-403A-AC81-A41576AAB49F}" dt="2021-02-24T15:29:10.810" v="142" actId="478"/>
          <ac:spMkLst>
            <pc:docMk/>
            <pc:sldMk cId="2331608979" sldId="634"/>
            <ac:spMk id="31" creationId="{E2F71758-41F5-4EEA-B611-68281D163606}"/>
          </ac:spMkLst>
        </pc:spChg>
        <pc:spChg chg="del">
          <ac:chgData name="Cristina MartinsRodrigues" userId="78c086b1-f7ce-4395-995d-5f6a928ce23d" providerId="ADAL" clId="{31C77171-C64C-403A-AC81-A41576AAB49F}" dt="2021-02-24T15:29:13.852" v="145" actId="478"/>
          <ac:spMkLst>
            <pc:docMk/>
            <pc:sldMk cId="2331608979" sldId="634"/>
            <ac:spMk id="103" creationId="{BBF0FF14-48DC-4730-A516-C4BDD54938E5}"/>
          </ac:spMkLst>
        </pc:spChg>
        <pc:spChg chg="del">
          <ac:chgData name="Cristina MartinsRodrigues" userId="78c086b1-f7ce-4395-995d-5f6a928ce23d" providerId="ADAL" clId="{31C77171-C64C-403A-AC81-A41576AAB49F}" dt="2021-02-24T15:29:09.821" v="141" actId="478"/>
          <ac:spMkLst>
            <pc:docMk/>
            <pc:sldMk cId="2331608979" sldId="634"/>
            <ac:spMk id="200" creationId="{3D247F7A-B0B4-4E02-BAF2-9FF3C14E5730}"/>
          </ac:spMkLst>
        </pc:spChg>
        <pc:grpChg chg="del">
          <ac:chgData name="Cristina MartinsRodrigues" userId="78c086b1-f7ce-4395-995d-5f6a928ce23d" providerId="ADAL" clId="{31C77171-C64C-403A-AC81-A41576AAB49F}" dt="2021-02-24T15:29:11.596" v="143" actId="478"/>
          <ac:grpSpMkLst>
            <pc:docMk/>
            <pc:sldMk cId="2331608979" sldId="634"/>
            <ac:grpSpMk id="101" creationId="{B51E00FE-57ED-4400-BD0D-193F96424034}"/>
          </ac:grpSpMkLst>
        </pc:grpChg>
        <pc:grpChg chg="del">
          <ac:chgData name="Cristina MartinsRodrigues" userId="78c086b1-f7ce-4395-995d-5f6a928ce23d" providerId="ADAL" clId="{31C77171-C64C-403A-AC81-A41576AAB49F}" dt="2021-02-24T15:29:13.130" v="144" actId="478"/>
          <ac:grpSpMkLst>
            <pc:docMk/>
            <pc:sldMk cId="2331608979" sldId="634"/>
            <ac:grpSpMk id="104" creationId="{4BD441C8-FF73-4517-8908-9BCAA98AB753}"/>
          </ac:grpSpMkLst>
        </pc:grpChg>
        <pc:grpChg chg="del">
          <ac:chgData name="Cristina MartinsRodrigues" userId="78c086b1-f7ce-4395-995d-5f6a928ce23d" providerId="ADAL" clId="{31C77171-C64C-403A-AC81-A41576AAB49F}" dt="2021-02-24T15:29:08.529" v="140" actId="478"/>
          <ac:grpSpMkLst>
            <pc:docMk/>
            <pc:sldMk cId="2331608979" sldId="634"/>
            <ac:grpSpMk id="194" creationId="{BEB2C843-6205-416B-B433-A791478FA155}"/>
          </ac:grpSpMkLst>
        </pc:grpChg>
      </pc:sldChg>
      <pc:sldChg chg="delSp add mod delAnim modAnim">
        <pc:chgData name="Cristina MartinsRodrigues" userId="78c086b1-f7ce-4395-995d-5f6a928ce23d" providerId="ADAL" clId="{31C77171-C64C-403A-AC81-A41576AAB49F}" dt="2021-02-24T15:29:59.512" v="156"/>
        <pc:sldMkLst>
          <pc:docMk/>
          <pc:sldMk cId="486064398" sldId="635"/>
        </pc:sldMkLst>
        <pc:spChg chg="del">
          <ac:chgData name="Cristina MartinsRodrigues" userId="78c086b1-f7ce-4395-995d-5f6a928ce23d" providerId="ADAL" clId="{31C77171-C64C-403A-AC81-A41576AAB49F}" dt="2021-02-24T15:29:57.935" v="155" actId="478"/>
          <ac:spMkLst>
            <pc:docMk/>
            <pc:sldMk cId="486064398" sldId="635"/>
            <ac:spMk id="103" creationId="{BBF0FF14-48DC-4730-A516-C4BDD54938E5}"/>
          </ac:spMkLst>
        </pc:spChg>
        <pc:spChg chg="del">
          <ac:chgData name="Cristina MartinsRodrigues" userId="78c086b1-f7ce-4395-995d-5f6a928ce23d" providerId="ADAL" clId="{31C77171-C64C-403A-AC81-A41576AAB49F}" dt="2021-02-24T15:29:37.280" v="149" actId="478"/>
          <ac:spMkLst>
            <pc:docMk/>
            <pc:sldMk cId="486064398" sldId="635"/>
            <ac:spMk id="200" creationId="{3D247F7A-B0B4-4E02-BAF2-9FF3C14E5730}"/>
          </ac:spMkLst>
        </pc:spChg>
        <pc:grpChg chg="del">
          <ac:chgData name="Cristina MartinsRodrigues" userId="78c086b1-f7ce-4395-995d-5f6a928ce23d" providerId="ADAL" clId="{31C77171-C64C-403A-AC81-A41576AAB49F}" dt="2021-02-24T15:29:56.427" v="154" actId="478"/>
          <ac:grpSpMkLst>
            <pc:docMk/>
            <pc:sldMk cId="486064398" sldId="635"/>
            <ac:grpSpMk id="104" creationId="{4BD441C8-FF73-4517-8908-9BCAA98AB753}"/>
          </ac:grpSpMkLst>
        </pc:grpChg>
        <pc:grpChg chg="del">
          <ac:chgData name="Cristina MartinsRodrigues" userId="78c086b1-f7ce-4395-995d-5f6a928ce23d" providerId="ADAL" clId="{31C77171-C64C-403A-AC81-A41576AAB49F}" dt="2021-02-24T15:29:36.030" v="148" actId="478"/>
          <ac:grpSpMkLst>
            <pc:docMk/>
            <pc:sldMk cId="486064398" sldId="635"/>
            <ac:grpSpMk id="194" creationId="{BEB2C843-6205-416B-B433-A791478FA155}"/>
          </ac:grpSpMkLst>
        </pc:grpChg>
      </pc:sldChg>
      <pc:sldChg chg="delSp add mod modAnim">
        <pc:chgData name="Cristina MartinsRodrigues" userId="78c086b1-f7ce-4395-995d-5f6a928ce23d" providerId="ADAL" clId="{31C77171-C64C-403A-AC81-A41576AAB49F}" dt="2021-02-24T15:30:09.736" v="160" actId="478"/>
        <pc:sldMkLst>
          <pc:docMk/>
          <pc:sldMk cId="3345071915" sldId="636"/>
        </pc:sldMkLst>
        <pc:spChg chg="del">
          <ac:chgData name="Cristina MartinsRodrigues" userId="78c086b1-f7ce-4395-995d-5f6a928ce23d" providerId="ADAL" clId="{31C77171-C64C-403A-AC81-A41576AAB49F}" dt="2021-02-24T15:30:08.710" v="159" actId="478"/>
          <ac:spMkLst>
            <pc:docMk/>
            <pc:sldMk cId="3345071915" sldId="636"/>
            <ac:spMk id="200" creationId="{3D247F7A-B0B4-4E02-BAF2-9FF3C14E5730}"/>
          </ac:spMkLst>
        </pc:spChg>
        <pc:grpChg chg="del">
          <ac:chgData name="Cristina MartinsRodrigues" userId="78c086b1-f7ce-4395-995d-5f6a928ce23d" providerId="ADAL" clId="{31C77171-C64C-403A-AC81-A41576AAB49F}" dt="2021-02-24T15:30:09.736" v="160" actId="478"/>
          <ac:grpSpMkLst>
            <pc:docMk/>
            <pc:sldMk cId="3345071915" sldId="636"/>
            <ac:grpSpMk id="194" creationId="{BEB2C843-6205-416B-B433-A791478FA155}"/>
          </ac:grpSpMkLst>
        </pc:grpChg>
      </pc:sldChg>
      <pc:sldChg chg="add del">
        <pc:chgData name="Cristina MartinsRodrigues" userId="78c086b1-f7ce-4395-995d-5f6a928ce23d" providerId="ADAL" clId="{31C77171-C64C-403A-AC81-A41576AAB49F}" dt="2021-02-24T15:32:29.533" v="234" actId="47"/>
        <pc:sldMkLst>
          <pc:docMk/>
          <pc:sldMk cId="2151272113" sldId="637"/>
        </pc:sldMkLst>
      </pc:sldChg>
      <pc:sldChg chg="addSp delSp modSp add mod modAnim">
        <pc:chgData name="Cristina MartinsRodrigues" userId="78c086b1-f7ce-4395-995d-5f6a928ce23d" providerId="ADAL" clId="{31C77171-C64C-403A-AC81-A41576AAB49F}" dt="2021-02-24T15:31:57.845" v="230"/>
        <pc:sldMkLst>
          <pc:docMk/>
          <pc:sldMk cId="3916901473" sldId="638"/>
        </pc:sldMkLst>
        <pc:spChg chg="del">
          <ac:chgData name="Cristina MartinsRodrigues" userId="78c086b1-f7ce-4395-995d-5f6a928ce23d" providerId="ADAL" clId="{31C77171-C64C-403A-AC81-A41576AAB49F}" dt="2021-02-24T15:31:35.752" v="222" actId="478"/>
          <ac:spMkLst>
            <pc:docMk/>
            <pc:sldMk cId="3916901473" sldId="638"/>
            <ac:spMk id="31" creationId="{E2F71758-41F5-4EEA-B611-68281D163606}"/>
          </ac:spMkLst>
        </pc:spChg>
        <pc:spChg chg="add mod">
          <ac:chgData name="Cristina MartinsRodrigues" userId="78c086b1-f7ce-4395-995d-5f6a928ce23d" providerId="ADAL" clId="{31C77171-C64C-403A-AC81-A41576AAB49F}" dt="2021-02-24T15:31:57.845" v="230"/>
          <ac:spMkLst>
            <pc:docMk/>
            <pc:sldMk cId="3916901473" sldId="638"/>
            <ac:spMk id="111" creationId="{A8C6BBE0-3D7C-434A-B2B7-01ABA97F98E9}"/>
          </ac:spMkLst>
        </pc:spChg>
        <pc:grpChg chg="mod">
          <ac:chgData name="Cristina MartinsRodrigues" userId="78c086b1-f7ce-4395-995d-5f6a928ce23d" providerId="ADAL" clId="{31C77171-C64C-403A-AC81-A41576AAB49F}" dt="2021-02-24T15:31:25.475" v="219" actId="1036"/>
          <ac:grpSpMkLst>
            <pc:docMk/>
            <pc:sldMk cId="3916901473" sldId="638"/>
            <ac:grpSpMk id="4" creationId="{BBD820A8-E463-4405-94AB-2BBCB335868A}"/>
          </ac:grpSpMkLst>
        </pc:grpChg>
        <pc:grpChg chg="del">
          <ac:chgData name="Cristina MartinsRodrigues" userId="78c086b1-f7ce-4395-995d-5f6a928ce23d" providerId="ADAL" clId="{31C77171-C64C-403A-AC81-A41576AAB49F}" dt="2021-02-24T15:31:33.881" v="221" actId="478"/>
          <ac:grpSpMkLst>
            <pc:docMk/>
            <pc:sldMk cId="3916901473" sldId="638"/>
            <ac:grpSpMk id="156" creationId="{57AD80BC-626B-4B27-983A-7680DB39DB7B}"/>
          </ac:grpSpMkLst>
        </pc:grpChg>
        <pc:grpChg chg="del">
          <ac:chgData name="Cristina MartinsRodrigues" userId="78c086b1-f7ce-4395-995d-5f6a928ce23d" providerId="ADAL" clId="{31C77171-C64C-403A-AC81-A41576AAB49F}" dt="2021-02-24T15:31:50.406" v="226" actId="478"/>
          <ac:grpSpMkLst>
            <pc:docMk/>
            <pc:sldMk cId="3916901473" sldId="638"/>
            <ac:grpSpMk id="313" creationId="{DCDB8442-0314-4D51-BCF5-0BB83C42D047}"/>
          </ac:grpSpMkLst>
        </pc:grpChg>
        <pc:grpChg chg="del">
          <ac:chgData name="Cristina MartinsRodrigues" userId="78c086b1-f7ce-4395-995d-5f6a928ce23d" providerId="ADAL" clId="{31C77171-C64C-403A-AC81-A41576AAB49F}" dt="2021-02-24T15:31:51.508" v="228" actId="478"/>
          <ac:grpSpMkLst>
            <pc:docMk/>
            <pc:sldMk cId="3916901473" sldId="638"/>
            <ac:grpSpMk id="317" creationId="{1F7E6554-626C-450B-9E89-B5DB38D03BD1}"/>
          </ac:grpSpMkLst>
        </pc:grpChg>
        <pc:grpChg chg="del">
          <ac:chgData name="Cristina MartinsRodrigues" userId="78c086b1-f7ce-4395-995d-5f6a928ce23d" providerId="ADAL" clId="{31C77171-C64C-403A-AC81-A41576AAB49F}" dt="2021-02-24T15:31:50.982" v="227" actId="478"/>
          <ac:grpSpMkLst>
            <pc:docMk/>
            <pc:sldMk cId="3916901473" sldId="638"/>
            <ac:grpSpMk id="321" creationId="{A954B14B-D4FD-4FB1-A7C7-F8FF79EE6F44}"/>
          </ac:grpSpMkLst>
        </pc:grpChg>
        <pc:grpChg chg="del">
          <ac:chgData name="Cristina MartinsRodrigues" userId="78c086b1-f7ce-4395-995d-5f6a928ce23d" providerId="ADAL" clId="{31C77171-C64C-403A-AC81-A41576AAB49F}" dt="2021-02-24T15:31:52.071" v="229" actId="478"/>
          <ac:grpSpMkLst>
            <pc:docMk/>
            <pc:sldMk cId="3916901473" sldId="638"/>
            <ac:grpSpMk id="325" creationId="{ABC799FD-08E7-4FB8-9AAC-99275F7C8D6A}"/>
          </ac:grpSpMkLst>
        </pc:grpChg>
      </pc:sldChg>
      <pc:sldChg chg="add del">
        <pc:chgData name="Cristina MartinsRodrigues" userId="78c086b1-f7ce-4395-995d-5f6a928ce23d" providerId="ADAL" clId="{31C77171-C64C-403A-AC81-A41576AAB49F}" dt="2021-02-24T15:31:46.580" v="225" actId="47"/>
        <pc:sldMkLst>
          <pc:docMk/>
          <pc:sldMk cId="479442259" sldId="639"/>
        </pc:sldMkLst>
      </pc:sldChg>
      <pc:sldChg chg="addSp modSp add mod">
        <pc:chgData name="Cristina MartinsRodrigues" userId="78c086b1-f7ce-4395-995d-5f6a928ce23d" providerId="ADAL" clId="{31C77171-C64C-403A-AC81-A41576AAB49F}" dt="2021-02-24T15:32:04.692" v="232" actId="167"/>
        <pc:sldMkLst>
          <pc:docMk/>
          <pc:sldMk cId="1296513365" sldId="640"/>
        </pc:sldMkLst>
        <pc:spChg chg="add mod ord">
          <ac:chgData name="Cristina MartinsRodrigues" userId="78c086b1-f7ce-4395-995d-5f6a928ce23d" providerId="ADAL" clId="{31C77171-C64C-403A-AC81-A41576AAB49F}" dt="2021-02-24T15:32:04.692" v="232" actId="167"/>
          <ac:spMkLst>
            <pc:docMk/>
            <pc:sldMk cId="1296513365" sldId="640"/>
            <ac:spMk id="54" creationId="{B076F185-01D8-4305-BEF4-B6287C2EB7CB}"/>
          </ac:spMkLst>
        </pc:spChg>
      </pc:sldChg>
      <pc:sldChg chg="modSp add del mod">
        <pc:chgData name="Cristina MartinsRodrigues" userId="78c086b1-f7ce-4395-995d-5f6a928ce23d" providerId="ADAL" clId="{31C77171-C64C-403A-AC81-A41576AAB49F}" dt="2021-03-09T16:12:03.413" v="252" actId="47"/>
        <pc:sldMkLst>
          <pc:docMk/>
          <pc:sldMk cId="824718398" sldId="641"/>
        </pc:sldMkLst>
        <pc:spChg chg="mod">
          <ac:chgData name="Cristina MartinsRodrigues" userId="78c086b1-f7ce-4395-995d-5f6a928ce23d" providerId="ADAL" clId="{31C77171-C64C-403A-AC81-A41576AAB49F}" dt="2021-03-09T16:04:09.823" v="251" actId="12788"/>
          <ac:spMkLst>
            <pc:docMk/>
            <pc:sldMk cId="824718398" sldId="641"/>
            <ac:spMk id="2" creationId="{50231580-D34F-45C4-944F-8403505827D8}"/>
          </ac:spMkLst>
        </pc:spChg>
        <pc:spChg chg="mod">
          <ac:chgData name="Cristina MartinsRodrigues" userId="78c086b1-f7ce-4395-995d-5f6a928ce23d" providerId="ADAL" clId="{31C77171-C64C-403A-AC81-A41576AAB49F}" dt="2021-03-09T16:04:09.823" v="251" actId="12788"/>
          <ac:spMkLst>
            <pc:docMk/>
            <pc:sldMk cId="824718398" sldId="641"/>
            <ac:spMk id="77" creationId="{009F02BD-24BF-427B-9DC2-182881D51771}"/>
          </ac:spMkLst>
        </pc:spChg>
        <pc:grpChg chg="mod">
          <ac:chgData name="Cristina MartinsRodrigues" userId="78c086b1-f7ce-4395-995d-5f6a928ce23d" providerId="ADAL" clId="{31C77171-C64C-403A-AC81-A41576AAB49F}" dt="2021-03-09T16:04:09.823" v="251" actId="12788"/>
          <ac:grpSpMkLst>
            <pc:docMk/>
            <pc:sldMk cId="824718398" sldId="641"/>
            <ac:grpSpMk id="3" creationId="{FFA4FA3B-E177-4853-8D86-D7986B1BE324}"/>
          </ac:grpSpMkLst>
        </pc:grpChg>
      </pc:sldChg>
      <pc:sldMasterChg chg="add del addSldLayout delSldLayout">
        <pc:chgData name="Cristina MartinsRodrigues" userId="78c086b1-f7ce-4395-995d-5f6a928ce23d" providerId="ADAL" clId="{31C77171-C64C-403A-AC81-A41576AAB49F}" dt="2021-02-24T15:26:11.821" v="97" actId="47"/>
        <pc:sldMasterMkLst>
          <pc:docMk/>
          <pc:sldMasterMk cId="1773983215" sldId="2147483672"/>
        </pc:sldMasterMkLst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588540216" sldId="2147483673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1686982792" sldId="2147483674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561052084" sldId="2147483675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4286506401" sldId="2147483676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4049292017" sldId="2147483677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2727852943" sldId="2147483678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2620008732" sldId="2147483679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1741892961" sldId="2147483680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2932934444" sldId="2147483681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4048820652" sldId="2147483682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773983215" sldId="2147483672"/>
            <pc:sldLayoutMk cId="1465691950" sldId="2147483683"/>
          </pc:sldLayoutMkLst>
        </pc:sldLayoutChg>
      </pc:sldMasterChg>
      <pc:sldMasterChg chg="add del addSldLayout delSldLayout">
        <pc:chgData name="Cristina MartinsRodrigues" userId="78c086b1-f7ce-4395-995d-5f6a928ce23d" providerId="ADAL" clId="{31C77171-C64C-403A-AC81-A41576AAB49F}" dt="2021-02-24T15:26:11.821" v="97" actId="47"/>
        <pc:sldMasterMkLst>
          <pc:docMk/>
          <pc:sldMasterMk cId="1385318350" sldId="2147483684"/>
        </pc:sldMasterMkLst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3524638010" sldId="2147483685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3861216556" sldId="2147483686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3952872237" sldId="2147483687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3687052386" sldId="2147483688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1111417764" sldId="2147483689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1269588224" sldId="2147483690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148049858" sldId="2147483691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60926294" sldId="2147483692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2457825971" sldId="2147483693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1611559740" sldId="2147483694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4247339463" sldId="2147483695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1142089756" sldId="2147483696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3957777251" sldId="2147483697"/>
          </pc:sldLayoutMkLst>
        </pc:sldLayoutChg>
        <pc:sldLayoutChg chg="add del">
          <pc:chgData name="Cristina MartinsRodrigues" userId="78c086b1-f7ce-4395-995d-5f6a928ce23d" providerId="ADAL" clId="{31C77171-C64C-403A-AC81-A41576AAB49F}" dt="2021-02-24T15:26:11.821" v="97" actId="47"/>
          <pc:sldLayoutMkLst>
            <pc:docMk/>
            <pc:sldMasterMk cId="1385318350" sldId="2147483684"/>
            <pc:sldLayoutMk cId="3275374616" sldId="2147483698"/>
          </pc:sldLayoutMkLst>
        </pc:sldLayoutChg>
      </pc:sldMasterChg>
    </pc:docChg>
  </pc:docChgLst>
  <pc:docChgLst>
    <pc:chgData name="Cristina MartinsRodrigues" userId="78c086b1-f7ce-4395-995d-5f6a928ce23d" providerId="ADAL" clId="{E3F01561-EB9D-4898-A62F-D0A7D86DD5D5}"/>
    <pc:docChg chg="custSel delSld modSld delMainMaster">
      <pc:chgData name="Cristina MartinsRodrigues" userId="78c086b1-f7ce-4395-995d-5f6a928ce23d" providerId="ADAL" clId="{E3F01561-EB9D-4898-A62F-D0A7D86DD5D5}" dt="2021-02-24T15:09:14.394" v="397" actId="20577"/>
      <pc:docMkLst>
        <pc:docMk/>
      </pc:docMkLst>
      <pc:sldChg chg="del">
        <pc:chgData name="Cristina MartinsRodrigues" userId="78c086b1-f7ce-4395-995d-5f6a928ce23d" providerId="ADAL" clId="{E3F01561-EB9D-4898-A62F-D0A7D86DD5D5}" dt="2021-02-22T12:07:38.009" v="257" actId="47"/>
        <pc:sldMkLst>
          <pc:docMk/>
          <pc:sldMk cId="2898444811" sldId="256"/>
        </pc:sldMkLst>
      </pc:sldChg>
      <pc:sldChg chg="del">
        <pc:chgData name="Cristina MartinsRodrigues" userId="78c086b1-f7ce-4395-995d-5f6a928ce23d" providerId="ADAL" clId="{E3F01561-EB9D-4898-A62F-D0A7D86DD5D5}" dt="2021-02-22T12:07:39.124" v="258" actId="47"/>
        <pc:sldMkLst>
          <pc:docMk/>
          <pc:sldMk cId="3958175480" sldId="257"/>
        </pc:sldMkLst>
      </pc:sldChg>
      <pc:sldChg chg="modNotesTx">
        <pc:chgData name="Cristina MartinsRodrigues" userId="78c086b1-f7ce-4395-995d-5f6a928ce23d" providerId="ADAL" clId="{E3F01561-EB9D-4898-A62F-D0A7D86DD5D5}" dt="2021-02-24T14:56:39.722" v="274" actId="20577"/>
        <pc:sldMkLst>
          <pc:docMk/>
          <pc:sldMk cId="0" sldId="258"/>
        </pc:sldMkLst>
      </pc:sldChg>
      <pc:sldChg chg="del">
        <pc:chgData name="Cristina MartinsRodrigues" userId="78c086b1-f7ce-4395-995d-5f6a928ce23d" providerId="ADAL" clId="{E3F01561-EB9D-4898-A62F-D0A7D86DD5D5}" dt="2021-02-22T12:07:39.535" v="259" actId="47"/>
        <pc:sldMkLst>
          <pc:docMk/>
          <pc:sldMk cId="3114332903" sldId="259"/>
        </pc:sldMkLst>
      </pc:sldChg>
      <pc:sldChg chg="del">
        <pc:chgData name="Cristina MartinsRodrigues" userId="78c086b1-f7ce-4395-995d-5f6a928ce23d" providerId="ADAL" clId="{E3F01561-EB9D-4898-A62F-D0A7D86DD5D5}" dt="2021-02-22T12:07:42.522" v="270" actId="47"/>
        <pc:sldMkLst>
          <pc:docMk/>
          <pc:sldMk cId="2944914829" sldId="260"/>
        </pc:sldMkLst>
      </pc:sldChg>
      <pc:sldChg chg="modNotesTx">
        <pc:chgData name="Cristina MartinsRodrigues" userId="78c086b1-f7ce-4395-995d-5f6a928ce23d" providerId="ADAL" clId="{E3F01561-EB9D-4898-A62F-D0A7D86DD5D5}" dt="2021-02-22T12:07:20.963" v="252" actId="20577"/>
        <pc:sldMkLst>
          <pc:docMk/>
          <pc:sldMk cId="2212530618" sldId="533"/>
        </pc:sldMkLst>
      </pc:sldChg>
      <pc:sldChg chg="del">
        <pc:chgData name="Cristina MartinsRodrigues" userId="78c086b1-f7ce-4395-995d-5f6a928ce23d" providerId="ADAL" clId="{E3F01561-EB9D-4898-A62F-D0A7D86DD5D5}" dt="2021-02-22T12:07:42.248" v="269" actId="47"/>
        <pc:sldMkLst>
          <pc:docMk/>
          <pc:sldMk cId="1213068324" sldId="585"/>
        </pc:sldMkLst>
      </pc:sldChg>
      <pc:sldChg chg="del">
        <pc:chgData name="Cristina MartinsRodrigues" userId="78c086b1-f7ce-4395-995d-5f6a928ce23d" providerId="ADAL" clId="{E3F01561-EB9D-4898-A62F-D0A7D86DD5D5}" dt="2021-02-22T12:07:43.063" v="272" actId="47"/>
        <pc:sldMkLst>
          <pc:docMk/>
          <pc:sldMk cId="823639980" sldId="586"/>
        </pc:sldMkLst>
      </pc:sldChg>
      <pc:sldChg chg="del">
        <pc:chgData name="Cristina MartinsRodrigues" userId="78c086b1-f7ce-4395-995d-5f6a928ce23d" providerId="ADAL" clId="{E3F01561-EB9D-4898-A62F-D0A7D86DD5D5}" dt="2021-02-22T12:07:43.318" v="273" actId="47"/>
        <pc:sldMkLst>
          <pc:docMk/>
          <pc:sldMk cId="471806095" sldId="587"/>
        </pc:sldMkLst>
      </pc:sldChg>
      <pc:sldChg chg="del">
        <pc:chgData name="Cristina MartinsRodrigues" userId="78c086b1-f7ce-4395-995d-5f6a928ce23d" providerId="ADAL" clId="{E3F01561-EB9D-4898-A62F-D0A7D86DD5D5}" dt="2021-02-22T12:07:41.976" v="268" actId="47"/>
        <pc:sldMkLst>
          <pc:docMk/>
          <pc:sldMk cId="1789400167" sldId="588"/>
        </pc:sldMkLst>
      </pc:sldChg>
      <pc:sldChg chg="del">
        <pc:chgData name="Cristina MartinsRodrigues" userId="78c086b1-f7ce-4395-995d-5f6a928ce23d" providerId="ADAL" clId="{E3F01561-EB9D-4898-A62F-D0A7D86DD5D5}" dt="2021-02-22T12:07:42.799" v="271" actId="47"/>
        <pc:sldMkLst>
          <pc:docMk/>
          <pc:sldMk cId="449943600" sldId="589"/>
        </pc:sldMkLst>
      </pc:sldChg>
      <pc:sldChg chg="del">
        <pc:chgData name="Cristina MartinsRodrigues" userId="78c086b1-f7ce-4395-995d-5f6a928ce23d" providerId="ADAL" clId="{E3F01561-EB9D-4898-A62F-D0A7D86DD5D5}" dt="2021-02-22T12:07:41.662" v="267" actId="47"/>
        <pc:sldMkLst>
          <pc:docMk/>
          <pc:sldMk cId="2453877441" sldId="590"/>
        </pc:sldMkLst>
      </pc:sldChg>
      <pc:sldChg chg="del">
        <pc:chgData name="Cristina MartinsRodrigues" userId="78c086b1-f7ce-4395-995d-5f6a928ce23d" providerId="ADAL" clId="{E3F01561-EB9D-4898-A62F-D0A7D86DD5D5}" dt="2021-02-22T12:07:41.360" v="266" actId="47"/>
        <pc:sldMkLst>
          <pc:docMk/>
          <pc:sldMk cId="2419882840" sldId="591"/>
        </pc:sldMkLst>
      </pc:sldChg>
      <pc:sldChg chg="del">
        <pc:chgData name="Cristina MartinsRodrigues" userId="78c086b1-f7ce-4395-995d-5f6a928ce23d" providerId="ADAL" clId="{E3F01561-EB9D-4898-A62F-D0A7D86DD5D5}" dt="2021-02-22T12:07:41.123" v="265" actId="47"/>
        <pc:sldMkLst>
          <pc:docMk/>
          <pc:sldMk cId="4038914455" sldId="592"/>
        </pc:sldMkLst>
      </pc:sldChg>
      <pc:sldChg chg="modNotesTx">
        <pc:chgData name="Cristina MartinsRodrigues" userId="78c086b1-f7ce-4395-995d-5f6a928ce23d" providerId="ADAL" clId="{E3F01561-EB9D-4898-A62F-D0A7D86DD5D5}" dt="2021-02-22T12:07:29.900" v="255" actId="20577"/>
        <pc:sldMkLst>
          <pc:docMk/>
          <pc:sldMk cId="1061197200" sldId="593"/>
        </pc:sldMkLst>
      </pc:sldChg>
      <pc:sldChg chg="del">
        <pc:chgData name="Cristina MartinsRodrigues" userId="78c086b1-f7ce-4395-995d-5f6a928ce23d" providerId="ADAL" clId="{E3F01561-EB9D-4898-A62F-D0A7D86DD5D5}" dt="2021-02-22T12:07:41.086" v="264" actId="47"/>
        <pc:sldMkLst>
          <pc:docMk/>
          <pc:sldMk cId="3331207220" sldId="594"/>
        </pc:sldMkLst>
      </pc:sldChg>
      <pc:sldChg chg="del">
        <pc:chgData name="Cristina MartinsRodrigues" userId="78c086b1-f7ce-4395-995d-5f6a928ce23d" providerId="ADAL" clId="{E3F01561-EB9D-4898-A62F-D0A7D86DD5D5}" dt="2021-02-22T12:07:39.994" v="261" actId="47"/>
        <pc:sldMkLst>
          <pc:docMk/>
          <pc:sldMk cId="1605242836" sldId="595"/>
        </pc:sldMkLst>
      </pc:sldChg>
      <pc:sldChg chg="del">
        <pc:chgData name="Cristina MartinsRodrigues" userId="78c086b1-f7ce-4395-995d-5f6a928ce23d" providerId="ADAL" clId="{E3F01561-EB9D-4898-A62F-D0A7D86DD5D5}" dt="2021-02-22T12:07:40.595" v="263" actId="47"/>
        <pc:sldMkLst>
          <pc:docMk/>
          <pc:sldMk cId="3356228043" sldId="596"/>
        </pc:sldMkLst>
      </pc:sldChg>
      <pc:sldChg chg="modNotesTx">
        <pc:chgData name="Cristina MartinsRodrigues" userId="78c086b1-f7ce-4395-995d-5f6a928ce23d" providerId="ADAL" clId="{E3F01561-EB9D-4898-A62F-D0A7D86DD5D5}" dt="2021-02-22T12:07:35.434" v="256"/>
        <pc:sldMkLst>
          <pc:docMk/>
          <pc:sldMk cId="1245435337" sldId="597"/>
        </pc:sldMkLst>
      </pc:sldChg>
      <pc:sldChg chg="del">
        <pc:chgData name="Cristina MartinsRodrigues" userId="78c086b1-f7ce-4395-995d-5f6a928ce23d" providerId="ADAL" clId="{E3F01561-EB9D-4898-A62F-D0A7D86DD5D5}" dt="2021-02-22T12:07:40.362" v="262" actId="47"/>
        <pc:sldMkLst>
          <pc:docMk/>
          <pc:sldMk cId="1590289875" sldId="598"/>
        </pc:sldMkLst>
      </pc:sldChg>
      <pc:sldChg chg="del">
        <pc:chgData name="Cristina MartinsRodrigues" userId="78c086b1-f7ce-4395-995d-5f6a928ce23d" providerId="ADAL" clId="{E3F01561-EB9D-4898-A62F-D0A7D86DD5D5}" dt="2021-02-22T12:07:39.763" v="260" actId="47"/>
        <pc:sldMkLst>
          <pc:docMk/>
          <pc:sldMk cId="1413835289" sldId="599"/>
        </pc:sldMkLst>
      </pc:sldChg>
      <pc:sldChg chg="addSp delSp modSp mod delAnim modAnim modNotesTx">
        <pc:chgData name="Cristina MartinsRodrigues" userId="78c086b1-f7ce-4395-995d-5f6a928ce23d" providerId="ADAL" clId="{E3F01561-EB9D-4898-A62F-D0A7D86DD5D5}" dt="2021-02-24T15:09:14.394" v="397" actId="20577"/>
        <pc:sldMkLst>
          <pc:docMk/>
          <pc:sldMk cId="3281793731" sldId="600"/>
        </pc:sldMkLst>
        <pc:spChg chg="add mod">
          <ac:chgData name="Cristina MartinsRodrigues" userId="78c086b1-f7ce-4395-995d-5f6a928ce23d" providerId="ADAL" clId="{E3F01561-EB9D-4898-A62F-D0A7D86DD5D5}" dt="2021-02-24T14:57:50.734" v="306" actId="20577"/>
          <ac:spMkLst>
            <pc:docMk/>
            <pc:sldMk cId="3281793731" sldId="600"/>
            <ac:spMk id="2" creationId="{76E3E83F-FECB-48A8-93D2-9F1DE93858E4}"/>
          </ac:spMkLst>
        </pc:spChg>
        <pc:spChg chg="add del mod">
          <ac:chgData name="Cristina MartinsRodrigues" userId="78c086b1-f7ce-4395-995d-5f6a928ce23d" providerId="ADAL" clId="{E3F01561-EB9D-4898-A62F-D0A7D86DD5D5}" dt="2021-02-24T15:04:01.263" v="328"/>
          <ac:spMkLst>
            <pc:docMk/>
            <pc:sldMk cId="3281793731" sldId="600"/>
            <ac:spMk id="9" creationId="{B80FBEB4-2B60-4F2C-8C71-C6D3C498F428}"/>
          </ac:spMkLst>
        </pc:spChg>
        <pc:spChg chg="add mod">
          <ac:chgData name="Cristina MartinsRodrigues" userId="78c086b1-f7ce-4395-995d-5f6a928ce23d" providerId="ADAL" clId="{E3F01561-EB9D-4898-A62F-D0A7D86DD5D5}" dt="2021-02-24T15:08:26.072" v="394" actId="12788"/>
          <ac:spMkLst>
            <pc:docMk/>
            <pc:sldMk cId="3281793731" sldId="600"/>
            <ac:spMk id="10" creationId="{B70C5AE0-A571-47A9-AAA6-21AA5F5C1DEF}"/>
          </ac:spMkLst>
        </pc:spChg>
        <pc:spChg chg="add mod">
          <ac:chgData name="Cristina MartinsRodrigues" userId="78c086b1-f7ce-4395-995d-5f6a928ce23d" providerId="ADAL" clId="{E3F01561-EB9D-4898-A62F-D0A7D86DD5D5}" dt="2021-02-24T15:09:14.394" v="397" actId="20577"/>
          <ac:spMkLst>
            <pc:docMk/>
            <pc:sldMk cId="3281793731" sldId="600"/>
            <ac:spMk id="11" creationId="{5BEEC5B0-9028-4F2E-A167-935968B01155}"/>
          </ac:spMkLst>
        </pc:spChg>
        <pc:grpChg chg="add del mod">
          <ac:chgData name="Cristina MartinsRodrigues" userId="78c086b1-f7ce-4395-995d-5f6a928ce23d" providerId="ADAL" clId="{E3F01561-EB9D-4898-A62F-D0A7D86DD5D5}" dt="2021-02-24T15:03:12.865" v="323" actId="165"/>
          <ac:grpSpMkLst>
            <pc:docMk/>
            <pc:sldMk cId="3281793731" sldId="600"/>
            <ac:grpSpMk id="8" creationId="{10E3C448-94E0-4DD9-A795-78803E0F074B}"/>
          </ac:grpSpMkLst>
        </pc:grpChg>
        <pc:graphicFrameChg chg="add del mod">
          <ac:chgData name="Cristina MartinsRodrigues" userId="78c086b1-f7ce-4395-995d-5f6a928ce23d" providerId="ADAL" clId="{E3F01561-EB9D-4898-A62F-D0A7D86DD5D5}" dt="2021-02-24T15:01:14.783" v="308" actId="478"/>
          <ac:graphicFrameMkLst>
            <pc:docMk/>
            <pc:sldMk cId="3281793731" sldId="600"/>
            <ac:graphicFrameMk id="3" creationId="{79317B9D-D2E6-454C-B3FC-CFF9393B8A16}"/>
          </ac:graphicFrameMkLst>
        </pc:graphicFrameChg>
        <pc:picChg chg="add mod topLvl">
          <ac:chgData name="Cristina MartinsRodrigues" userId="78c086b1-f7ce-4395-995d-5f6a928ce23d" providerId="ADAL" clId="{E3F01561-EB9D-4898-A62F-D0A7D86DD5D5}" dt="2021-02-24T15:08:26.072" v="394" actId="12788"/>
          <ac:picMkLst>
            <pc:docMk/>
            <pc:sldMk cId="3281793731" sldId="600"/>
            <ac:picMk id="5" creationId="{9BBB64DD-D04A-4B93-B1A5-95BCF8EA9959}"/>
          </ac:picMkLst>
        </pc:picChg>
        <pc:picChg chg="add mod topLvl">
          <ac:chgData name="Cristina MartinsRodrigues" userId="78c086b1-f7ce-4395-995d-5f6a928ce23d" providerId="ADAL" clId="{E3F01561-EB9D-4898-A62F-D0A7D86DD5D5}" dt="2021-02-24T15:03:35.064" v="324" actId="12789"/>
          <ac:picMkLst>
            <pc:docMk/>
            <pc:sldMk cId="3281793731" sldId="600"/>
            <ac:picMk id="7" creationId="{8EC65F3D-E9BA-47B6-A327-59BD74D3EE85}"/>
          </ac:picMkLst>
        </pc:picChg>
      </pc:sldChg>
      <pc:sldChg chg="del">
        <pc:chgData name="Cristina MartinsRodrigues" userId="78c086b1-f7ce-4395-995d-5f6a928ce23d" providerId="ADAL" clId="{E3F01561-EB9D-4898-A62F-D0A7D86DD5D5}" dt="2021-02-22T12:06:15.368" v="0" actId="47"/>
        <pc:sldMkLst>
          <pc:docMk/>
          <pc:sldMk cId="4055453912" sldId="601"/>
        </pc:sldMkLst>
      </pc:sldChg>
      <pc:sldMasterChg chg="del delSldLayout">
        <pc:chgData name="Cristina MartinsRodrigues" userId="78c086b1-f7ce-4395-995d-5f6a928ce23d" providerId="ADAL" clId="{E3F01561-EB9D-4898-A62F-D0A7D86DD5D5}" dt="2021-02-22T12:07:39.124" v="258" actId="47"/>
        <pc:sldMasterMkLst>
          <pc:docMk/>
          <pc:sldMasterMk cId="2765884984" sldId="2147483648"/>
        </pc:sldMasterMkLst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648712243" sldId="2147483649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89710022" sldId="2147483650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767380987" sldId="2147483651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700605634" sldId="2147483652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731559044" sldId="2147483653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675990173" sldId="2147483654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82353081" sldId="2147483655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305713598" sldId="2147483656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249189041" sldId="2147483657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439675931" sldId="2147483658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31667053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0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52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2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8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0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1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CDB8442-0314-4D51-BCF5-0BB83C42D047}"/>
              </a:ext>
            </a:extLst>
          </p:cNvPr>
          <p:cNvGrpSpPr/>
          <p:nvPr/>
        </p:nvGrpSpPr>
        <p:grpSpPr>
          <a:xfrm>
            <a:off x="602663" y="3105230"/>
            <a:ext cx="1514008" cy="1828084"/>
            <a:chOff x="4815819" y="1031113"/>
            <a:chExt cx="1633282" cy="1956873"/>
          </a:xfrm>
        </p:grpSpPr>
        <p:sp>
          <p:nvSpPr>
            <p:cNvPr id="314" name="Oval 66">
              <a:extLst>
                <a:ext uri="{FF2B5EF4-FFF2-40B4-BE49-F238E27FC236}">
                  <a16:creationId xmlns:a16="http://schemas.microsoft.com/office/drawing/2014/main" id="{A37BA062-66D6-410B-B785-F7ADE7E2EF76}"/>
                </a:ext>
              </a:extLst>
            </p:cNvPr>
            <p:cNvSpPr/>
            <p:nvPr/>
          </p:nvSpPr>
          <p:spPr>
            <a:xfrm>
              <a:off x="4815819" y="1031113"/>
              <a:ext cx="1633282" cy="1956873"/>
            </a:xfrm>
            <a:prstGeom prst="roundRect">
              <a:avLst/>
            </a:prstGeom>
            <a:solidFill>
              <a:srgbClr val="C1C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15" name="TextBox 120">
              <a:extLst>
                <a:ext uri="{FF2B5EF4-FFF2-40B4-BE49-F238E27FC236}">
                  <a16:creationId xmlns:a16="http://schemas.microsoft.com/office/drawing/2014/main" id="{DD055BE8-8329-4BF4-B639-C81A9EFA695B}"/>
                </a:ext>
              </a:extLst>
            </p:cNvPr>
            <p:cNvSpPr txBox="1"/>
            <p:nvPr/>
          </p:nvSpPr>
          <p:spPr>
            <a:xfrm>
              <a:off x="5133389" y="2647499"/>
              <a:ext cx="998145" cy="296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phenomics</a:t>
              </a:r>
              <a:endParaRPr lang="en-SG" sz="1200" dirty="0"/>
            </a:p>
          </p:txBody>
        </p:sp>
        <p:pic>
          <p:nvPicPr>
            <p:cNvPr id="316" name="Grafik 315">
              <a:extLst>
                <a:ext uri="{FF2B5EF4-FFF2-40B4-BE49-F238E27FC236}">
                  <a16:creationId xmlns:a16="http://schemas.microsoft.com/office/drawing/2014/main" id="{D6411E5A-FAAA-4032-9D5E-49D668658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3" t="5612" r="75356" b="58333"/>
            <a:stretch/>
          </p:blipFill>
          <p:spPr>
            <a:xfrm>
              <a:off x="4853043" y="1067854"/>
              <a:ext cx="1558835" cy="1660667"/>
            </a:xfrm>
            <a:prstGeom prst="roundRect">
              <a:avLst/>
            </a:prstGeom>
          </p:spPr>
        </p:pic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1F7E6554-626C-450B-9E89-B5DB38D03BD1}"/>
              </a:ext>
            </a:extLst>
          </p:cNvPr>
          <p:cNvGrpSpPr/>
          <p:nvPr/>
        </p:nvGrpSpPr>
        <p:grpSpPr>
          <a:xfrm>
            <a:off x="602663" y="5018094"/>
            <a:ext cx="1514008" cy="1130140"/>
            <a:chOff x="2277412" y="4222760"/>
            <a:chExt cx="1633282" cy="1209759"/>
          </a:xfrm>
        </p:grpSpPr>
        <p:sp>
          <p:nvSpPr>
            <p:cNvPr id="318" name="Oval 66">
              <a:extLst>
                <a:ext uri="{FF2B5EF4-FFF2-40B4-BE49-F238E27FC236}">
                  <a16:creationId xmlns:a16="http://schemas.microsoft.com/office/drawing/2014/main" id="{53C2B5F8-5F78-4761-AF7A-35F4AD187DDA}"/>
                </a:ext>
              </a:extLst>
            </p:cNvPr>
            <p:cNvSpPr/>
            <p:nvPr/>
          </p:nvSpPr>
          <p:spPr>
            <a:xfrm>
              <a:off x="2277412" y="4222760"/>
              <a:ext cx="1633282" cy="1209759"/>
            </a:xfrm>
            <a:prstGeom prst="roundRect">
              <a:avLst/>
            </a:prstGeom>
            <a:solidFill>
              <a:srgbClr val="C1C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19" name="TextBox 120">
              <a:extLst>
                <a:ext uri="{FF2B5EF4-FFF2-40B4-BE49-F238E27FC236}">
                  <a16:creationId xmlns:a16="http://schemas.microsoft.com/office/drawing/2014/main" id="{EC5A9637-255F-4F6F-A497-3FDE3F7A2E8C}"/>
                </a:ext>
              </a:extLst>
            </p:cNvPr>
            <p:cNvSpPr txBox="1"/>
            <p:nvPr/>
          </p:nvSpPr>
          <p:spPr>
            <a:xfrm>
              <a:off x="2528833" y="5092033"/>
              <a:ext cx="113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metabolomics</a:t>
              </a:r>
              <a:endParaRPr lang="en-SG" sz="1200" dirty="0"/>
            </a:p>
          </p:txBody>
        </p:sp>
        <p:pic>
          <p:nvPicPr>
            <p:cNvPr id="320" name="Grafik 319">
              <a:extLst>
                <a:ext uri="{FF2B5EF4-FFF2-40B4-BE49-F238E27FC236}">
                  <a16:creationId xmlns:a16="http://schemas.microsoft.com/office/drawing/2014/main" id="{DB26BCFF-B5E7-4CB4-9903-16054A20D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5000" r="32976" b="52711"/>
            <a:stretch/>
          </p:blipFill>
          <p:spPr>
            <a:xfrm>
              <a:off x="2652553" y="4308150"/>
              <a:ext cx="883000" cy="809283"/>
            </a:xfrm>
            <a:prstGeom prst="rect">
              <a:avLst/>
            </a:prstGeom>
          </p:spPr>
        </p:pic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A954B14B-D4FD-4FB1-A7C7-F8FF79EE6F44}"/>
              </a:ext>
            </a:extLst>
          </p:cNvPr>
          <p:cNvGrpSpPr/>
          <p:nvPr/>
        </p:nvGrpSpPr>
        <p:grpSpPr>
          <a:xfrm>
            <a:off x="2200887" y="3110109"/>
            <a:ext cx="1514008" cy="1828084"/>
            <a:chOff x="9441763" y="3608795"/>
            <a:chExt cx="1633282" cy="1956873"/>
          </a:xfrm>
        </p:grpSpPr>
        <p:sp>
          <p:nvSpPr>
            <p:cNvPr id="322" name="Oval 66">
              <a:extLst>
                <a:ext uri="{FF2B5EF4-FFF2-40B4-BE49-F238E27FC236}">
                  <a16:creationId xmlns:a16="http://schemas.microsoft.com/office/drawing/2014/main" id="{1013444F-66BD-46FE-AC4C-78A5250430BC}"/>
                </a:ext>
              </a:extLst>
            </p:cNvPr>
            <p:cNvSpPr/>
            <p:nvPr/>
          </p:nvSpPr>
          <p:spPr>
            <a:xfrm>
              <a:off x="9441763" y="3608795"/>
              <a:ext cx="1633282" cy="1956873"/>
            </a:xfrm>
            <a:prstGeom prst="roundRect">
              <a:avLst/>
            </a:prstGeom>
            <a:solidFill>
              <a:srgbClr val="C1C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23" name="TextBox 120">
              <a:extLst>
                <a:ext uri="{FF2B5EF4-FFF2-40B4-BE49-F238E27FC236}">
                  <a16:creationId xmlns:a16="http://schemas.microsoft.com/office/drawing/2014/main" id="{B657732E-FA42-4CE4-AD29-7D335242603F}"/>
                </a:ext>
              </a:extLst>
            </p:cNvPr>
            <p:cNvSpPr txBox="1"/>
            <p:nvPr/>
          </p:nvSpPr>
          <p:spPr>
            <a:xfrm>
              <a:off x="9940849" y="5225181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imaging</a:t>
              </a:r>
              <a:endParaRPr lang="en-SG" sz="1200" dirty="0"/>
            </a:p>
          </p:txBody>
        </p:sp>
        <p:pic>
          <p:nvPicPr>
            <p:cNvPr id="324" name="Grafik 323">
              <a:extLst>
                <a:ext uri="{FF2B5EF4-FFF2-40B4-BE49-F238E27FC236}">
                  <a16:creationId xmlns:a16="http://schemas.microsoft.com/office/drawing/2014/main" id="{95E38C67-393C-4C16-A3F4-C9F11FF8F0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8" t="61054" r="20119" b="7993"/>
            <a:stretch/>
          </p:blipFill>
          <p:spPr>
            <a:xfrm>
              <a:off x="9492886" y="3748284"/>
              <a:ext cx="1531037" cy="1498111"/>
            </a:xfrm>
            <a:prstGeom prst="roundRect">
              <a:avLst>
                <a:gd name="adj" fmla="val 8975"/>
              </a:avLst>
            </a:prstGeom>
          </p:spPr>
        </p:pic>
      </p:grpSp>
      <p:grpSp>
        <p:nvGrpSpPr>
          <p:cNvPr id="325" name="Gruppieren 324">
            <a:extLst>
              <a:ext uri="{FF2B5EF4-FFF2-40B4-BE49-F238E27FC236}">
                <a16:creationId xmlns:a16="http://schemas.microsoft.com/office/drawing/2014/main" id="{ABC799FD-08E7-4FB8-9AAC-99275F7C8D6A}"/>
              </a:ext>
            </a:extLst>
          </p:cNvPr>
          <p:cNvGrpSpPr/>
          <p:nvPr/>
        </p:nvGrpSpPr>
        <p:grpSpPr>
          <a:xfrm>
            <a:off x="2200887" y="5015815"/>
            <a:ext cx="1514008" cy="1130139"/>
            <a:chOff x="7022413" y="4286250"/>
            <a:chExt cx="1633282" cy="1209758"/>
          </a:xfrm>
        </p:grpSpPr>
        <p:sp>
          <p:nvSpPr>
            <p:cNvPr id="326" name="Oval 66">
              <a:extLst>
                <a:ext uri="{FF2B5EF4-FFF2-40B4-BE49-F238E27FC236}">
                  <a16:creationId xmlns:a16="http://schemas.microsoft.com/office/drawing/2014/main" id="{305FF453-3C90-44D2-BB36-BB36F763C7EC}"/>
                </a:ext>
              </a:extLst>
            </p:cNvPr>
            <p:cNvSpPr/>
            <p:nvPr/>
          </p:nvSpPr>
          <p:spPr>
            <a:xfrm>
              <a:off x="7022413" y="4286250"/>
              <a:ext cx="1633282" cy="1209758"/>
            </a:xfrm>
            <a:prstGeom prst="roundRect">
              <a:avLst/>
            </a:prstGeom>
            <a:solidFill>
              <a:srgbClr val="C1C9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327" name="TextBox 120">
              <a:extLst>
                <a:ext uri="{FF2B5EF4-FFF2-40B4-BE49-F238E27FC236}">
                  <a16:creationId xmlns:a16="http://schemas.microsoft.com/office/drawing/2014/main" id="{769477B7-B374-4E9D-B534-1CBD3D5B598F}"/>
                </a:ext>
              </a:extLst>
            </p:cNvPr>
            <p:cNvSpPr txBox="1"/>
            <p:nvPr/>
          </p:nvSpPr>
          <p:spPr>
            <a:xfrm>
              <a:off x="7355589" y="5155521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epigenomics</a:t>
              </a:r>
              <a:endParaRPr lang="en-SG" sz="1200" dirty="0"/>
            </a:p>
          </p:txBody>
        </p:sp>
        <p:pic>
          <p:nvPicPr>
            <p:cNvPr id="328" name="Grafik 327">
              <a:extLst>
                <a:ext uri="{FF2B5EF4-FFF2-40B4-BE49-F238E27FC236}">
                  <a16:creationId xmlns:a16="http://schemas.microsoft.com/office/drawing/2014/main" id="{6DB92A86-29E1-4666-949D-7D16A3C15F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86" t="69388" r="49285" b="13095"/>
            <a:stretch/>
          </p:blipFill>
          <p:spPr>
            <a:xfrm>
              <a:off x="7042609" y="4428420"/>
              <a:ext cx="1592891" cy="739044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BD820A8-E463-4405-94AB-2BBCB335868A}"/>
              </a:ext>
            </a:extLst>
          </p:cNvPr>
          <p:cNvGrpSpPr/>
          <p:nvPr/>
        </p:nvGrpSpPr>
        <p:grpSpPr>
          <a:xfrm>
            <a:off x="604513" y="1203512"/>
            <a:ext cx="3112232" cy="1828084"/>
            <a:chOff x="604513" y="2552252"/>
            <a:chExt cx="3112232" cy="1828084"/>
          </a:xfrm>
        </p:grpSpPr>
        <p:grpSp>
          <p:nvGrpSpPr>
            <p:cNvPr id="329" name="Gruppieren 328">
              <a:extLst>
                <a:ext uri="{FF2B5EF4-FFF2-40B4-BE49-F238E27FC236}">
                  <a16:creationId xmlns:a16="http://schemas.microsoft.com/office/drawing/2014/main" id="{3C4F9993-422C-47E9-9FFF-F3554B04C4D5}"/>
                </a:ext>
              </a:extLst>
            </p:cNvPr>
            <p:cNvGrpSpPr/>
            <p:nvPr/>
          </p:nvGrpSpPr>
          <p:grpSpPr>
            <a:xfrm>
              <a:off x="2202737" y="2552252"/>
              <a:ext cx="1514008" cy="1828084"/>
              <a:chOff x="4876376" y="3429000"/>
              <a:chExt cx="1633282" cy="1956873"/>
            </a:xfrm>
          </p:grpSpPr>
          <p:sp>
            <p:nvSpPr>
              <p:cNvPr id="330" name="Oval 66">
                <a:extLst>
                  <a:ext uri="{FF2B5EF4-FFF2-40B4-BE49-F238E27FC236}">
                    <a16:creationId xmlns:a16="http://schemas.microsoft.com/office/drawing/2014/main" id="{643ACA2D-EFE9-42E2-8F63-ADD0059CBEE1}"/>
                  </a:ext>
                </a:extLst>
              </p:cNvPr>
              <p:cNvSpPr/>
              <p:nvPr/>
            </p:nvSpPr>
            <p:spPr>
              <a:xfrm>
                <a:off x="4876376" y="3429000"/>
                <a:ext cx="1633282" cy="1956873"/>
              </a:xfrm>
              <a:prstGeom prst="roundRect">
                <a:avLst/>
              </a:prstGeom>
              <a:solidFill>
                <a:srgbClr val="C1C9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331" name="TextBox 120">
                <a:extLst>
                  <a:ext uri="{FF2B5EF4-FFF2-40B4-BE49-F238E27FC236}">
                    <a16:creationId xmlns:a16="http://schemas.microsoft.com/office/drawing/2014/main" id="{46AAC212-A4FA-4B1A-81DA-3A8C3396493B}"/>
                  </a:ext>
                </a:extLst>
              </p:cNvPr>
              <p:cNvSpPr txBox="1"/>
              <p:nvPr/>
            </p:nvSpPr>
            <p:spPr>
              <a:xfrm>
                <a:off x="5084517" y="5045386"/>
                <a:ext cx="12170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transcriptomics</a:t>
                </a:r>
                <a:endParaRPr lang="en-SG" sz="1200" dirty="0"/>
              </a:p>
            </p:txBody>
          </p:sp>
          <p:pic>
            <p:nvPicPr>
              <p:cNvPr id="332" name="Grafik 331">
                <a:extLst>
                  <a:ext uri="{FF2B5EF4-FFF2-40B4-BE49-F238E27FC236}">
                    <a16:creationId xmlns:a16="http://schemas.microsoft.com/office/drawing/2014/main" id="{713ADFB8-42DF-4E9B-80CB-E48C9A4825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91" t="4421" r="49047" b="63776"/>
              <a:stretch/>
            </p:blipFill>
            <p:spPr>
              <a:xfrm>
                <a:off x="4936934" y="3533220"/>
                <a:ext cx="1512167" cy="1512166"/>
              </a:xfrm>
              <a:prstGeom prst="rect">
                <a:avLst/>
              </a:prstGeom>
            </p:spPr>
          </p:pic>
        </p:grpSp>
        <p:grpSp>
          <p:nvGrpSpPr>
            <p:cNvPr id="333" name="Gruppieren 332">
              <a:extLst>
                <a:ext uri="{FF2B5EF4-FFF2-40B4-BE49-F238E27FC236}">
                  <a16:creationId xmlns:a16="http://schemas.microsoft.com/office/drawing/2014/main" id="{71F58878-84B6-4D90-8467-E21B77AE6258}"/>
                </a:ext>
              </a:extLst>
            </p:cNvPr>
            <p:cNvGrpSpPr/>
            <p:nvPr/>
          </p:nvGrpSpPr>
          <p:grpSpPr>
            <a:xfrm>
              <a:off x="604513" y="2552252"/>
              <a:ext cx="1514008" cy="1828084"/>
              <a:chOff x="7663947" y="1371600"/>
              <a:chExt cx="1633282" cy="1956873"/>
            </a:xfrm>
          </p:grpSpPr>
          <p:sp>
            <p:nvSpPr>
              <p:cNvPr id="334" name="Oval 66">
                <a:extLst>
                  <a:ext uri="{FF2B5EF4-FFF2-40B4-BE49-F238E27FC236}">
                    <a16:creationId xmlns:a16="http://schemas.microsoft.com/office/drawing/2014/main" id="{E61C6DB5-92DB-4CA1-BF06-78A181F7594E}"/>
                  </a:ext>
                </a:extLst>
              </p:cNvPr>
              <p:cNvSpPr/>
              <p:nvPr/>
            </p:nvSpPr>
            <p:spPr>
              <a:xfrm>
                <a:off x="7663947" y="1371600"/>
                <a:ext cx="1633282" cy="1956873"/>
              </a:xfrm>
              <a:prstGeom prst="roundRect">
                <a:avLst/>
              </a:prstGeom>
              <a:solidFill>
                <a:srgbClr val="C1C9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lt1"/>
                  </a:solidFill>
                </a:endParaRPr>
              </a:p>
            </p:txBody>
          </p:sp>
          <p:sp>
            <p:nvSpPr>
              <p:cNvPr id="335" name="TextBox 120">
                <a:extLst>
                  <a:ext uri="{FF2B5EF4-FFF2-40B4-BE49-F238E27FC236}">
                    <a16:creationId xmlns:a16="http://schemas.microsoft.com/office/drawing/2014/main" id="{1FC816ED-5210-4936-9B4B-C0B00ABCC44E}"/>
                  </a:ext>
                </a:extLst>
              </p:cNvPr>
              <p:cNvSpPr txBox="1"/>
              <p:nvPr/>
            </p:nvSpPr>
            <p:spPr>
              <a:xfrm>
                <a:off x="8013153" y="2987986"/>
                <a:ext cx="934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protemoics</a:t>
                </a:r>
                <a:endParaRPr lang="en-SG" sz="1200" dirty="0"/>
              </a:p>
            </p:txBody>
          </p:sp>
          <p:pic>
            <p:nvPicPr>
              <p:cNvPr id="336" name="Grafik 335">
                <a:extLst>
                  <a:ext uri="{FF2B5EF4-FFF2-40B4-BE49-F238E27FC236}">
                    <a16:creationId xmlns:a16="http://schemas.microsoft.com/office/drawing/2014/main" id="{0ABB1F6F-6D62-49FE-86CB-F9FC53A1C2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86" t="17856" r="50967" b="21600"/>
              <a:stretch/>
            </p:blipFill>
            <p:spPr>
              <a:xfrm>
                <a:off x="7754797" y="1446995"/>
                <a:ext cx="1451583" cy="15754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9651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1AF8EF75-A1B4-4D48-ACC7-AE7F9FF8A8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C10614-D711-4383-B6C5-37B4D27F0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5D6C6-9483-44AB-BFE2-E37FB28D278F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Wingdings</vt:lpstr>
      <vt:lpstr>Office Theme</vt:lpstr>
      <vt:lpstr>1_Office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3</cp:revision>
  <dcterms:created xsi:type="dcterms:W3CDTF">2021-02-17T14:39:08Z</dcterms:created>
  <dcterms:modified xsi:type="dcterms:W3CDTF">2022-10-13T16:46:07Z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r8>51200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