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6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BFEF0-5A20-4237-A68E-528CC03F2536}" v="1" dt="2022-10-10T10:24:50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Adrian Zimmer" userId="S::adrian.zimmer@nfdi4plants.org::8fa12471-3e19-46e7-8144-df8aa9e7672f" providerId="AD" clId="Web-{439C6DFC-1842-43BE-AA7C-E488E3856255}"/>
    <pc:docChg chg="modSld">
      <pc:chgData name="Adrian Zimmer" userId="S::adrian.zimmer@nfdi4plants.org::8fa12471-3e19-46e7-8144-df8aa9e7672f" providerId="AD" clId="Web-{439C6DFC-1842-43BE-AA7C-E488E3856255}" dt="2022-02-08T19:20:04.165" v="1" actId="1076"/>
      <pc:docMkLst>
        <pc:docMk/>
      </pc:docMkLst>
      <pc:sldChg chg="modSp">
        <pc:chgData name="Adrian Zimmer" userId="S::adrian.zimmer@nfdi4plants.org::8fa12471-3e19-46e7-8144-df8aa9e7672f" providerId="AD" clId="Web-{439C6DFC-1842-43BE-AA7C-E488E3856255}" dt="2022-02-08T19:20:04.165" v="1" actId="1076"/>
        <pc:sldMkLst>
          <pc:docMk/>
          <pc:sldMk cId="2276116518" sldId="581"/>
        </pc:sldMkLst>
        <pc:spChg chg="mod">
          <ac:chgData name="Adrian Zimmer" userId="S::adrian.zimmer@nfdi4plants.org::8fa12471-3e19-46e7-8144-df8aa9e7672f" providerId="AD" clId="Web-{439C6DFC-1842-43BE-AA7C-E488E3856255}" dt="2022-02-08T19:20:04.165" v="1" actId="1076"/>
          <ac:spMkLst>
            <pc:docMk/>
            <pc:sldMk cId="2276116518" sldId="581"/>
            <ac:spMk id="2" creationId="{8B13D893-84B9-4AB5-A499-CE954EDFBE82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Cristina Martins Rodrigues" userId="459032d2-6611-47f6-b546-c79c040e89ab" providerId="ADAL" clId="{565BFEF0-5A20-4237-A68E-528CC03F2536}"/>
    <pc:docChg chg="custSel modSld">
      <pc:chgData name="Cristina Martins Rodrigues" userId="459032d2-6611-47f6-b546-c79c040e89ab" providerId="ADAL" clId="{565BFEF0-5A20-4237-A68E-528CC03F2536}" dt="2022-10-10T10:24:55.165" v="4" actId="478"/>
      <pc:docMkLst>
        <pc:docMk/>
      </pc:docMkLst>
      <pc:sldChg chg="addSp delSp modSp mod">
        <pc:chgData name="Cristina Martins Rodrigues" userId="459032d2-6611-47f6-b546-c79c040e89ab" providerId="ADAL" clId="{565BFEF0-5A20-4237-A68E-528CC03F2536}" dt="2022-10-10T10:24:55.165" v="4" actId="478"/>
        <pc:sldMkLst>
          <pc:docMk/>
          <pc:sldMk cId="2136684845" sldId="686"/>
        </pc:sldMkLst>
        <pc:spChg chg="del">
          <ac:chgData name="Cristina Martins Rodrigues" userId="459032d2-6611-47f6-b546-c79c040e89ab" providerId="ADAL" clId="{565BFEF0-5A20-4237-A68E-528CC03F2536}" dt="2022-10-10T10:24:48.122" v="3" actId="478"/>
          <ac:spMkLst>
            <pc:docMk/>
            <pc:sldMk cId="2136684845" sldId="686"/>
            <ac:spMk id="2" creationId="{740619E6-7177-40E2-8B07-53BDE6D27D67}"/>
          </ac:spMkLst>
        </pc:spChg>
        <pc:spChg chg="add del mod">
          <ac:chgData name="Cristina Martins Rodrigues" userId="459032d2-6611-47f6-b546-c79c040e89ab" providerId="ADAL" clId="{565BFEF0-5A20-4237-A68E-528CC03F2536}" dt="2022-10-10T10:24:46.734" v="2" actId="478"/>
          <ac:spMkLst>
            <pc:docMk/>
            <pc:sldMk cId="2136684845" sldId="686"/>
            <ac:spMk id="20" creationId="{F07B62F5-2D37-04CC-252D-C1FBC95D4788}"/>
          </ac:spMkLst>
        </pc:spChg>
        <pc:spChg chg="del">
          <ac:chgData name="Cristina Martins Rodrigues" userId="459032d2-6611-47f6-b546-c79c040e89ab" providerId="ADAL" clId="{565BFEF0-5A20-4237-A68E-528CC03F2536}" dt="2022-10-10T10:24:45.157" v="1" actId="478"/>
          <ac:spMkLst>
            <pc:docMk/>
            <pc:sldMk cId="2136684845" sldId="686"/>
            <ac:spMk id="21" creationId="{672ABB40-B7E4-480A-9771-FB914CDDAD52}"/>
          </ac:spMkLst>
        </pc:spChg>
        <pc:spChg chg="del">
          <ac:chgData name="Cristina Martins Rodrigues" userId="459032d2-6611-47f6-b546-c79c040e89ab" providerId="ADAL" clId="{565BFEF0-5A20-4237-A68E-528CC03F2536}" dt="2022-10-10T10:24:43.754" v="0" actId="478"/>
          <ac:spMkLst>
            <pc:docMk/>
            <pc:sldMk cId="2136684845" sldId="686"/>
            <ac:spMk id="22" creationId="{B166C12F-67C8-48CE-B7BF-15CC54D95730}"/>
          </ac:spMkLst>
        </pc:spChg>
        <pc:spChg chg="add del mod">
          <ac:chgData name="Cristina Martins Rodrigues" userId="459032d2-6611-47f6-b546-c79c040e89ab" providerId="ADAL" clId="{565BFEF0-5A20-4237-A68E-528CC03F2536}" dt="2022-10-10T10:24:55.165" v="4" actId="478"/>
          <ac:spMkLst>
            <pc:docMk/>
            <pc:sldMk cId="2136684845" sldId="686"/>
            <ac:spMk id="24" creationId="{CA28F834-384E-C49F-CB18-D7C601C6E5AA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10A8704B-3638-4A27-A033-5AD0F73DA7E6}"/>
    <pc:docChg chg="undo custSel addSld modSld">
      <pc:chgData name="Timo Mühlhaus" userId="1b6b3aba618dadac" providerId="LiveId" clId="{10A8704B-3638-4A27-A033-5AD0F73DA7E6}" dt="2021-12-09T19:31:55.354" v="44" actId="478"/>
      <pc:docMkLst>
        <pc:docMk/>
      </pc:docMkLst>
      <pc:sldChg chg="modSp mod">
        <pc:chgData name="Timo Mühlhaus" userId="1b6b3aba618dadac" providerId="LiveId" clId="{10A8704B-3638-4A27-A033-5AD0F73DA7E6}" dt="2021-11-13T21:06:31.860" v="1" actId="1076"/>
        <pc:sldMkLst>
          <pc:docMk/>
          <pc:sldMk cId="689199237" sldId="568"/>
        </pc:sldMkLst>
        <pc:grpChg chg="mod">
          <ac:chgData name="Timo Mühlhaus" userId="1b6b3aba618dadac" providerId="LiveId" clId="{10A8704B-3638-4A27-A033-5AD0F73DA7E6}" dt="2021-11-13T21:06:31.860" v="1" actId="1076"/>
          <ac:grpSpMkLst>
            <pc:docMk/>
            <pc:sldMk cId="689199237" sldId="568"/>
            <ac:grpSpMk id="43" creationId="{CA7FB8B0-E768-4CF1-9BD1-4DD8A41C6753}"/>
          </ac:grpSpMkLst>
        </pc:grpChg>
      </pc:sldChg>
      <pc:sldChg chg="addSp delSp modSp mod">
        <pc:chgData name="Timo Mühlhaus" userId="1b6b3aba618dadac" providerId="LiveId" clId="{10A8704B-3638-4A27-A033-5AD0F73DA7E6}" dt="2021-12-09T19:31:55.354" v="44" actId="478"/>
        <pc:sldMkLst>
          <pc:docMk/>
          <pc:sldMk cId="2791572375" sldId="689"/>
        </pc:sldMkLst>
        <pc:spChg chg="add del mod">
          <ac:chgData name="Timo Mühlhaus" userId="1b6b3aba618dadac" providerId="LiveId" clId="{10A8704B-3638-4A27-A033-5AD0F73DA7E6}" dt="2021-12-09T19:31:55.354" v="44" actId="478"/>
          <ac:spMkLst>
            <pc:docMk/>
            <pc:sldMk cId="2791572375" sldId="689"/>
            <ac:spMk id="23" creationId="{3EFD3420-0E7D-43D5-B893-6A236CF5DFF3}"/>
          </ac:spMkLst>
        </pc:spChg>
      </pc:sldChg>
      <pc:sldChg chg="modSp mod">
        <pc:chgData name="Timo Mühlhaus" userId="1b6b3aba618dadac" providerId="LiveId" clId="{10A8704B-3638-4A27-A033-5AD0F73DA7E6}" dt="2021-12-09T19:29:37.955" v="41" actId="14100"/>
        <pc:sldMkLst>
          <pc:docMk/>
          <pc:sldMk cId="2620667548" sldId="724"/>
        </pc:sldMkLst>
        <pc:spChg chg="mod">
          <ac:chgData name="Timo Mühlhaus" userId="1b6b3aba618dadac" providerId="LiveId" clId="{10A8704B-3638-4A27-A033-5AD0F73DA7E6}" dt="2021-12-09T19:29:37.955" v="41" actId="14100"/>
          <ac:spMkLst>
            <pc:docMk/>
            <pc:sldMk cId="2620667548" sldId="724"/>
            <ac:spMk id="89" creationId="{2A01983C-6D97-4AD4-B8B7-5BB61D85A622}"/>
          </ac:spMkLst>
        </pc:spChg>
      </pc:sldChg>
      <pc:sldChg chg="addSp delSp modSp new mod">
        <pc:chgData name="Timo Mühlhaus" userId="1b6b3aba618dadac" providerId="LiveId" clId="{10A8704B-3638-4A27-A033-5AD0F73DA7E6}" dt="2021-11-13T21:26:32.553" v="40" actId="21"/>
        <pc:sldMkLst>
          <pc:docMk/>
          <pc:sldMk cId="2019075521" sldId="734"/>
        </pc:sldMkLst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2" creationId="{AEF26047-52BB-4F4D-8870-1EA20632A14D}"/>
          </ac:spMkLst>
        </pc:spChg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3" creationId="{B249C29E-EDC9-4BA2-8798-D676A9E89450}"/>
          </ac:spMkLst>
        </pc:spChg>
        <pc:spChg chg="add del mod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4" creationId="{619F5048-98D9-43D9-9E1C-1D9E77D4A1FC}"/>
          </ac:spMkLst>
        </pc:spChg>
        <pc:spChg chg="del mod topLvl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6" creationId="{A94B052D-E88E-4C29-A6C2-4E0E925AFC04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8" creationId="{2D177D26-D0EB-4641-AB3D-D1519186AD4B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9" creationId="{46FD08C4-9EF4-4B5B-981C-D156E4BD3292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0" creationId="{B1F1F159-3785-4DDE-8364-9187D4BB1EC6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1" creationId="{9B7D56E4-771D-4DFA-B8E3-9C5658367641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2" creationId="{48EFFAE8-07C9-4C64-9AD8-C617416403B8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3" creationId="{949B3B50-0E0D-433D-94BF-92E036091FD7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4" creationId="{9CE95356-5EA4-400D-A249-2306B3A619D6}"/>
          </ac:spMkLst>
        </pc:spChg>
        <pc:grpChg chg="add del mod">
          <ac:chgData name="Timo Mühlhaus" userId="1b6b3aba618dadac" providerId="LiveId" clId="{10A8704B-3638-4A27-A033-5AD0F73DA7E6}" dt="2021-11-13T21:25:44.158" v="8" actId="165"/>
          <ac:grpSpMkLst>
            <pc:docMk/>
            <pc:sldMk cId="2019075521" sldId="734"/>
            <ac:grpSpMk id="5" creationId="{C703C3EE-3C44-41A2-8274-F21AA8389E87}"/>
          </ac:grpSpMkLst>
        </pc:grpChg>
        <pc:grpChg chg="del mod topLvl">
          <ac:chgData name="Timo Mühlhaus" userId="1b6b3aba618dadac" providerId="LiveId" clId="{10A8704B-3638-4A27-A033-5AD0F73DA7E6}" dt="2021-11-13T21:26:32.553" v="40" actId="21"/>
          <ac:grpSpMkLst>
            <pc:docMk/>
            <pc:sldMk cId="2019075521" sldId="734"/>
            <ac:grpSpMk id="7" creationId="{3EA6E932-0486-469B-BBFB-A3A78952FEB9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BACF534-D033-4CB5-8299-93E79543A80E}"/>
              </a:ext>
            </a:extLst>
          </p:cNvPr>
          <p:cNvGrpSpPr/>
          <p:nvPr/>
        </p:nvGrpSpPr>
        <p:grpSpPr>
          <a:xfrm>
            <a:off x="1701800" y="1445079"/>
            <a:ext cx="8849526" cy="3578679"/>
            <a:chOff x="1636486" y="1390650"/>
            <a:chExt cx="8849526" cy="357867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B58E11-9A18-416B-9522-1293532EA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9848" y="2280557"/>
              <a:ext cx="2688772" cy="268877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DA6776-9FA4-4915-85B7-EBF0BE1738B6}"/>
                </a:ext>
              </a:extLst>
            </p:cNvPr>
            <p:cNvSpPr txBox="1"/>
            <p:nvPr/>
          </p:nvSpPr>
          <p:spPr>
            <a:xfrm>
              <a:off x="1636486" y="2571750"/>
              <a:ext cx="2675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search / access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B683A66-CA07-48BE-A53A-309C1FC4ABF0}"/>
                </a:ext>
              </a:extLst>
            </p:cNvPr>
            <p:cNvSpPr txBox="1"/>
            <p:nvPr/>
          </p:nvSpPr>
          <p:spPr>
            <a:xfrm>
              <a:off x="6214268" y="1390650"/>
              <a:ext cx="1777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visualization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92C1EB-7827-47C1-9A28-D273F4556A45}"/>
                </a:ext>
              </a:extLst>
            </p:cNvPr>
            <p:cNvSpPr txBox="1"/>
            <p:nvPr/>
          </p:nvSpPr>
          <p:spPr>
            <a:xfrm>
              <a:off x="7672047" y="4148365"/>
              <a:ext cx="2714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workflow execution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B6AA795-6127-43BB-91AA-4A3AB342B07B}"/>
                </a:ext>
              </a:extLst>
            </p:cNvPr>
            <p:cNvGrpSpPr/>
            <p:nvPr/>
          </p:nvGrpSpPr>
          <p:grpSpPr>
            <a:xfrm>
              <a:off x="3614858" y="3053526"/>
              <a:ext cx="985716" cy="739806"/>
              <a:chOff x="4150640" y="2939226"/>
              <a:chExt cx="985716" cy="739806"/>
            </a:xfrm>
            <a:solidFill>
              <a:schemeClr val="accent2"/>
            </a:solidFill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CF2F0E2-1769-4AF2-AA6B-7A88E9C0D3BF}"/>
                  </a:ext>
                </a:extLst>
              </p:cNvPr>
              <p:cNvSpPr/>
              <p:nvPr/>
            </p:nvSpPr>
            <p:spPr>
              <a:xfrm>
                <a:off x="4900612" y="3443288"/>
                <a:ext cx="235744" cy="2357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A9378FE-190D-40F4-B278-370E4838758E}"/>
                  </a:ext>
                </a:extLst>
              </p:cNvPr>
              <p:cNvSpPr/>
              <p:nvPr/>
            </p:nvSpPr>
            <p:spPr>
              <a:xfrm>
                <a:off x="4393406" y="3507581"/>
                <a:ext cx="607219" cy="107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34D639A-1D18-46B0-A24F-F58D1DF87A24}"/>
                  </a:ext>
                </a:extLst>
              </p:cNvPr>
              <p:cNvSpPr/>
              <p:nvPr/>
            </p:nvSpPr>
            <p:spPr>
              <a:xfrm rot="3030333">
                <a:off x="3838458" y="3251408"/>
                <a:ext cx="731520" cy="10715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D36F92F-C97E-4F37-A182-B6CF2426AE32}"/>
                </a:ext>
              </a:extLst>
            </p:cNvPr>
            <p:cNvGrpSpPr/>
            <p:nvPr/>
          </p:nvGrpSpPr>
          <p:grpSpPr>
            <a:xfrm rot="6064457">
              <a:off x="5225665" y="1846479"/>
              <a:ext cx="1008542" cy="608098"/>
              <a:chOff x="4127814" y="3070934"/>
              <a:chExt cx="1008542" cy="608098"/>
            </a:xfrm>
            <a:solidFill>
              <a:schemeClr val="accent2"/>
            </a:solidFill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6B431DE-0316-4898-8D21-EDB77306AFEF}"/>
                  </a:ext>
                </a:extLst>
              </p:cNvPr>
              <p:cNvSpPr/>
              <p:nvPr/>
            </p:nvSpPr>
            <p:spPr>
              <a:xfrm>
                <a:off x="4900612" y="3443288"/>
                <a:ext cx="235744" cy="2357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DB87F37-9C7B-4467-9FBE-CC8FE1A9C6AA}"/>
                  </a:ext>
                </a:extLst>
              </p:cNvPr>
              <p:cNvSpPr/>
              <p:nvPr/>
            </p:nvSpPr>
            <p:spPr>
              <a:xfrm>
                <a:off x="4267008" y="3506439"/>
                <a:ext cx="731520" cy="10715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20601B2-3EFB-4109-9876-E0C877F61B45}"/>
                  </a:ext>
                </a:extLst>
              </p:cNvPr>
              <p:cNvSpPr/>
              <p:nvPr/>
            </p:nvSpPr>
            <p:spPr>
              <a:xfrm rot="3835543">
                <a:off x="3907072" y="3291676"/>
                <a:ext cx="548640" cy="10715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D6B5FD9-396A-40D3-B172-4D91E360CC38}"/>
                </a:ext>
              </a:extLst>
            </p:cNvPr>
            <p:cNvGrpSpPr/>
            <p:nvPr/>
          </p:nvGrpSpPr>
          <p:grpSpPr>
            <a:xfrm rot="10800000" flipV="1">
              <a:off x="6482063" y="2782516"/>
              <a:ext cx="986369" cy="1715294"/>
              <a:chOff x="4181737" y="1963738"/>
              <a:chExt cx="986369" cy="1715294"/>
            </a:xfrm>
            <a:solidFill>
              <a:schemeClr val="accent2"/>
            </a:solidFill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9875258-FEBE-4E6E-96CE-AD47F4AF164B}"/>
                  </a:ext>
                </a:extLst>
              </p:cNvPr>
              <p:cNvSpPr/>
              <p:nvPr/>
            </p:nvSpPr>
            <p:spPr>
              <a:xfrm>
                <a:off x="4900612" y="3443288"/>
                <a:ext cx="235744" cy="2357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5FAF20C-790B-43B1-904D-799EA4DE8742}"/>
                  </a:ext>
                </a:extLst>
              </p:cNvPr>
              <p:cNvSpPr/>
              <p:nvPr/>
            </p:nvSpPr>
            <p:spPr>
              <a:xfrm>
                <a:off x="4181737" y="3507581"/>
                <a:ext cx="822960" cy="10715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3945BA3-F860-47CE-9DB7-2EB1FDD8A48E}"/>
                  </a:ext>
                </a:extLst>
              </p:cNvPr>
              <p:cNvSpPr/>
              <p:nvPr/>
            </p:nvSpPr>
            <p:spPr>
              <a:xfrm>
                <a:off x="4932362" y="1963738"/>
                <a:ext cx="235744" cy="2357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57E28176-BE99-423E-8831-1640804475B5}"/>
                  </a:ext>
                </a:extLst>
              </p:cNvPr>
              <p:cNvSpPr/>
              <p:nvPr/>
            </p:nvSpPr>
            <p:spPr>
              <a:xfrm>
                <a:off x="4213487" y="2028031"/>
                <a:ext cx="822960" cy="107156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191AA34-1A5F-43A1-BAEE-D4363F85760B}"/>
                </a:ext>
              </a:extLst>
            </p:cNvPr>
            <p:cNvSpPr txBox="1"/>
            <p:nvPr/>
          </p:nvSpPr>
          <p:spPr>
            <a:xfrm>
              <a:off x="7640297" y="2668815"/>
              <a:ext cx="2845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conversion / 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8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224A8D12-7576-48AB-984F-CFFE39053201}"/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28</cp:revision>
  <dcterms:created xsi:type="dcterms:W3CDTF">2020-06-29T09:54:11Z</dcterms:created>
  <dcterms:modified xsi:type="dcterms:W3CDTF">2022-10-10T10:24:56Z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lpwstr/>
  </property>
  <property fmtid="{D5CDD505-2E9C-101B-9397-08002B2CF9AE}" pid="9" name="MediaServiceImageTags">
    <vt:lpwstr/>
  </property>
</Properties>
</file>