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2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1F8"/>
    <a:srgbClr val="4BCEB8"/>
    <a:srgbClr val="E7E6E6"/>
    <a:srgbClr val="243240"/>
    <a:srgbClr val="4FB3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openxmlformats.org/officeDocument/2006/relationships/customXml" Target="../customXml/item1.xml"/><Relationship Id="rId25" Type="http://schemas.openxmlformats.org/officeDocument/2006/relationships/customXml" Target="../customXml/item2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Rodrigues" userId="78c086b1-f7ce-4395-995d-5f6a928ce23d" providerId="ADAL" clId="{C6891989-B566-45BD-B57A-36CBD6ECBF6B}"/>
    <pc:docChg chg="undo redo custSel addSld delSld modSld addSection delSection modSection">
      <pc:chgData name="Cristina MartinsRodrigues" userId="78c086b1-f7ce-4395-995d-5f6a928ce23d" providerId="ADAL" clId="{C6891989-B566-45BD-B57A-36CBD6ECBF6B}" dt="2021-05-26T11:52:08.317" v="423" actId="20577"/>
      <pc:docMkLst>
        <pc:docMk/>
      </pc:docMkLst>
      <pc:sldChg chg="addSp delSp modSp mod">
        <pc:chgData name="Cristina MartinsRodrigues" userId="78c086b1-f7ce-4395-995d-5f6a928ce23d" providerId="ADAL" clId="{C6891989-B566-45BD-B57A-36CBD6ECBF6B}" dt="2021-05-20T14:40:49.862" v="88" actId="113"/>
        <pc:sldMkLst>
          <pc:docMk/>
          <pc:sldMk cId="1309596300" sldId="265"/>
        </pc:sldMkLst>
        <pc:spChg chg="mod">
          <ac:chgData name="Cristina MartinsRodrigues" userId="78c086b1-f7ce-4395-995d-5f6a928ce23d" providerId="ADAL" clId="{C6891989-B566-45BD-B57A-36CBD6ECBF6B}" dt="2021-05-20T14:40:49.862" v="88" actId="113"/>
          <ac:spMkLst>
            <pc:docMk/>
            <pc:sldMk cId="1309596300" sldId="265"/>
            <ac:spMk id="2" creationId="{5F7E9CD0-053A-4B6A-B4FA-C0D42073B02B}"/>
          </ac:spMkLst>
        </pc:spChg>
        <pc:spChg chg="mod">
          <ac:chgData name="Cristina MartinsRodrigues" userId="78c086b1-f7ce-4395-995d-5f6a928ce23d" providerId="ADAL" clId="{C6891989-B566-45BD-B57A-36CBD6ECBF6B}" dt="2021-05-20T14:40:49.862" v="88" actId="113"/>
          <ac:spMkLst>
            <pc:docMk/>
            <pc:sldMk cId="1309596300" sldId="265"/>
            <ac:spMk id="3" creationId="{1386AE1D-773D-44FD-9237-1A2DBECA0F8C}"/>
          </ac:spMkLst>
        </pc:spChg>
        <pc:spChg chg="mod">
          <ac:chgData name="Cristina MartinsRodrigues" userId="78c086b1-f7ce-4395-995d-5f6a928ce23d" providerId="ADAL" clId="{C6891989-B566-45BD-B57A-36CBD6ECBF6B}" dt="2021-05-20T14:08:38.872" v="2" actId="208"/>
          <ac:spMkLst>
            <pc:docMk/>
            <pc:sldMk cId="1309596300" sldId="265"/>
            <ac:spMk id="44" creationId="{B48BDEF7-EB82-4C6F-9F44-B7E61CD08EB3}"/>
          </ac:spMkLst>
        </pc:spChg>
        <pc:spChg chg="mod">
          <ac:chgData name="Cristina MartinsRodrigues" userId="78c086b1-f7ce-4395-995d-5f6a928ce23d" providerId="ADAL" clId="{C6891989-B566-45BD-B57A-36CBD6ECBF6B}" dt="2021-05-20T14:08:38.872" v="2" actId="208"/>
          <ac:spMkLst>
            <pc:docMk/>
            <pc:sldMk cId="1309596300" sldId="265"/>
            <ac:spMk id="45" creationId="{BFA3F646-D532-46EC-B9AF-700B052BDC51}"/>
          </ac:spMkLst>
        </pc:spChg>
        <pc:spChg chg="mod">
          <ac:chgData name="Cristina MartinsRodrigues" userId="78c086b1-f7ce-4395-995d-5f6a928ce23d" providerId="ADAL" clId="{C6891989-B566-45BD-B57A-36CBD6ECBF6B}" dt="2021-05-20T14:08:38.872" v="2" actId="208"/>
          <ac:spMkLst>
            <pc:docMk/>
            <pc:sldMk cId="1309596300" sldId="265"/>
            <ac:spMk id="46" creationId="{BB3E2D36-C020-496D-81B8-69CDA0AC65CF}"/>
          </ac:spMkLst>
        </pc:spChg>
        <pc:spChg chg="mod">
          <ac:chgData name="Cristina MartinsRodrigues" userId="78c086b1-f7ce-4395-995d-5f6a928ce23d" providerId="ADAL" clId="{C6891989-B566-45BD-B57A-36CBD6ECBF6B}" dt="2021-05-20T14:08:38.872" v="2" actId="208"/>
          <ac:spMkLst>
            <pc:docMk/>
            <pc:sldMk cId="1309596300" sldId="265"/>
            <ac:spMk id="47" creationId="{027B96FB-FC47-425F-93F4-EEEA4AC63E9C}"/>
          </ac:spMkLst>
        </pc:spChg>
        <pc:spChg chg="mod">
          <ac:chgData name="Cristina MartinsRodrigues" userId="78c086b1-f7ce-4395-995d-5f6a928ce23d" providerId="ADAL" clId="{C6891989-B566-45BD-B57A-36CBD6ECBF6B}" dt="2021-05-20T14:08:38.872" v="2" actId="208"/>
          <ac:spMkLst>
            <pc:docMk/>
            <pc:sldMk cId="1309596300" sldId="265"/>
            <ac:spMk id="48" creationId="{1A79B7E7-3765-41CB-B86E-D1474EA6E74E}"/>
          </ac:spMkLst>
        </pc:spChg>
        <pc:spChg chg="mod">
          <ac:chgData name="Cristina MartinsRodrigues" userId="78c086b1-f7ce-4395-995d-5f6a928ce23d" providerId="ADAL" clId="{C6891989-B566-45BD-B57A-36CBD6ECBF6B}" dt="2021-05-20T14:08:38.872" v="2" actId="208"/>
          <ac:spMkLst>
            <pc:docMk/>
            <pc:sldMk cId="1309596300" sldId="265"/>
            <ac:spMk id="49" creationId="{3F4E279E-B369-421B-AE81-B0D624BD6307}"/>
          </ac:spMkLst>
        </pc:spChg>
        <pc:spChg chg="mod">
          <ac:chgData name="Cristina MartinsRodrigues" userId="78c086b1-f7ce-4395-995d-5f6a928ce23d" providerId="ADAL" clId="{C6891989-B566-45BD-B57A-36CBD6ECBF6B}" dt="2021-05-20T14:08:38.872" v="2" actId="208"/>
          <ac:spMkLst>
            <pc:docMk/>
            <pc:sldMk cId="1309596300" sldId="265"/>
            <ac:spMk id="50" creationId="{3472CF84-FE30-458C-B401-196FA8CB653D}"/>
          </ac:spMkLst>
        </pc:spChg>
        <pc:spChg chg="mod">
          <ac:chgData name="Cristina MartinsRodrigues" userId="78c086b1-f7ce-4395-995d-5f6a928ce23d" providerId="ADAL" clId="{C6891989-B566-45BD-B57A-36CBD6ECBF6B}" dt="2021-05-20T14:08:32.208" v="0" actId="165"/>
          <ac:spMkLst>
            <pc:docMk/>
            <pc:sldMk cId="1309596300" sldId="265"/>
            <ac:spMk id="51" creationId="{12E89536-7FE6-4989-999A-CFFAA7FE4278}"/>
          </ac:spMkLst>
        </pc:spChg>
        <pc:spChg chg="mod">
          <ac:chgData name="Cristina MartinsRodrigues" userId="78c086b1-f7ce-4395-995d-5f6a928ce23d" providerId="ADAL" clId="{C6891989-B566-45BD-B57A-36CBD6ECBF6B}" dt="2021-05-20T14:08:32.208" v="0" actId="165"/>
          <ac:spMkLst>
            <pc:docMk/>
            <pc:sldMk cId="1309596300" sldId="265"/>
            <ac:spMk id="53" creationId="{4FA2EB46-D0BB-418C-BB3A-9494AD877D0C}"/>
          </ac:spMkLst>
        </pc:spChg>
        <pc:spChg chg="mod">
          <ac:chgData name="Cristina MartinsRodrigues" userId="78c086b1-f7ce-4395-995d-5f6a928ce23d" providerId="ADAL" clId="{C6891989-B566-45BD-B57A-36CBD6ECBF6B}" dt="2021-05-20T14:08:32.208" v="0" actId="165"/>
          <ac:spMkLst>
            <pc:docMk/>
            <pc:sldMk cId="1309596300" sldId="265"/>
            <ac:spMk id="54" creationId="{3F3AD50E-AA2A-4049-BA67-F5462580095B}"/>
          </ac:spMkLst>
        </pc:spChg>
        <pc:spChg chg="mod">
          <ac:chgData name="Cristina MartinsRodrigues" userId="78c086b1-f7ce-4395-995d-5f6a928ce23d" providerId="ADAL" clId="{C6891989-B566-45BD-B57A-36CBD6ECBF6B}" dt="2021-05-20T14:40:49.862" v="88" actId="113"/>
          <ac:spMkLst>
            <pc:docMk/>
            <pc:sldMk cId="1309596300" sldId="265"/>
            <ac:spMk id="56" creationId="{5968CDB9-4A9C-43D2-8DC4-0CAC4B2A674C}"/>
          </ac:spMkLst>
        </pc:spChg>
        <pc:spChg chg="mod">
          <ac:chgData name="Cristina MartinsRodrigues" userId="78c086b1-f7ce-4395-995d-5f6a928ce23d" providerId="ADAL" clId="{C6891989-B566-45BD-B57A-36CBD6ECBF6B}" dt="2021-05-20T14:10:33.299" v="31" actId="165"/>
          <ac:spMkLst>
            <pc:docMk/>
            <pc:sldMk cId="1309596300" sldId="265"/>
            <ac:spMk id="60" creationId="{3F491B51-E8FB-420E-AD9D-EC863870AC0C}"/>
          </ac:spMkLst>
        </pc:spChg>
        <pc:spChg chg="mod">
          <ac:chgData name="Cristina MartinsRodrigues" userId="78c086b1-f7ce-4395-995d-5f6a928ce23d" providerId="ADAL" clId="{C6891989-B566-45BD-B57A-36CBD6ECBF6B}" dt="2021-05-20T14:10:33.299" v="31" actId="165"/>
          <ac:spMkLst>
            <pc:docMk/>
            <pc:sldMk cId="1309596300" sldId="265"/>
            <ac:spMk id="61" creationId="{C7B552BB-3003-42F6-BC71-5EC81D604E12}"/>
          </ac:spMkLst>
        </pc:spChg>
        <pc:spChg chg="mod">
          <ac:chgData name="Cristina MartinsRodrigues" userId="78c086b1-f7ce-4395-995d-5f6a928ce23d" providerId="ADAL" clId="{C6891989-B566-45BD-B57A-36CBD6ECBF6B}" dt="2021-05-20T14:10:33.299" v="31" actId="165"/>
          <ac:spMkLst>
            <pc:docMk/>
            <pc:sldMk cId="1309596300" sldId="265"/>
            <ac:spMk id="62" creationId="{888152AC-9206-42A7-A62F-15721A9B56D1}"/>
          </ac:spMkLst>
        </pc:spChg>
        <pc:spChg chg="mod">
          <ac:chgData name="Cristina MartinsRodrigues" userId="78c086b1-f7ce-4395-995d-5f6a928ce23d" providerId="ADAL" clId="{C6891989-B566-45BD-B57A-36CBD6ECBF6B}" dt="2021-05-20T14:10:33.299" v="31" actId="165"/>
          <ac:spMkLst>
            <pc:docMk/>
            <pc:sldMk cId="1309596300" sldId="265"/>
            <ac:spMk id="63" creationId="{6FB0EACD-530C-4B39-A659-901679697984}"/>
          </ac:spMkLst>
        </pc:spChg>
        <pc:spChg chg="mod">
          <ac:chgData name="Cristina MartinsRodrigues" userId="78c086b1-f7ce-4395-995d-5f6a928ce23d" providerId="ADAL" clId="{C6891989-B566-45BD-B57A-36CBD6ECBF6B}" dt="2021-05-20T14:10:33.299" v="31" actId="165"/>
          <ac:spMkLst>
            <pc:docMk/>
            <pc:sldMk cId="1309596300" sldId="265"/>
            <ac:spMk id="64" creationId="{57CEDA0F-4A78-4983-A46D-81941898D690}"/>
          </ac:spMkLst>
        </pc:spChg>
        <pc:spChg chg="mod">
          <ac:chgData name="Cristina MartinsRodrigues" userId="78c086b1-f7ce-4395-995d-5f6a928ce23d" providerId="ADAL" clId="{C6891989-B566-45BD-B57A-36CBD6ECBF6B}" dt="2021-05-20T14:10:33.299" v="31" actId="165"/>
          <ac:spMkLst>
            <pc:docMk/>
            <pc:sldMk cId="1309596300" sldId="265"/>
            <ac:spMk id="65" creationId="{81A874BB-6045-40B5-9E35-3B6780CE148D}"/>
          </ac:spMkLst>
        </pc:spChg>
        <pc:spChg chg="mod">
          <ac:chgData name="Cristina MartinsRodrigues" userId="78c086b1-f7ce-4395-995d-5f6a928ce23d" providerId="ADAL" clId="{C6891989-B566-45BD-B57A-36CBD6ECBF6B}" dt="2021-05-20T14:10:33.299" v="31" actId="165"/>
          <ac:spMkLst>
            <pc:docMk/>
            <pc:sldMk cId="1309596300" sldId="265"/>
            <ac:spMk id="66" creationId="{E47CA2A2-9114-47C4-AFC6-A36991FDB6FF}"/>
          </ac:spMkLst>
        </pc:spChg>
        <pc:spChg chg="mod">
          <ac:chgData name="Cristina MartinsRodrigues" userId="78c086b1-f7ce-4395-995d-5f6a928ce23d" providerId="ADAL" clId="{C6891989-B566-45BD-B57A-36CBD6ECBF6B}" dt="2021-05-20T14:40:49.862" v="88" actId="113"/>
          <ac:spMkLst>
            <pc:docMk/>
            <pc:sldMk cId="1309596300" sldId="265"/>
            <ac:spMk id="106" creationId="{352A1986-4B48-4285-8C8B-B0F464693AC2}"/>
          </ac:spMkLst>
        </pc:spChg>
        <pc:spChg chg="mod">
          <ac:chgData name="Cristina MartinsRodrigues" userId="78c086b1-f7ce-4395-995d-5f6a928ce23d" providerId="ADAL" clId="{C6891989-B566-45BD-B57A-36CBD6ECBF6B}" dt="2021-05-20T14:13:10.269" v="45" actId="165"/>
          <ac:spMkLst>
            <pc:docMk/>
            <pc:sldMk cId="1309596300" sldId="265"/>
            <ac:spMk id="120" creationId="{1A5CEED8-A8E9-4CEF-8332-8F3D804487E9}"/>
          </ac:spMkLst>
        </pc:spChg>
        <pc:spChg chg="mod">
          <ac:chgData name="Cristina MartinsRodrigues" userId="78c086b1-f7ce-4395-995d-5f6a928ce23d" providerId="ADAL" clId="{C6891989-B566-45BD-B57A-36CBD6ECBF6B}" dt="2021-05-20T14:13:10.269" v="45" actId="165"/>
          <ac:spMkLst>
            <pc:docMk/>
            <pc:sldMk cId="1309596300" sldId="265"/>
            <ac:spMk id="124" creationId="{42FC0876-EEE6-40F7-80CC-6CB5FB5869BD}"/>
          </ac:spMkLst>
        </pc:spChg>
        <pc:spChg chg="mod">
          <ac:chgData name="Cristina MartinsRodrigues" userId="78c086b1-f7ce-4395-995d-5f6a928ce23d" providerId="ADAL" clId="{C6891989-B566-45BD-B57A-36CBD6ECBF6B}" dt="2021-05-20T14:13:10.269" v="45" actId="165"/>
          <ac:spMkLst>
            <pc:docMk/>
            <pc:sldMk cId="1309596300" sldId="265"/>
            <ac:spMk id="125" creationId="{2B00BD1C-FED7-4FD1-B3EF-E05A099A2A8D}"/>
          </ac:spMkLst>
        </pc:spChg>
        <pc:spChg chg="mod">
          <ac:chgData name="Cristina MartinsRodrigues" userId="78c086b1-f7ce-4395-995d-5f6a928ce23d" providerId="ADAL" clId="{C6891989-B566-45BD-B57A-36CBD6ECBF6B}" dt="2021-05-20T14:13:10.269" v="45" actId="165"/>
          <ac:spMkLst>
            <pc:docMk/>
            <pc:sldMk cId="1309596300" sldId="265"/>
            <ac:spMk id="127" creationId="{3805BAF4-0663-4F7F-9A2D-D8E599D78BE9}"/>
          </ac:spMkLst>
        </pc:spChg>
        <pc:spChg chg="mod">
          <ac:chgData name="Cristina MartinsRodrigues" userId="78c086b1-f7ce-4395-995d-5f6a928ce23d" providerId="ADAL" clId="{C6891989-B566-45BD-B57A-36CBD6ECBF6B}" dt="2021-05-20T14:13:10.269" v="45" actId="165"/>
          <ac:spMkLst>
            <pc:docMk/>
            <pc:sldMk cId="1309596300" sldId="265"/>
            <ac:spMk id="128" creationId="{E0C06D50-B3CA-46A4-A4A7-331A07C040EE}"/>
          </ac:spMkLst>
        </pc:spChg>
        <pc:spChg chg="mod">
          <ac:chgData name="Cristina MartinsRodrigues" userId="78c086b1-f7ce-4395-995d-5f6a928ce23d" providerId="ADAL" clId="{C6891989-B566-45BD-B57A-36CBD6ECBF6B}" dt="2021-05-20T14:13:10.269" v="45" actId="165"/>
          <ac:spMkLst>
            <pc:docMk/>
            <pc:sldMk cId="1309596300" sldId="265"/>
            <ac:spMk id="129" creationId="{7DE4A107-9658-4575-AA7D-BA940356C871}"/>
          </ac:spMkLst>
        </pc:spChg>
        <pc:spChg chg="mod">
          <ac:chgData name="Cristina MartinsRodrigues" userId="78c086b1-f7ce-4395-995d-5f6a928ce23d" providerId="ADAL" clId="{C6891989-B566-45BD-B57A-36CBD6ECBF6B}" dt="2021-05-20T14:13:10.269" v="45" actId="165"/>
          <ac:spMkLst>
            <pc:docMk/>
            <pc:sldMk cId="1309596300" sldId="265"/>
            <ac:spMk id="130" creationId="{7F931BAC-0FFF-4464-9C71-0AE952272255}"/>
          </ac:spMkLst>
        </pc:spChg>
        <pc:spChg chg="mod">
          <ac:chgData name="Cristina MartinsRodrigues" userId="78c086b1-f7ce-4395-995d-5f6a928ce23d" providerId="ADAL" clId="{C6891989-B566-45BD-B57A-36CBD6ECBF6B}" dt="2021-05-20T14:13:10.269" v="45" actId="165"/>
          <ac:spMkLst>
            <pc:docMk/>
            <pc:sldMk cId="1309596300" sldId="265"/>
            <ac:spMk id="131" creationId="{F75B293B-7EBC-492E-880A-FAD89AABA228}"/>
          </ac:spMkLst>
        </pc:spChg>
        <pc:spChg chg="mod">
          <ac:chgData name="Cristina MartinsRodrigues" userId="78c086b1-f7ce-4395-995d-5f6a928ce23d" providerId="ADAL" clId="{C6891989-B566-45BD-B57A-36CBD6ECBF6B}" dt="2021-05-20T14:40:49.862" v="88" actId="113"/>
          <ac:spMkLst>
            <pc:docMk/>
            <pc:sldMk cId="1309596300" sldId="265"/>
            <ac:spMk id="148" creationId="{CE06EF1C-760B-4E97-B3F8-924C5C8C8E63}"/>
          </ac:spMkLst>
        </pc:spChg>
        <pc:spChg chg="mod">
          <ac:chgData name="Cristina MartinsRodrigues" userId="78c086b1-f7ce-4395-995d-5f6a928ce23d" providerId="ADAL" clId="{C6891989-B566-45BD-B57A-36CBD6ECBF6B}" dt="2021-05-20T14:40:49.862" v="88" actId="113"/>
          <ac:spMkLst>
            <pc:docMk/>
            <pc:sldMk cId="1309596300" sldId="265"/>
            <ac:spMk id="149" creationId="{CA93C0F6-7DBB-4579-A807-8C5B081D3A11}"/>
          </ac:spMkLst>
        </pc:spChg>
        <pc:spChg chg="mod">
          <ac:chgData name="Cristina MartinsRodrigues" userId="78c086b1-f7ce-4395-995d-5f6a928ce23d" providerId="ADAL" clId="{C6891989-B566-45BD-B57A-36CBD6ECBF6B}" dt="2021-05-20T14:40:49.862" v="88" actId="113"/>
          <ac:spMkLst>
            <pc:docMk/>
            <pc:sldMk cId="1309596300" sldId="265"/>
            <ac:spMk id="194" creationId="{AB6FC1B0-3BD8-4668-808B-2F44EE6255E2}"/>
          </ac:spMkLst>
        </pc:spChg>
        <pc:spChg chg="add mod ord">
          <ac:chgData name="Cristina MartinsRodrigues" userId="78c086b1-f7ce-4395-995d-5f6a928ce23d" providerId="ADAL" clId="{C6891989-B566-45BD-B57A-36CBD6ECBF6B}" dt="2021-05-20T14:10:05.895" v="27" actId="167"/>
          <ac:spMkLst>
            <pc:docMk/>
            <pc:sldMk cId="1309596300" sldId="265"/>
            <ac:spMk id="195" creationId="{A1D56902-BD71-468F-B419-75B4F185878E}"/>
          </ac:spMkLst>
        </pc:spChg>
        <pc:spChg chg="add mod ord">
          <ac:chgData name="Cristina MartinsRodrigues" userId="78c086b1-f7ce-4395-995d-5f6a928ce23d" providerId="ADAL" clId="{C6891989-B566-45BD-B57A-36CBD6ECBF6B}" dt="2021-05-20T14:10:05.895" v="27" actId="167"/>
          <ac:spMkLst>
            <pc:docMk/>
            <pc:sldMk cId="1309596300" sldId="265"/>
            <ac:spMk id="196" creationId="{17A0A5AC-C722-4E56-A23F-278BB5AD6EAC}"/>
          </ac:spMkLst>
        </pc:spChg>
        <pc:spChg chg="add mod ord">
          <ac:chgData name="Cristina MartinsRodrigues" userId="78c086b1-f7ce-4395-995d-5f6a928ce23d" providerId="ADAL" clId="{C6891989-B566-45BD-B57A-36CBD6ECBF6B}" dt="2021-05-20T14:10:05.895" v="27" actId="167"/>
          <ac:spMkLst>
            <pc:docMk/>
            <pc:sldMk cId="1309596300" sldId="265"/>
            <ac:spMk id="197" creationId="{CEDB0D2F-D285-4A15-B3CD-21499CE36A70}"/>
          </ac:spMkLst>
        </pc:spChg>
        <pc:spChg chg="add mod">
          <ac:chgData name="Cristina MartinsRodrigues" userId="78c086b1-f7ce-4395-995d-5f6a928ce23d" providerId="ADAL" clId="{C6891989-B566-45BD-B57A-36CBD6ECBF6B}" dt="2021-05-20T14:10:16.923" v="29" actId="164"/>
          <ac:spMkLst>
            <pc:docMk/>
            <pc:sldMk cId="1309596300" sldId="265"/>
            <ac:spMk id="198" creationId="{C444B000-86BF-4A03-AF0F-34CD1F867677}"/>
          </ac:spMkLst>
        </pc:spChg>
        <pc:spChg chg="add mod">
          <ac:chgData name="Cristina MartinsRodrigues" userId="78c086b1-f7ce-4395-995d-5f6a928ce23d" providerId="ADAL" clId="{C6891989-B566-45BD-B57A-36CBD6ECBF6B}" dt="2021-05-20T14:10:16.923" v="29" actId="164"/>
          <ac:spMkLst>
            <pc:docMk/>
            <pc:sldMk cId="1309596300" sldId="265"/>
            <ac:spMk id="199" creationId="{FC4E0B74-DFB4-4595-996D-688C0CD3E63C}"/>
          </ac:spMkLst>
        </pc:spChg>
        <pc:spChg chg="add mod">
          <ac:chgData name="Cristina MartinsRodrigues" userId="78c086b1-f7ce-4395-995d-5f6a928ce23d" providerId="ADAL" clId="{C6891989-B566-45BD-B57A-36CBD6ECBF6B}" dt="2021-05-20T14:10:16.923" v="29" actId="164"/>
          <ac:spMkLst>
            <pc:docMk/>
            <pc:sldMk cId="1309596300" sldId="265"/>
            <ac:spMk id="200" creationId="{678B9C35-DEC7-458E-89D7-FAE785A59D72}"/>
          </ac:spMkLst>
        </pc:spChg>
        <pc:spChg chg="add mod ord">
          <ac:chgData name="Cristina MartinsRodrigues" userId="78c086b1-f7ce-4395-995d-5f6a928ce23d" providerId="ADAL" clId="{C6891989-B566-45BD-B57A-36CBD6ECBF6B}" dt="2021-05-20T14:13:12.860" v="46" actId="167"/>
          <ac:spMkLst>
            <pc:docMk/>
            <pc:sldMk cId="1309596300" sldId="265"/>
            <ac:spMk id="202" creationId="{7CC5B451-AA7C-4568-BD61-A21A9727CD5F}"/>
          </ac:spMkLst>
        </pc:spChg>
        <pc:grpChg chg="del">
          <ac:chgData name="Cristina MartinsRodrigues" userId="78c086b1-f7ce-4395-995d-5f6a928ce23d" providerId="ADAL" clId="{C6891989-B566-45BD-B57A-36CBD6ECBF6B}" dt="2021-05-20T14:08:32.208" v="0" actId="165"/>
          <ac:grpSpMkLst>
            <pc:docMk/>
            <pc:sldMk cId="1309596300" sldId="265"/>
            <ac:grpSpMk id="41" creationId="{8752AFC4-901B-41E2-B14C-34D84C7D002D}"/>
          </ac:grpSpMkLst>
        </pc:grpChg>
        <pc:grpChg chg="mod ord topLvl">
          <ac:chgData name="Cristina MartinsRodrigues" userId="78c086b1-f7ce-4395-995d-5f6a928ce23d" providerId="ADAL" clId="{C6891989-B566-45BD-B57A-36CBD6ECBF6B}" dt="2021-05-20T14:10:05.895" v="27" actId="167"/>
          <ac:grpSpMkLst>
            <pc:docMk/>
            <pc:sldMk cId="1309596300" sldId="265"/>
            <ac:grpSpMk id="42" creationId="{78212C3E-CF47-4039-93BE-2A6A6F0F2E27}"/>
          </ac:grpSpMkLst>
        </pc:grpChg>
        <pc:grpChg chg="mod topLvl">
          <ac:chgData name="Cristina MartinsRodrigues" userId="78c086b1-f7ce-4395-995d-5f6a928ce23d" providerId="ADAL" clId="{C6891989-B566-45BD-B57A-36CBD6ECBF6B}" dt="2021-05-20T14:08:32.208" v="0" actId="165"/>
          <ac:grpSpMkLst>
            <pc:docMk/>
            <pc:sldMk cId="1309596300" sldId="265"/>
            <ac:grpSpMk id="43" creationId="{E0F0BCD0-7D8A-492E-9401-C396C0554D60}"/>
          </ac:grpSpMkLst>
        </pc:grpChg>
        <pc:grpChg chg="mod">
          <ac:chgData name="Cristina MartinsRodrigues" userId="78c086b1-f7ce-4395-995d-5f6a928ce23d" providerId="ADAL" clId="{C6891989-B566-45BD-B57A-36CBD6ECBF6B}" dt="2021-05-20T14:08:32.208" v="0" actId="165"/>
          <ac:grpSpMkLst>
            <pc:docMk/>
            <pc:sldMk cId="1309596300" sldId="265"/>
            <ac:grpSpMk id="52" creationId="{1A329E55-5B45-4351-99B0-E8801FCAF26D}"/>
          </ac:grpSpMkLst>
        </pc:grpChg>
        <pc:grpChg chg="del">
          <ac:chgData name="Cristina MartinsRodrigues" userId="78c086b1-f7ce-4395-995d-5f6a928ce23d" providerId="ADAL" clId="{C6891989-B566-45BD-B57A-36CBD6ECBF6B}" dt="2021-05-20T14:10:33.299" v="31" actId="165"/>
          <ac:grpSpMkLst>
            <pc:docMk/>
            <pc:sldMk cId="1309596300" sldId="265"/>
            <ac:grpSpMk id="57" creationId="{39CDB1A2-CBCF-4EBA-B91A-D03A61C630E0}"/>
          </ac:grpSpMkLst>
        </pc:grpChg>
        <pc:grpChg chg="mod topLvl">
          <ac:chgData name="Cristina MartinsRodrigues" userId="78c086b1-f7ce-4395-995d-5f6a928ce23d" providerId="ADAL" clId="{C6891989-B566-45BD-B57A-36CBD6ECBF6B}" dt="2021-05-20T14:10:33.299" v="31" actId="165"/>
          <ac:grpSpMkLst>
            <pc:docMk/>
            <pc:sldMk cId="1309596300" sldId="265"/>
            <ac:grpSpMk id="59" creationId="{F452A1E0-1E2B-45A1-B906-DEBC0B561C03}"/>
          </ac:grpSpMkLst>
        </pc:grpChg>
        <pc:grpChg chg="del">
          <ac:chgData name="Cristina MartinsRodrigues" userId="78c086b1-f7ce-4395-995d-5f6a928ce23d" providerId="ADAL" clId="{C6891989-B566-45BD-B57A-36CBD6ECBF6B}" dt="2021-05-20T14:13:10.269" v="45" actId="165"/>
          <ac:grpSpMkLst>
            <pc:docMk/>
            <pc:sldMk cId="1309596300" sldId="265"/>
            <ac:grpSpMk id="117" creationId="{A93E481A-DF29-47DA-B183-BB75996ADEC4}"/>
          </ac:grpSpMkLst>
        </pc:grpChg>
        <pc:grpChg chg="mod topLvl">
          <ac:chgData name="Cristina MartinsRodrigues" userId="78c086b1-f7ce-4395-995d-5f6a928ce23d" providerId="ADAL" clId="{C6891989-B566-45BD-B57A-36CBD6ECBF6B}" dt="2021-05-20T14:13:10.269" v="45" actId="165"/>
          <ac:grpSpMkLst>
            <pc:docMk/>
            <pc:sldMk cId="1309596300" sldId="265"/>
            <ac:grpSpMk id="119" creationId="{C52D12DC-388B-496A-B20E-58F1CE67498E}"/>
          </ac:grpSpMkLst>
        </pc:grpChg>
        <pc:grpChg chg="mod">
          <ac:chgData name="Cristina MartinsRodrigues" userId="78c086b1-f7ce-4395-995d-5f6a928ce23d" providerId="ADAL" clId="{C6891989-B566-45BD-B57A-36CBD6ECBF6B}" dt="2021-05-20T14:13:10.269" v="45" actId="165"/>
          <ac:grpSpMkLst>
            <pc:docMk/>
            <pc:sldMk cId="1309596300" sldId="265"/>
            <ac:grpSpMk id="123" creationId="{CD6FB789-877B-4EB6-B0EB-9C315B7A7D91}"/>
          </ac:grpSpMkLst>
        </pc:grpChg>
        <pc:grpChg chg="add mod ord">
          <ac:chgData name="Cristina MartinsRodrigues" userId="78c086b1-f7ce-4395-995d-5f6a928ce23d" providerId="ADAL" clId="{C6891989-B566-45BD-B57A-36CBD6ECBF6B}" dt="2021-05-20T14:10:39.519" v="32" actId="167"/>
          <ac:grpSpMkLst>
            <pc:docMk/>
            <pc:sldMk cId="1309596300" sldId="265"/>
            <ac:grpSpMk id="201" creationId="{39296CA4-7861-4F1F-82EF-D6791A8A711B}"/>
          </ac:grpSpMkLst>
        </pc:grpChg>
        <pc:picChg chg="mod ord topLvl">
          <ac:chgData name="Cristina MartinsRodrigues" userId="78c086b1-f7ce-4395-995d-5f6a928ce23d" providerId="ADAL" clId="{C6891989-B566-45BD-B57A-36CBD6ECBF6B}" dt="2021-05-20T14:10:39.519" v="32" actId="167"/>
          <ac:picMkLst>
            <pc:docMk/>
            <pc:sldMk cId="1309596300" sldId="265"/>
            <ac:picMk id="58" creationId="{2126E81B-4EF7-4511-84E6-ECCEABC7F783}"/>
          </ac:picMkLst>
        </pc:picChg>
        <pc:picChg chg="mod ord topLvl">
          <ac:chgData name="Cristina MartinsRodrigues" userId="78c086b1-f7ce-4395-995d-5f6a928ce23d" providerId="ADAL" clId="{C6891989-B566-45BD-B57A-36CBD6ECBF6B}" dt="2021-05-20T14:13:17.654" v="47" actId="167"/>
          <ac:picMkLst>
            <pc:docMk/>
            <pc:sldMk cId="1309596300" sldId="265"/>
            <ac:picMk id="118" creationId="{FFEBD325-7D50-4B6D-9EA6-6CB16E0F3040}"/>
          </ac:picMkLst>
        </pc:picChg>
        <pc:picChg chg="del">
          <ac:chgData name="Cristina MartinsRodrigues" userId="78c086b1-f7ce-4395-995d-5f6a928ce23d" providerId="ADAL" clId="{C6891989-B566-45BD-B57A-36CBD6ECBF6B}" dt="2021-05-20T14:19:24.243" v="59" actId="478"/>
          <ac:picMkLst>
            <pc:docMk/>
            <pc:sldMk cId="1309596300" sldId="265"/>
            <ac:picMk id="146" creationId="{400E2AE6-35AB-40E0-BA87-09A26A00292C}"/>
          </ac:picMkLst>
        </pc:picChg>
        <pc:picChg chg="add mod">
          <ac:chgData name="Cristina MartinsRodrigues" userId="78c086b1-f7ce-4395-995d-5f6a928ce23d" providerId="ADAL" clId="{C6891989-B566-45BD-B57A-36CBD6ECBF6B}" dt="2021-05-20T14:19:40.771" v="86" actId="1035"/>
          <ac:picMkLst>
            <pc:docMk/>
            <pc:sldMk cId="1309596300" sldId="265"/>
            <ac:picMk id="204" creationId="{0E600EA8-9FD5-4D0C-9D93-E30895AE52AC}"/>
          </ac:picMkLst>
        </pc:picChg>
        <pc:cxnChg chg="mod">
          <ac:chgData name="Cristina MartinsRodrigues" userId="78c086b1-f7ce-4395-995d-5f6a928ce23d" providerId="ADAL" clId="{C6891989-B566-45BD-B57A-36CBD6ECBF6B}" dt="2021-05-20T14:13:10.269" v="45" actId="165"/>
          <ac:cxnSpMkLst>
            <pc:docMk/>
            <pc:sldMk cId="1309596300" sldId="265"/>
            <ac:cxnSpMk id="121" creationId="{832D8E1B-41BE-43EA-884B-B1CC8BD5DD40}"/>
          </ac:cxnSpMkLst>
        </pc:cxnChg>
        <pc:cxnChg chg="mod">
          <ac:chgData name="Cristina MartinsRodrigues" userId="78c086b1-f7ce-4395-995d-5f6a928ce23d" providerId="ADAL" clId="{C6891989-B566-45BD-B57A-36CBD6ECBF6B}" dt="2021-05-20T14:13:10.269" v="45" actId="165"/>
          <ac:cxnSpMkLst>
            <pc:docMk/>
            <pc:sldMk cId="1309596300" sldId="265"/>
            <ac:cxnSpMk id="122" creationId="{9601D3A7-77C9-43B2-91C0-7C2BBFEE2F3D}"/>
          </ac:cxnSpMkLst>
        </pc:cxnChg>
        <pc:cxnChg chg="mod">
          <ac:chgData name="Cristina MartinsRodrigues" userId="78c086b1-f7ce-4395-995d-5f6a928ce23d" providerId="ADAL" clId="{C6891989-B566-45BD-B57A-36CBD6ECBF6B}" dt="2021-05-20T14:13:10.269" v="45" actId="165"/>
          <ac:cxnSpMkLst>
            <pc:docMk/>
            <pc:sldMk cId="1309596300" sldId="265"/>
            <ac:cxnSpMk id="126" creationId="{CD1C63DA-5DE7-4135-A803-C6C231519F11}"/>
          </ac:cxnSpMkLst>
        </pc:cxnChg>
      </pc:sldChg>
      <pc:sldChg chg="modSp add mod">
        <pc:chgData name="Cristina MartinsRodrigues" userId="78c086b1-f7ce-4395-995d-5f6a928ce23d" providerId="ADAL" clId="{C6891989-B566-45BD-B57A-36CBD6ECBF6B}" dt="2021-05-20T15:49:53.401" v="196" actId="20577"/>
        <pc:sldMkLst>
          <pc:docMk/>
          <pc:sldMk cId="2868437007" sldId="266"/>
        </pc:sldMkLst>
        <pc:spChg chg="mod">
          <ac:chgData name="Cristina MartinsRodrigues" userId="78c086b1-f7ce-4395-995d-5f6a928ce23d" providerId="ADAL" clId="{C6891989-B566-45BD-B57A-36CBD6ECBF6B}" dt="2021-05-20T15:49:53.401" v="196" actId="20577"/>
          <ac:spMkLst>
            <pc:docMk/>
            <pc:sldMk cId="2868437007" sldId="266"/>
            <ac:spMk id="193" creationId="{DE1DEB6A-4B05-4F79-BA80-B8803DD73444}"/>
          </ac:spMkLst>
        </pc:spChg>
      </pc:sldChg>
      <pc:sldChg chg="addSp delSp modSp add mod modAnim">
        <pc:chgData name="Cristina MartinsRodrigues" userId="78c086b1-f7ce-4395-995d-5f6a928ce23d" providerId="ADAL" clId="{C6891989-B566-45BD-B57A-36CBD6ECBF6B}" dt="2021-05-20T15:57:45.452" v="220" actId="1076"/>
        <pc:sldMkLst>
          <pc:docMk/>
          <pc:sldMk cId="797561003" sldId="267"/>
        </pc:sldMkLst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2" creationId="{5F7E9CD0-053A-4B6A-B4FA-C0D42073B02B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3" creationId="{1386AE1D-773D-44FD-9237-1A2DBECA0F8C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55" creationId="{AF26D564-1F5B-4CF6-A2CA-2DF867B4C69E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56" creationId="{5968CDB9-4A9C-43D2-8DC4-0CAC4B2A674C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67" creationId="{0A75EA6B-DE7C-4C4E-B959-B2AAB3428552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68" creationId="{6F8A06F5-E962-48F1-B584-73D2418ED697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69" creationId="{CCD2687E-D876-4018-800C-CBE0C21822A5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70" creationId="{B119D8B7-F103-4D6B-A002-7DFEFC18B39F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71" creationId="{07F5E042-7120-4ED6-A24E-845378287245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72" creationId="{5A417E5C-B9F6-4E0F-A513-981969643EE2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73" creationId="{9C268152-708C-4B52-BF18-1F73E96FD217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74" creationId="{421C147E-2FA0-465B-A53B-5C4B5A07440F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106" creationId="{352A1986-4B48-4285-8C8B-B0F464693AC2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148" creationId="{CE06EF1C-760B-4E97-B3F8-924C5C8C8E63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149" creationId="{CA93C0F6-7DBB-4579-A807-8C5B081D3A11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193" creationId="{F04B992D-6A0A-419F-9195-3DC657E14EA1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194" creationId="{AB6FC1B0-3BD8-4668-808B-2F44EE6255E2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195" creationId="{A1D56902-BD71-468F-B419-75B4F185878E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196" creationId="{17A0A5AC-C722-4E56-A23F-278BB5AD6EAC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197" creationId="{CEDB0D2F-D285-4A15-B3CD-21499CE36A70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202" creationId="{7CC5B451-AA7C-4568-BD61-A21A9727CD5F}"/>
          </ac:spMkLst>
        </pc:spChg>
        <pc:spChg chg="add mod topLvl">
          <ac:chgData name="Cristina MartinsRodrigues" userId="78c086b1-f7ce-4395-995d-5f6a928ce23d" providerId="ADAL" clId="{C6891989-B566-45BD-B57A-36CBD6ECBF6B}" dt="2021-05-20T14:47:51.582" v="144" actId="164"/>
          <ac:spMkLst>
            <pc:docMk/>
            <pc:sldMk cId="797561003" sldId="267"/>
            <ac:spMk id="205" creationId="{EAEED1E3-DAAB-432D-B7A2-F9ECB397AFAA}"/>
          </ac:spMkLst>
        </pc:spChg>
        <pc:spChg chg="mod">
          <ac:chgData name="Cristina MartinsRodrigues" userId="78c086b1-f7ce-4395-995d-5f6a928ce23d" providerId="ADAL" clId="{C6891989-B566-45BD-B57A-36CBD6ECBF6B}" dt="2021-05-20T14:47:23.494" v="131" actId="165"/>
          <ac:spMkLst>
            <pc:docMk/>
            <pc:sldMk cId="797561003" sldId="267"/>
            <ac:spMk id="207" creationId="{744563FC-B75F-46C9-9498-A1B09BEFD823}"/>
          </ac:spMkLst>
        </pc:spChg>
        <pc:spChg chg="mod">
          <ac:chgData name="Cristina MartinsRodrigues" userId="78c086b1-f7ce-4395-995d-5f6a928ce23d" providerId="ADAL" clId="{C6891989-B566-45BD-B57A-36CBD6ECBF6B}" dt="2021-05-20T14:47:23.494" v="131" actId="165"/>
          <ac:spMkLst>
            <pc:docMk/>
            <pc:sldMk cId="797561003" sldId="267"/>
            <ac:spMk id="211" creationId="{5C01CD16-4CD8-4354-B406-1B09675647A3}"/>
          </ac:spMkLst>
        </pc:spChg>
        <pc:spChg chg="mod">
          <ac:chgData name="Cristina MartinsRodrigues" userId="78c086b1-f7ce-4395-995d-5f6a928ce23d" providerId="ADAL" clId="{C6891989-B566-45BD-B57A-36CBD6ECBF6B}" dt="2021-05-20T14:47:23.494" v="131" actId="165"/>
          <ac:spMkLst>
            <pc:docMk/>
            <pc:sldMk cId="797561003" sldId="267"/>
            <ac:spMk id="212" creationId="{FE13665F-4D0F-4E55-A2C5-D422565E07BB}"/>
          </ac:spMkLst>
        </pc:spChg>
        <pc:spChg chg="mod">
          <ac:chgData name="Cristina MartinsRodrigues" userId="78c086b1-f7ce-4395-995d-5f6a928ce23d" providerId="ADAL" clId="{C6891989-B566-45BD-B57A-36CBD6ECBF6B}" dt="2021-05-20T14:47:23.494" v="131" actId="165"/>
          <ac:spMkLst>
            <pc:docMk/>
            <pc:sldMk cId="797561003" sldId="267"/>
            <ac:spMk id="214" creationId="{632A96D8-BC42-4C09-98E6-54CC0D0F52A6}"/>
          </ac:spMkLst>
        </pc:spChg>
        <pc:spChg chg="mod">
          <ac:chgData name="Cristina MartinsRodrigues" userId="78c086b1-f7ce-4395-995d-5f6a928ce23d" providerId="ADAL" clId="{C6891989-B566-45BD-B57A-36CBD6ECBF6B}" dt="2021-05-20T14:47:23.494" v="131" actId="165"/>
          <ac:spMkLst>
            <pc:docMk/>
            <pc:sldMk cId="797561003" sldId="267"/>
            <ac:spMk id="215" creationId="{75FA24A0-CDDC-4181-B7D4-AE72292CCA66}"/>
          </ac:spMkLst>
        </pc:spChg>
        <pc:spChg chg="mod">
          <ac:chgData name="Cristina MartinsRodrigues" userId="78c086b1-f7ce-4395-995d-5f6a928ce23d" providerId="ADAL" clId="{C6891989-B566-45BD-B57A-36CBD6ECBF6B}" dt="2021-05-20T14:47:23.494" v="131" actId="165"/>
          <ac:spMkLst>
            <pc:docMk/>
            <pc:sldMk cId="797561003" sldId="267"/>
            <ac:spMk id="216" creationId="{85B9DA75-7336-41D6-B2DD-D09C3EDED611}"/>
          </ac:spMkLst>
        </pc:spChg>
        <pc:spChg chg="mod">
          <ac:chgData name="Cristina MartinsRodrigues" userId="78c086b1-f7ce-4395-995d-5f6a928ce23d" providerId="ADAL" clId="{C6891989-B566-45BD-B57A-36CBD6ECBF6B}" dt="2021-05-20T14:47:23.494" v="131" actId="165"/>
          <ac:spMkLst>
            <pc:docMk/>
            <pc:sldMk cId="797561003" sldId="267"/>
            <ac:spMk id="217" creationId="{7DB6C33D-350E-4B03-A2CF-17D578E2F41B}"/>
          </ac:spMkLst>
        </pc:spChg>
        <pc:spChg chg="mod">
          <ac:chgData name="Cristina MartinsRodrigues" userId="78c086b1-f7ce-4395-995d-5f6a928ce23d" providerId="ADAL" clId="{C6891989-B566-45BD-B57A-36CBD6ECBF6B}" dt="2021-05-20T14:47:23.494" v="131" actId="165"/>
          <ac:spMkLst>
            <pc:docMk/>
            <pc:sldMk cId="797561003" sldId="267"/>
            <ac:spMk id="218" creationId="{021B205A-C7F3-4FE4-A151-37F7CDA0B944}"/>
          </ac:spMkLst>
        </pc:spChg>
        <pc:spChg chg="add del mod">
          <ac:chgData name="Cristina MartinsRodrigues" userId="78c086b1-f7ce-4395-995d-5f6a928ce23d" providerId="ADAL" clId="{C6891989-B566-45BD-B57A-36CBD6ECBF6B}" dt="2021-05-20T14:43:44.739" v="102"/>
          <ac:spMkLst>
            <pc:docMk/>
            <pc:sldMk cId="797561003" sldId="267"/>
            <ac:spMk id="219" creationId="{0D108FFB-EA2A-4153-81C4-AA1EBEA95013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22" creationId="{23AC688A-04B9-48D6-B04C-B3544FB163AF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23" creationId="{280A10B2-030F-44FA-A9E9-177660FC79A0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24" creationId="{4A151CF0-4A9C-4DE4-8DDB-5D92CF49C958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25" creationId="{811BCBCB-014C-410C-B40D-B6E71ABA4F5E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26" creationId="{BE7BA0DD-07C9-4E67-8DC8-CC094CDA20C2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27" creationId="{96262756-FE5E-4EC7-B960-24B4405CB2FF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28" creationId="{95F0CBA3-091F-4BF3-9AE7-C131BE592B73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36" creationId="{E5F44C25-2BA2-40ED-95DF-E0D2F730C19E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38" creationId="{EDA4245C-EA23-4DA9-A985-15263F73FB49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39" creationId="{77110D34-F2B2-4833-9870-B3588252F583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40" creationId="{A9AF643B-3A1C-47D9-9DFB-65137DAB8667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41" creationId="{13DAF8F3-3206-40C8-9F65-619E7F31C577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42" creationId="{FDA83224-7154-483A-B8AE-1D2E20AE016A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43" creationId="{71E10B2C-A092-4757-9DAD-D63BEB8B1B4F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44" creationId="{A4629CA8-3E18-4888-A24C-964E86AD04C4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45" creationId="{C447B0EA-EDA0-4C9E-9D66-D362AD060323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46" creationId="{F0A66B05-F84C-4DC8-B95B-409024A39B2E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47" creationId="{156328BC-DC21-4C4D-8CD7-144BA4108875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49" creationId="{88190833-64B6-432D-B8DE-75FAEEB37506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53" creationId="{2C6DD010-1A1C-45E4-8B55-FC2829786B6A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55" creationId="{AC18DDCD-2C65-436F-9FBF-F7FF3DFFA069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57" creationId="{994D4CA3-CBA3-4766-987D-D55E8D66AF42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59" creationId="{99108183-C916-43EF-9B6B-7FC002DAED92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61" creationId="{CA6BA452-55DE-49D9-B863-82B9FE29CE47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62" creationId="{C9CC921D-2A66-4469-BD34-F22CA5D9A0D0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67" creationId="{EBEBCF3F-788B-4BC8-87D9-5BF43EDB4A0B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68" creationId="{2E2BEC29-AD01-4988-8584-D294CF5D1A8B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69" creationId="{A429D092-0358-4DF0-B3E1-D413BDB265E3}"/>
          </ac:spMkLst>
        </pc:spChg>
        <pc:spChg chg="add mod">
          <ac:chgData name="Cristina MartinsRodrigues" userId="78c086b1-f7ce-4395-995d-5f6a928ce23d" providerId="ADAL" clId="{C6891989-B566-45BD-B57A-36CBD6ECBF6B}" dt="2021-05-20T15:57:45.452" v="220" actId="1076"/>
          <ac:spMkLst>
            <pc:docMk/>
            <pc:sldMk cId="797561003" sldId="267"/>
            <ac:spMk id="270" creationId="{30A5C194-2895-4754-8479-59F81E1F0680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73" creationId="{FC1A8A04-6D4E-447D-91AF-F8DA75EC1C3A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74" creationId="{9BA7AA08-55EE-49D9-BFA2-5F409FFACFF1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75" creationId="{1AC443CB-36D9-4000-BB41-97BAC2412DC6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76" creationId="{39B4FC6B-18F3-408C-8087-6232D5849DFC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77" creationId="{52225ACA-4DA4-4943-95B5-0F8CCCA43D78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78" creationId="{E64B17DC-8A9B-41A0-92F4-5E3DE3929A83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79" creationId="{F1EDBD4D-2E8E-4934-90D1-4A7C8F028FD8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87" creationId="{5FC9DF71-CF4A-41C0-8DD3-C0343DD4FED5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89" creationId="{25A42C4D-8764-4CEA-90CF-BDAC16933606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90" creationId="{452389D1-28B8-42A7-A6EF-A7F49FB5FBF7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91" creationId="{FCA8B241-BB4F-421A-9234-F31A117864D4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92" creationId="{32A0B377-B414-4473-BFE6-287C406C827C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93" creationId="{4462DEFF-6A1A-407B-B7A7-17BC82DBD8B4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94" creationId="{0898DE3E-50BF-4F4C-9D47-2408F48EB381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95" creationId="{F443C7FF-A6FE-438D-A04B-8C07CA516EA5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96" creationId="{ED1BA24B-3307-45EA-80BD-A041A1935148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97" creationId="{DA882E22-60B0-459C-9CAF-C0C1DAEF2E47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98" creationId="{3A7FADEB-D214-4A88-9410-FF31F3DF9FC6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00" creationId="{0295C503-0591-4F4F-9E4C-BB24BA570FDB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04" creationId="{EAC410C5-C948-4370-B962-EE60E1ABA794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06" creationId="{D2C0954D-EEC1-405A-8473-91321012ADEC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08" creationId="{CB0F70C0-6DCF-4246-B550-73AB8DE7B419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10" creationId="{5822498A-698E-4B71-B971-FD05CEFEC0C4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12" creationId="{7AB62C44-E495-4E5E-8162-53F3881BD8A6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13" creationId="{4C7A68A0-FF45-4B5D-BECC-A6DBB4FD1D32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18" creationId="{B57D56C8-3E53-4093-929A-5170B1319284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19" creationId="{712F3863-F4C7-4C09-84C2-33F158E85455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20" creationId="{6DA51BEA-3CB6-4806-8B00-A1EA2F7ACCDB}"/>
          </ac:spMkLst>
        </pc:s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4" creationId="{796AEA1C-F6FF-49C9-A5DF-8122ECD62033}"/>
          </ac:grpSpMkLst>
        </pc:grpChg>
        <pc:grpChg chg="add del mod">
          <ac:chgData name="Cristina MartinsRodrigues" userId="78c086b1-f7ce-4395-995d-5f6a928ce23d" providerId="ADAL" clId="{C6891989-B566-45BD-B57A-36CBD6ECBF6B}" dt="2021-05-20T14:45:37.140" v="112" actId="165"/>
          <ac:grpSpMkLst>
            <pc:docMk/>
            <pc:sldMk cId="797561003" sldId="267"/>
            <ac:grpSpMk id="41" creationId="{A6C72E73-FCC1-4A71-819A-621285616844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42" creationId="{78212C3E-CF47-4039-93BE-2A6A6F0F2E27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43" creationId="{E0F0BCD0-7D8A-492E-9401-C396C0554D60}"/>
          </ac:grpSpMkLst>
        </pc:grpChg>
        <pc:grpChg chg="add del mod topLvl">
          <ac:chgData name="Cristina MartinsRodrigues" userId="78c086b1-f7ce-4395-995d-5f6a928ce23d" providerId="ADAL" clId="{C6891989-B566-45BD-B57A-36CBD6ECBF6B}" dt="2021-05-20T14:47:23.494" v="131" actId="165"/>
          <ac:grpSpMkLst>
            <pc:docMk/>
            <pc:sldMk cId="797561003" sldId="267"/>
            <ac:grpSpMk id="57" creationId="{44B3D138-58EE-4C7C-93C1-FE46417E7CD1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59" creationId="{F452A1E0-1E2B-45A1-B906-DEBC0B561C03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75" creationId="{4218C7FF-7910-4478-A8F6-FBF9A3236AFC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78" creationId="{E6F9474D-EFDA-427B-9415-D4D6AC5CF962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107" creationId="{E15106F1-7F45-4F08-B2E1-C28F94917B36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112" creationId="{1715EA77-E939-4070-9C1C-8E6C20AB6C6A}"/>
          </ac:grpSpMkLst>
        </pc:grpChg>
        <pc:grpChg chg="add del mod">
          <ac:chgData name="Cristina MartinsRodrigues" userId="78c086b1-f7ce-4395-995d-5f6a928ce23d" providerId="ADAL" clId="{C6891989-B566-45BD-B57A-36CBD6ECBF6B}" dt="2021-05-20T14:47:17.518" v="126" actId="165"/>
          <ac:grpSpMkLst>
            <pc:docMk/>
            <pc:sldMk cId="797561003" sldId="267"/>
            <ac:grpSpMk id="117" creationId="{BC5F1980-609E-4B82-8561-A7E3D77EA87E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119" creationId="{C52D12DC-388B-496A-B20E-58F1CE67498E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132" creationId="{B13224AE-2D68-47B1-AA03-234BD729C36C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137" creationId="{213D9827-FCCF-424F-845E-A22C8907C85B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142" creationId="{4329B020-28BF-4B10-82CE-8618F55C666D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150" creationId="{E94AC8CE-20C7-447C-A856-13A964F390AA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201" creationId="{39296CA4-7861-4F1F-82EF-D6791A8A711B}"/>
          </ac:grpSpMkLst>
        </pc:grpChg>
        <pc:grpChg chg="add mod topLvl">
          <ac:chgData name="Cristina MartinsRodrigues" userId="78c086b1-f7ce-4395-995d-5f6a928ce23d" providerId="ADAL" clId="{C6891989-B566-45BD-B57A-36CBD6ECBF6B}" dt="2021-05-20T14:47:51.582" v="144" actId="164"/>
          <ac:grpSpMkLst>
            <pc:docMk/>
            <pc:sldMk cId="797561003" sldId="267"/>
            <ac:grpSpMk id="206" creationId="{59690611-D615-4215-8E02-5035461CCFDB}"/>
          </ac:grpSpMkLst>
        </pc:grpChg>
        <pc:grpChg chg="mod">
          <ac:chgData name="Cristina MartinsRodrigues" userId="78c086b1-f7ce-4395-995d-5f6a928ce23d" providerId="ADAL" clId="{C6891989-B566-45BD-B57A-36CBD6ECBF6B}" dt="2021-05-20T14:47:23.494" v="131" actId="165"/>
          <ac:grpSpMkLst>
            <pc:docMk/>
            <pc:sldMk cId="797561003" sldId="267"/>
            <ac:grpSpMk id="210" creationId="{8B7410E6-865A-44A3-A8A5-5FC9BA248214}"/>
          </ac:grpSpMkLst>
        </pc:grpChg>
        <pc:grpChg chg="add del mod">
          <ac:chgData name="Cristina MartinsRodrigues" userId="78c086b1-f7ce-4395-995d-5f6a928ce23d" providerId="ADAL" clId="{C6891989-B566-45BD-B57A-36CBD6ECBF6B}" dt="2021-05-20T14:43:44.739" v="102"/>
          <ac:grpSpMkLst>
            <pc:docMk/>
            <pc:sldMk cId="797561003" sldId="267"/>
            <ac:grpSpMk id="220" creationId="{58B62AE0-8325-403A-BFC7-105CA4FE5B4B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21" creationId="{8BD22F97-E544-49FF-A311-E0F9EE81D743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29" creationId="{82F9F402-3AB7-4C31-B266-0EF97903BB08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30" creationId="{CE30561C-D2A5-4223-B9A8-D3732773A9FB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31" creationId="{C08E6AA7-7DA1-4BC9-936A-12D5555D26FD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32" creationId="{9629C625-21D9-4CB7-BDDC-4BFCE0D2037A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33" creationId="{62051632-62BB-4DBF-BC7E-441F3542322A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34" creationId="{45E0C187-E8EB-4978-98A3-5FC999A819D8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35" creationId="{C55B8F47-362E-4D3A-9722-E9F33B646FAB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37" creationId="{A676B55A-A2C4-4AA8-9E3C-1528DB6FFEFA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50" creationId="{D87315E5-A333-409A-8D8F-D07717E9FFE5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60" creationId="{4AAB87D2-5C37-48E1-967E-55A03513DE1E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64" creationId="{3D41B166-F67E-4049-A14E-50161D8C02A0}"/>
          </ac:grpSpMkLst>
        </pc:grpChg>
        <pc:grpChg chg="add mod">
          <ac:chgData name="Cristina MartinsRodrigues" userId="78c086b1-f7ce-4395-995d-5f6a928ce23d" providerId="ADAL" clId="{C6891989-B566-45BD-B57A-36CBD6ECBF6B}" dt="2021-05-20T15:57:45.452" v="220" actId="1076"/>
          <ac:grpSpMkLst>
            <pc:docMk/>
            <pc:sldMk cId="797561003" sldId="267"/>
            <ac:grpSpMk id="271" creationId="{66B7544F-4FA5-4A2F-A5B9-52818FA8F2FC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272" creationId="{40397B1F-A1C8-4D26-9722-E259CFE0E297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280" creationId="{65987A34-7788-4BA8-88FC-7F0BB6611E3F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281" creationId="{9DB4135C-D698-42E2-869D-C61E129C7ACB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282" creationId="{10185FC6-C107-4278-9C57-0729E191149D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283" creationId="{4420EE69-B72D-452A-85AD-EDD62160BFAD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284" creationId="{3B01F308-61B6-42DA-B73A-4EFFD9F8B835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285" creationId="{836DD758-F92C-4CD7-ACE1-4B05BCD57B74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286" creationId="{B924FC1B-1ED9-42AC-9EA0-E50A17E53630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288" creationId="{3474D676-F680-47F3-8599-2CF24EC45460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301" creationId="{37D64068-DB74-457C-ACE8-4C05FB7C839B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311" creationId="{D17DC03E-71FF-4CCE-9D5F-7F4DFF615E53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315" creationId="{64811420-1585-4A99-B093-0D2C427936CC}"/>
          </ac:grpSpMkLst>
        </pc:grpChg>
        <pc:grpChg chg="add mod">
          <ac:chgData name="Cristina MartinsRodrigues" userId="78c086b1-f7ce-4395-995d-5f6a928ce23d" providerId="ADAL" clId="{C6891989-B566-45BD-B57A-36CBD6ECBF6B}" dt="2021-05-20T15:57:45.452" v="220" actId="1076"/>
          <ac:grpSpMkLst>
            <pc:docMk/>
            <pc:sldMk cId="797561003" sldId="267"/>
            <ac:grpSpMk id="322" creationId="{02587B31-891A-4DFB-A706-B73C767268BE}"/>
          </ac:grpSpMkLst>
        </pc:grpChg>
        <pc:graphicFrameChg chg="add del modGraphic">
          <ac:chgData name="Cristina MartinsRodrigues" userId="78c086b1-f7ce-4395-995d-5f6a928ce23d" providerId="ADAL" clId="{C6891989-B566-45BD-B57A-36CBD6ECBF6B}" dt="2021-05-20T14:46:41.419" v="121" actId="478"/>
          <ac:graphicFrameMkLst>
            <pc:docMk/>
            <pc:sldMk cId="797561003" sldId="267"/>
            <ac:graphicFrameMk id="321" creationId="{214ADA44-2F26-416D-B32F-09F72FD0F6F2}"/>
          </ac:graphicFrameMkLst>
        </pc:graphicFrameChg>
        <pc:picChg chg="del">
          <ac:chgData name="Cristina MartinsRodrigues" userId="78c086b1-f7ce-4395-995d-5f6a928ce23d" providerId="ADAL" clId="{C6891989-B566-45BD-B57A-36CBD6ECBF6B}" dt="2021-05-20T14:41:10.518" v="89" actId="478"/>
          <ac:picMkLst>
            <pc:docMk/>
            <pc:sldMk cId="797561003" sldId="267"/>
            <ac:picMk id="58" creationId="{2126E81B-4EF7-4511-84E6-ECCEABC7F783}"/>
          </ac:picMkLst>
        </pc:picChg>
        <pc:picChg chg="del">
          <ac:chgData name="Cristina MartinsRodrigues" userId="78c086b1-f7ce-4395-995d-5f6a928ce23d" providerId="ADAL" clId="{C6891989-B566-45BD-B57A-36CBD6ECBF6B}" dt="2021-05-20T14:41:10.518" v="89" actId="478"/>
          <ac:picMkLst>
            <pc:docMk/>
            <pc:sldMk cId="797561003" sldId="267"/>
            <ac:picMk id="118" creationId="{FFEBD325-7D50-4B6D-9EA6-6CB16E0F3040}"/>
          </ac:picMkLst>
        </pc:picChg>
        <pc:picChg chg="del">
          <ac:chgData name="Cristina MartinsRodrigues" userId="78c086b1-f7ce-4395-995d-5f6a928ce23d" providerId="ADAL" clId="{C6891989-B566-45BD-B57A-36CBD6ECBF6B}" dt="2021-05-20T14:41:10.518" v="89" actId="478"/>
          <ac:picMkLst>
            <pc:docMk/>
            <pc:sldMk cId="797561003" sldId="267"/>
            <ac:picMk id="147" creationId="{2B777FD3-C94F-4F95-B00B-B2DCD88F60DF}"/>
          </ac:picMkLst>
        </pc:picChg>
        <pc:picChg chg="add mod topLvl">
          <ac:chgData name="Cristina MartinsRodrigues" userId="78c086b1-f7ce-4395-995d-5f6a928ce23d" providerId="ADAL" clId="{C6891989-B566-45BD-B57A-36CBD6ECBF6B}" dt="2021-05-20T14:47:51.582" v="144" actId="164"/>
          <ac:picMkLst>
            <pc:docMk/>
            <pc:sldMk cId="797561003" sldId="267"/>
            <ac:picMk id="203" creationId="{E8A78541-E417-4469-AFB1-52FE67FFB8D0}"/>
          </ac:picMkLst>
        </pc:picChg>
        <pc:picChg chg="del">
          <ac:chgData name="Cristina MartinsRodrigues" userId="78c086b1-f7ce-4395-995d-5f6a928ce23d" providerId="ADAL" clId="{C6891989-B566-45BD-B57A-36CBD6ECBF6B}" dt="2021-05-20T14:41:10.518" v="89" actId="478"/>
          <ac:picMkLst>
            <pc:docMk/>
            <pc:sldMk cId="797561003" sldId="267"/>
            <ac:picMk id="204" creationId="{0E600EA8-9FD5-4D0C-9D93-E30895AE52AC}"/>
          </ac:picMkLst>
        </pc:picChg>
        <pc:picChg chg="mod">
          <ac:chgData name="Cristina MartinsRodrigues" userId="78c086b1-f7ce-4395-995d-5f6a928ce23d" providerId="ADAL" clId="{C6891989-B566-45BD-B57A-36CBD6ECBF6B}" dt="2021-05-20T14:43:42.319" v="99"/>
          <ac:picMkLst>
            <pc:docMk/>
            <pc:sldMk cId="797561003" sldId="267"/>
            <ac:picMk id="248" creationId="{AA110416-B920-4AFD-813F-AB57C025CBFB}"/>
          </ac:picMkLst>
        </pc:picChg>
        <pc:picChg chg="mod">
          <ac:chgData name="Cristina MartinsRodrigues" userId="78c086b1-f7ce-4395-995d-5f6a928ce23d" providerId="ADAL" clId="{C6891989-B566-45BD-B57A-36CBD6ECBF6B}" dt="2021-05-20T14:43:42.319" v="99"/>
          <ac:picMkLst>
            <pc:docMk/>
            <pc:sldMk cId="797561003" sldId="267"/>
            <ac:picMk id="251" creationId="{81714532-B564-4276-91AF-A4FED33015B3}"/>
          </ac:picMkLst>
        </pc:picChg>
        <pc:picChg chg="mod">
          <ac:chgData name="Cristina MartinsRodrigues" userId="78c086b1-f7ce-4395-995d-5f6a928ce23d" providerId="ADAL" clId="{C6891989-B566-45BD-B57A-36CBD6ECBF6B}" dt="2021-05-20T14:43:42.319" v="99"/>
          <ac:picMkLst>
            <pc:docMk/>
            <pc:sldMk cId="797561003" sldId="267"/>
            <ac:picMk id="252" creationId="{652EAD20-CBCD-4F51-87D3-833EEE04A9FD}"/>
          </ac:picMkLst>
        </pc:picChg>
        <pc:picChg chg="mod">
          <ac:chgData name="Cristina MartinsRodrigues" userId="78c086b1-f7ce-4395-995d-5f6a928ce23d" providerId="ADAL" clId="{C6891989-B566-45BD-B57A-36CBD6ECBF6B}" dt="2021-05-20T14:43:42.319" v="99"/>
          <ac:picMkLst>
            <pc:docMk/>
            <pc:sldMk cId="797561003" sldId="267"/>
            <ac:picMk id="254" creationId="{057FCCF2-A07F-49B9-BA5D-71835E84CC55}"/>
          </ac:picMkLst>
        </pc:picChg>
        <pc:picChg chg="mod">
          <ac:chgData name="Cristina MartinsRodrigues" userId="78c086b1-f7ce-4395-995d-5f6a928ce23d" providerId="ADAL" clId="{C6891989-B566-45BD-B57A-36CBD6ECBF6B}" dt="2021-05-20T14:43:42.319" v="99"/>
          <ac:picMkLst>
            <pc:docMk/>
            <pc:sldMk cId="797561003" sldId="267"/>
            <ac:picMk id="256" creationId="{2F84304B-1459-458F-9857-60A024682327}"/>
          </ac:picMkLst>
        </pc:picChg>
        <pc:picChg chg="mod">
          <ac:chgData name="Cristina MartinsRodrigues" userId="78c086b1-f7ce-4395-995d-5f6a928ce23d" providerId="ADAL" clId="{C6891989-B566-45BD-B57A-36CBD6ECBF6B}" dt="2021-05-20T14:43:42.319" v="99"/>
          <ac:picMkLst>
            <pc:docMk/>
            <pc:sldMk cId="797561003" sldId="267"/>
            <ac:picMk id="258" creationId="{E6AA162D-2847-4FC4-A3E9-57C93F04DD04}"/>
          </ac:picMkLst>
        </pc:picChg>
        <pc:picChg chg="mod">
          <ac:chgData name="Cristina MartinsRodrigues" userId="78c086b1-f7ce-4395-995d-5f6a928ce23d" providerId="ADAL" clId="{C6891989-B566-45BD-B57A-36CBD6ECBF6B}" dt="2021-05-20T14:43:42.319" v="99"/>
          <ac:picMkLst>
            <pc:docMk/>
            <pc:sldMk cId="797561003" sldId="267"/>
            <ac:picMk id="263" creationId="{54FFDB95-5B07-403E-90B1-120334A8757B}"/>
          </ac:picMkLst>
        </pc:picChg>
        <pc:picChg chg="mod">
          <ac:chgData name="Cristina MartinsRodrigues" userId="78c086b1-f7ce-4395-995d-5f6a928ce23d" providerId="ADAL" clId="{C6891989-B566-45BD-B57A-36CBD6ECBF6B}" dt="2021-05-20T14:43:44.755" v="103"/>
          <ac:picMkLst>
            <pc:docMk/>
            <pc:sldMk cId="797561003" sldId="267"/>
            <ac:picMk id="299" creationId="{DB16F050-EAC2-475D-A4A6-AA6095DA2912}"/>
          </ac:picMkLst>
        </pc:picChg>
        <pc:picChg chg="mod">
          <ac:chgData name="Cristina MartinsRodrigues" userId="78c086b1-f7ce-4395-995d-5f6a928ce23d" providerId="ADAL" clId="{C6891989-B566-45BD-B57A-36CBD6ECBF6B}" dt="2021-05-20T14:43:44.755" v="103"/>
          <ac:picMkLst>
            <pc:docMk/>
            <pc:sldMk cId="797561003" sldId="267"/>
            <ac:picMk id="302" creationId="{08965240-D5A6-4A9F-BB14-00CFCEBE1E37}"/>
          </ac:picMkLst>
        </pc:picChg>
        <pc:picChg chg="mod">
          <ac:chgData name="Cristina MartinsRodrigues" userId="78c086b1-f7ce-4395-995d-5f6a928ce23d" providerId="ADAL" clId="{C6891989-B566-45BD-B57A-36CBD6ECBF6B}" dt="2021-05-20T14:43:44.755" v="103"/>
          <ac:picMkLst>
            <pc:docMk/>
            <pc:sldMk cId="797561003" sldId="267"/>
            <ac:picMk id="303" creationId="{EBEADFA0-0BF5-42ED-A15A-96274D05AD56}"/>
          </ac:picMkLst>
        </pc:picChg>
        <pc:picChg chg="mod">
          <ac:chgData name="Cristina MartinsRodrigues" userId="78c086b1-f7ce-4395-995d-5f6a928ce23d" providerId="ADAL" clId="{C6891989-B566-45BD-B57A-36CBD6ECBF6B}" dt="2021-05-20T14:43:44.755" v="103"/>
          <ac:picMkLst>
            <pc:docMk/>
            <pc:sldMk cId="797561003" sldId="267"/>
            <ac:picMk id="305" creationId="{A8C6EF96-A77A-4CF7-89A9-8FB7DE17A9CE}"/>
          </ac:picMkLst>
        </pc:picChg>
        <pc:picChg chg="mod">
          <ac:chgData name="Cristina MartinsRodrigues" userId="78c086b1-f7ce-4395-995d-5f6a928ce23d" providerId="ADAL" clId="{C6891989-B566-45BD-B57A-36CBD6ECBF6B}" dt="2021-05-20T14:43:44.755" v="103"/>
          <ac:picMkLst>
            <pc:docMk/>
            <pc:sldMk cId="797561003" sldId="267"/>
            <ac:picMk id="307" creationId="{574A4AD8-B24F-4AD7-AD17-3E147FCE0F19}"/>
          </ac:picMkLst>
        </pc:picChg>
        <pc:picChg chg="mod">
          <ac:chgData name="Cristina MartinsRodrigues" userId="78c086b1-f7ce-4395-995d-5f6a928ce23d" providerId="ADAL" clId="{C6891989-B566-45BD-B57A-36CBD6ECBF6B}" dt="2021-05-20T14:43:44.755" v="103"/>
          <ac:picMkLst>
            <pc:docMk/>
            <pc:sldMk cId="797561003" sldId="267"/>
            <ac:picMk id="309" creationId="{36CD6175-37EE-46DF-B2BA-3CE5A4CBD623}"/>
          </ac:picMkLst>
        </pc:picChg>
        <pc:picChg chg="mod">
          <ac:chgData name="Cristina MartinsRodrigues" userId="78c086b1-f7ce-4395-995d-5f6a928ce23d" providerId="ADAL" clId="{C6891989-B566-45BD-B57A-36CBD6ECBF6B}" dt="2021-05-20T14:43:44.755" v="103"/>
          <ac:picMkLst>
            <pc:docMk/>
            <pc:sldMk cId="797561003" sldId="267"/>
            <ac:picMk id="314" creationId="{CCF739E8-5968-41A6-B93D-6D7D0452240F}"/>
          </ac:picMkLst>
        </pc:picChg>
        <pc:cxnChg chg="mod">
          <ac:chgData name="Cristina MartinsRodrigues" userId="78c086b1-f7ce-4395-995d-5f6a928ce23d" providerId="ADAL" clId="{C6891989-B566-45BD-B57A-36CBD6ECBF6B}" dt="2021-05-20T14:41:10.518" v="89" actId="478"/>
          <ac:cxnSpMkLst>
            <pc:docMk/>
            <pc:sldMk cId="797561003" sldId="267"/>
            <ac:cxnSpMk id="93" creationId="{74CB26A0-C3B0-46FA-B037-EB9C7734E96E}"/>
          </ac:cxnSpMkLst>
        </pc:cxnChg>
        <pc:cxnChg chg="mod">
          <ac:chgData name="Cristina MartinsRodrigues" userId="78c086b1-f7ce-4395-995d-5f6a928ce23d" providerId="ADAL" clId="{C6891989-B566-45BD-B57A-36CBD6ECBF6B}" dt="2021-05-20T14:41:10.518" v="89" actId="478"/>
          <ac:cxnSpMkLst>
            <pc:docMk/>
            <pc:sldMk cId="797561003" sldId="267"/>
            <ac:cxnSpMk id="96" creationId="{2463CA74-DBE5-4B35-9145-1EA89E4ED6F8}"/>
          </ac:cxnSpMkLst>
        </pc:cxnChg>
        <pc:cxnChg chg="mod">
          <ac:chgData name="Cristina MartinsRodrigues" userId="78c086b1-f7ce-4395-995d-5f6a928ce23d" providerId="ADAL" clId="{C6891989-B566-45BD-B57A-36CBD6ECBF6B}" dt="2021-05-20T14:47:23.494" v="131" actId="165"/>
          <ac:cxnSpMkLst>
            <pc:docMk/>
            <pc:sldMk cId="797561003" sldId="267"/>
            <ac:cxnSpMk id="208" creationId="{6D789497-5240-4E11-A79A-37B69AD898C2}"/>
          </ac:cxnSpMkLst>
        </pc:cxnChg>
        <pc:cxnChg chg="mod">
          <ac:chgData name="Cristina MartinsRodrigues" userId="78c086b1-f7ce-4395-995d-5f6a928ce23d" providerId="ADAL" clId="{C6891989-B566-45BD-B57A-36CBD6ECBF6B}" dt="2021-05-20T14:47:23.494" v="131" actId="165"/>
          <ac:cxnSpMkLst>
            <pc:docMk/>
            <pc:sldMk cId="797561003" sldId="267"/>
            <ac:cxnSpMk id="209" creationId="{31189530-CDA9-4E8A-8D3D-ADAFFAFD3714}"/>
          </ac:cxnSpMkLst>
        </pc:cxnChg>
        <pc:cxnChg chg="mod">
          <ac:chgData name="Cristina MartinsRodrigues" userId="78c086b1-f7ce-4395-995d-5f6a928ce23d" providerId="ADAL" clId="{C6891989-B566-45BD-B57A-36CBD6ECBF6B}" dt="2021-05-20T14:47:23.494" v="131" actId="165"/>
          <ac:cxnSpMkLst>
            <pc:docMk/>
            <pc:sldMk cId="797561003" sldId="267"/>
            <ac:cxnSpMk id="213" creationId="{9D9B8465-481D-4CF8-BAF2-AFB9AE9D8FE8}"/>
          </ac:cxnSpMkLst>
        </pc:cxnChg>
        <pc:cxnChg chg="mod">
          <ac:chgData name="Cristina MartinsRodrigues" userId="78c086b1-f7ce-4395-995d-5f6a928ce23d" providerId="ADAL" clId="{C6891989-B566-45BD-B57A-36CBD6ECBF6B}" dt="2021-05-20T14:43:42.319" v="99"/>
          <ac:cxnSpMkLst>
            <pc:docMk/>
            <pc:sldMk cId="797561003" sldId="267"/>
            <ac:cxnSpMk id="265" creationId="{64E0E2D1-F93E-4DE9-9E15-DAB5998E4918}"/>
          </ac:cxnSpMkLst>
        </pc:cxnChg>
        <pc:cxnChg chg="mod">
          <ac:chgData name="Cristina MartinsRodrigues" userId="78c086b1-f7ce-4395-995d-5f6a928ce23d" providerId="ADAL" clId="{C6891989-B566-45BD-B57A-36CBD6ECBF6B}" dt="2021-05-20T14:43:42.319" v="99"/>
          <ac:cxnSpMkLst>
            <pc:docMk/>
            <pc:sldMk cId="797561003" sldId="267"/>
            <ac:cxnSpMk id="266" creationId="{32F81025-ADCF-4D89-AA77-A7768AC0FF12}"/>
          </ac:cxnSpMkLst>
        </pc:cxnChg>
        <pc:cxnChg chg="mod">
          <ac:chgData name="Cristina MartinsRodrigues" userId="78c086b1-f7ce-4395-995d-5f6a928ce23d" providerId="ADAL" clId="{C6891989-B566-45BD-B57A-36CBD6ECBF6B}" dt="2021-05-20T14:43:44.755" v="103"/>
          <ac:cxnSpMkLst>
            <pc:docMk/>
            <pc:sldMk cId="797561003" sldId="267"/>
            <ac:cxnSpMk id="316" creationId="{6126BBB0-FB4E-47C6-BB53-3D4832C6569D}"/>
          </ac:cxnSpMkLst>
        </pc:cxnChg>
        <pc:cxnChg chg="mod">
          <ac:chgData name="Cristina MartinsRodrigues" userId="78c086b1-f7ce-4395-995d-5f6a928ce23d" providerId="ADAL" clId="{C6891989-B566-45BD-B57A-36CBD6ECBF6B}" dt="2021-05-20T14:43:44.755" v="103"/>
          <ac:cxnSpMkLst>
            <pc:docMk/>
            <pc:sldMk cId="797561003" sldId="267"/>
            <ac:cxnSpMk id="317" creationId="{7E7A806A-3571-4CC3-AF37-E71DA18D5AEF}"/>
          </ac:cxnSpMkLst>
        </pc:cxnChg>
      </pc:sldChg>
      <pc:sldChg chg="modSp add mod">
        <pc:chgData name="Cristina MartinsRodrigues" userId="78c086b1-f7ce-4395-995d-5f6a928ce23d" providerId="ADAL" clId="{C6891989-B566-45BD-B57A-36CBD6ECBF6B}" dt="2021-05-20T15:56:57.960" v="208" actId="20577"/>
        <pc:sldMkLst>
          <pc:docMk/>
          <pc:sldMk cId="1478747473" sldId="268"/>
        </pc:sldMkLst>
        <pc:spChg chg="mod">
          <ac:chgData name="Cristina MartinsRodrigues" userId="78c086b1-f7ce-4395-995d-5f6a928ce23d" providerId="ADAL" clId="{C6891989-B566-45BD-B57A-36CBD6ECBF6B}" dt="2021-05-20T15:56:57.960" v="208" actId="20577"/>
          <ac:spMkLst>
            <pc:docMk/>
            <pc:sldMk cId="1478747473" sldId="268"/>
            <ac:spMk id="193" creationId="{DE1DEB6A-4B05-4F79-BA80-B8803DD73444}"/>
          </ac:spMkLst>
        </pc:spChg>
      </pc:sldChg>
      <pc:sldChg chg="addSp delSp modSp new del mod">
        <pc:chgData name="Cristina MartinsRodrigues" userId="78c086b1-f7ce-4395-995d-5f6a928ce23d" providerId="ADAL" clId="{C6891989-B566-45BD-B57A-36CBD6ECBF6B}" dt="2021-05-20T14:47:05.453" v="125" actId="27022"/>
        <pc:sldMkLst>
          <pc:docMk/>
          <pc:sldMk cId="2221434552" sldId="268"/>
        </pc:sldMkLst>
        <pc:graphicFrameChg chg="add del modGraphic">
          <ac:chgData name="Cristina MartinsRodrigues" userId="78c086b1-f7ce-4395-995d-5f6a928ce23d" providerId="ADAL" clId="{C6891989-B566-45BD-B57A-36CBD6ECBF6B}" dt="2021-05-20T14:47:05.453" v="125" actId="27022"/>
          <ac:graphicFrameMkLst>
            <pc:docMk/>
            <pc:sldMk cId="2221434552" sldId="268"/>
            <ac:graphicFrameMk id="5" creationId="{F3A930D6-5988-437A-8EFA-9A85E589682C}"/>
          </ac:graphicFrameMkLst>
        </pc:graphicFrameChg>
      </pc:sldChg>
      <pc:sldChg chg="addSp delSp modSp add mod">
        <pc:chgData name="Cristina MartinsRodrigues" userId="78c086b1-f7ce-4395-995d-5f6a928ce23d" providerId="ADAL" clId="{C6891989-B566-45BD-B57A-36CBD6ECBF6B}" dt="2021-05-20T15:59:49.559" v="244" actId="2711"/>
        <pc:sldMkLst>
          <pc:docMk/>
          <pc:sldMk cId="1174680083" sldId="269"/>
        </pc:sldMkLst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2" creationId="{5F7E9CD0-053A-4B6A-B4FA-C0D42073B02B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3" creationId="{1386AE1D-773D-44FD-9237-1A2DBECA0F8C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55" creationId="{AF26D564-1F5B-4CF6-A2CA-2DF867B4C69E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56" creationId="{5968CDB9-4A9C-43D2-8DC4-0CAC4B2A674C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67" creationId="{0A75EA6B-DE7C-4C4E-B959-B2AAB3428552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68" creationId="{6F8A06F5-E962-48F1-B584-73D2418ED697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69" creationId="{CCD2687E-D876-4018-800C-CBE0C21822A5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70" creationId="{B119D8B7-F103-4D6B-A002-7DFEFC18B39F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71" creationId="{07F5E042-7120-4ED6-A24E-845378287245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72" creationId="{5A417E5C-B9F6-4E0F-A513-981969643EE2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73" creationId="{9C268152-708C-4B52-BF18-1F73E96FD217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74" creationId="{421C147E-2FA0-465B-A53B-5C4B5A07440F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106" creationId="{352A1986-4B48-4285-8C8B-B0F464693AC2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148" creationId="{CE06EF1C-760B-4E97-B3F8-924C5C8C8E63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149" creationId="{CA93C0F6-7DBB-4579-A807-8C5B081D3A11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193" creationId="{F04B992D-6A0A-419F-9195-3DC657E14EA1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194" creationId="{AB6FC1B0-3BD8-4668-808B-2F44EE6255E2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195" creationId="{A1D56902-BD71-468F-B419-75B4F185878E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196" creationId="{17A0A5AC-C722-4E56-A23F-278BB5AD6EAC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197" creationId="{CEDB0D2F-D285-4A15-B3CD-21499CE36A70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202" creationId="{7CC5B451-AA7C-4568-BD61-A21A9727CD5F}"/>
          </ac:spMkLst>
        </pc:spChg>
        <pc:spChg chg="mod">
          <ac:chgData name="Cristina MartinsRodrigues" userId="78c086b1-f7ce-4395-995d-5f6a928ce23d" providerId="ADAL" clId="{C6891989-B566-45BD-B57A-36CBD6ECBF6B}" dt="2021-05-20T15:59:10.909" v="242" actId="12788"/>
          <ac:spMkLst>
            <pc:docMk/>
            <pc:sldMk cId="1174680083" sldId="269"/>
            <ac:spMk id="205" creationId="{DD8FF24B-D891-4707-AA34-AD0D76D2A143}"/>
          </ac:spMkLst>
        </pc:spChg>
        <pc:spChg chg="mod">
          <ac:chgData name="Cristina MartinsRodrigues" userId="78c086b1-f7ce-4395-995d-5f6a928ce23d" providerId="ADAL" clId="{C6891989-B566-45BD-B57A-36CBD6ECBF6B}" dt="2021-05-20T15:59:49.559" v="244" actId="2711"/>
          <ac:spMkLst>
            <pc:docMk/>
            <pc:sldMk cId="1174680083" sldId="269"/>
            <ac:spMk id="207" creationId="{4BCC7D13-A381-40A9-B5AB-F6B8C00F3818}"/>
          </ac:spMkLst>
        </pc:s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4" creationId="{796AEA1C-F6FF-49C9-A5DF-8122ECD62033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42" creationId="{78212C3E-CF47-4039-93BE-2A6A6F0F2E27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43" creationId="{E0F0BCD0-7D8A-492E-9401-C396C0554D60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59" creationId="{F452A1E0-1E2B-45A1-B906-DEBC0B561C03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75" creationId="{4218C7FF-7910-4478-A8F6-FBF9A3236AFC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78" creationId="{E6F9474D-EFDA-427B-9415-D4D6AC5CF962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107" creationId="{E15106F1-7F45-4F08-B2E1-C28F94917B36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112" creationId="{1715EA77-E939-4070-9C1C-8E6C20AB6C6A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119" creationId="{C52D12DC-388B-496A-B20E-58F1CE67498E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132" creationId="{B13224AE-2D68-47B1-AA03-234BD729C36C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137" creationId="{213D9827-FCCF-424F-845E-A22C8907C85B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142" creationId="{4329B020-28BF-4B10-82CE-8618F55C666D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150" creationId="{E94AC8CE-20C7-447C-A856-13A964F390AA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201" creationId="{39296CA4-7861-4F1F-82EF-D6791A8A711B}"/>
          </ac:grpSpMkLst>
        </pc:grpChg>
        <pc:grpChg chg="add mod">
          <ac:chgData name="Cristina MartinsRodrigues" userId="78c086b1-f7ce-4395-995d-5f6a928ce23d" providerId="ADAL" clId="{C6891989-B566-45BD-B57A-36CBD6ECBF6B}" dt="2021-05-20T15:59:04.553" v="241" actId="12788"/>
          <ac:grpSpMkLst>
            <pc:docMk/>
            <pc:sldMk cId="1174680083" sldId="269"/>
            <ac:grpSpMk id="203" creationId="{70042CA9-047E-405A-9B9B-07B795EADC3D}"/>
          </ac:grpSpMkLst>
        </pc:grpChg>
        <pc:picChg chg="del">
          <ac:chgData name="Cristina MartinsRodrigues" userId="78c086b1-f7ce-4395-995d-5f6a928ce23d" providerId="ADAL" clId="{C6891989-B566-45BD-B57A-36CBD6ECBF6B}" dt="2021-05-20T15:57:27.969" v="209" actId="478"/>
          <ac:picMkLst>
            <pc:docMk/>
            <pc:sldMk cId="1174680083" sldId="269"/>
            <ac:picMk id="58" creationId="{2126E81B-4EF7-4511-84E6-ECCEABC7F783}"/>
          </ac:picMkLst>
        </pc:picChg>
        <pc:picChg chg="del">
          <ac:chgData name="Cristina MartinsRodrigues" userId="78c086b1-f7ce-4395-995d-5f6a928ce23d" providerId="ADAL" clId="{C6891989-B566-45BD-B57A-36CBD6ECBF6B}" dt="2021-05-20T15:57:27.969" v="209" actId="478"/>
          <ac:picMkLst>
            <pc:docMk/>
            <pc:sldMk cId="1174680083" sldId="269"/>
            <ac:picMk id="118" creationId="{FFEBD325-7D50-4B6D-9EA6-6CB16E0F3040}"/>
          </ac:picMkLst>
        </pc:picChg>
        <pc:picChg chg="del">
          <ac:chgData name="Cristina MartinsRodrigues" userId="78c086b1-f7ce-4395-995d-5f6a928ce23d" providerId="ADAL" clId="{C6891989-B566-45BD-B57A-36CBD6ECBF6B}" dt="2021-05-20T15:57:27.969" v="209" actId="478"/>
          <ac:picMkLst>
            <pc:docMk/>
            <pc:sldMk cId="1174680083" sldId="269"/>
            <ac:picMk id="147" creationId="{2B777FD3-C94F-4F95-B00B-B2DCD88F60DF}"/>
          </ac:picMkLst>
        </pc:picChg>
        <pc:picChg chg="del">
          <ac:chgData name="Cristina MartinsRodrigues" userId="78c086b1-f7ce-4395-995d-5f6a928ce23d" providerId="ADAL" clId="{C6891989-B566-45BD-B57A-36CBD6ECBF6B}" dt="2021-05-20T15:57:27.969" v="209" actId="478"/>
          <ac:picMkLst>
            <pc:docMk/>
            <pc:sldMk cId="1174680083" sldId="269"/>
            <ac:picMk id="204" creationId="{0E600EA8-9FD5-4D0C-9D93-E30895AE52AC}"/>
          </ac:picMkLst>
        </pc:picChg>
        <pc:picChg chg="mod">
          <ac:chgData name="Cristina MartinsRodrigues" userId="78c086b1-f7ce-4395-995d-5f6a928ce23d" providerId="ADAL" clId="{C6891989-B566-45BD-B57A-36CBD6ECBF6B}" dt="2021-05-20T15:58:47.106" v="238" actId="14100"/>
          <ac:picMkLst>
            <pc:docMk/>
            <pc:sldMk cId="1174680083" sldId="269"/>
            <ac:picMk id="206" creationId="{FD81163E-06CA-4406-8157-E795C2E0C0A4}"/>
          </ac:picMkLst>
        </pc:picChg>
        <pc:picChg chg="add mod">
          <ac:chgData name="Cristina MartinsRodrigues" userId="78c086b1-f7ce-4395-995d-5f6a928ce23d" providerId="ADAL" clId="{C6891989-B566-45BD-B57A-36CBD6ECBF6B}" dt="2021-05-20T15:59:16.260" v="243" actId="1076"/>
          <ac:picMkLst>
            <pc:docMk/>
            <pc:sldMk cId="1174680083" sldId="269"/>
            <ac:picMk id="208" creationId="{E7C3BBE1-A071-43CC-A625-61C83124D800}"/>
          </ac:picMkLst>
        </pc:picChg>
        <pc:cxnChg chg="mod">
          <ac:chgData name="Cristina MartinsRodrigues" userId="78c086b1-f7ce-4395-995d-5f6a928ce23d" providerId="ADAL" clId="{C6891989-B566-45BD-B57A-36CBD6ECBF6B}" dt="2021-05-20T15:57:27.969" v="209" actId="478"/>
          <ac:cxnSpMkLst>
            <pc:docMk/>
            <pc:sldMk cId="1174680083" sldId="269"/>
            <ac:cxnSpMk id="93" creationId="{74CB26A0-C3B0-46FA-B037-EB9C7734E96E}"/>
          </ac:cxnSpMkLst>
        </pc:cxnChg>
        <pc:cxnChg chg="mod">
          <ac:chgData name="Cristina MartinsRodrigues" userId="78c086b1-f7ce-4395-995d-5f6a928ce23d" providerId="ADAL" clId="{C6891989-B566-45BD-B57A-36CBD6ECBF6B}" dt="2021-05-20T15:57:27.969" v="209" actId="478"/>
          <ac:cxnSpMkLst>
            <pc:docMk/>
            <pc:sldMk cId="1174680083" sldId="269"/>
            <ac:cxnSpMk id="96" creationId="{2463CA74-DBE5-4B35-9145-1EA89E4ED6F8}"/>
          </ac:cxnSpMkLst>
        </pc:cxnChg>
      </pc:sldChg>
      <pc:sldChg chg="modSp add mod">
        <pc:chgData name="Cristina MartinsRodrigues" userId="78c086b1-f7ce-4395-995d-5f6a928ce23d" providerId="ADAL" clId="{C6891989-B566-45BD-B57A-36CBD6ECBF6B}" dt="2021-05-26T08:30:48.050" v="283" actId="20577"/>
        <pc:sldMkLst>
          <pc:docMk/>
          <pc:sldMk cId="1533802854" sldId="270"/>
        </pc:sldMkLst>
        <pc:spChg chg="mod">
          <ac:chgData name="Cristina MartinsRodrigues" userId="78c086b1-f7ce-4395-995d-5f6a928ce23d" providerId="ADAL" clId="{C6891989-B566-45BD-B57A-36CBD6ECBF6B}" dt="2021-05-26T08:30:48.050" v="283" actId="20577"/>
          <ac:spMkLst>
            <pc:docMk/>
            <pc:sldMk cId="1533802854" sldId="270"/>
            <ac:spMk id="193" creationId="{DE1DEB6A-4B05-4F79-BA80-B8803DD73444}"/>
          </ac:spMkLst>
        </pc:spChg>
      </pc:sldChg>
      <pc:sldChg chg="addSp delSp modSp add mod">
        <pc:chgData name="Cristina MartinsRodrigues" userId="78c086b1-f7ce-4395-995d-5f6a928ce23d" providerId="ADAL" clId="{C6891989-B566-45BD-B57A-36CBD6ECBF6B}" dt="2021-05-26T08:26:54.620" v="265" actId="478"/>
        <pc:sldMkLst>
          <pc:docMk/>
          <pc:sldMk cId="1294922319" sldId="271"/>
        </pc:sldMkLst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7" creationId="{DFBF40A3-50C7-4352-B390-F45EE57D6E27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8" creationId="{64E02ED3-4770-4163-B6C8-0C3A0D2F437F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11" creationId="{203748C3-AF8C-47E3-B992-0BF434CEA138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17" creationId="{B5E2DAED-801C-4D7E-9E7B-2648E8F58D12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21" creationId="{E644C8B5-9845-47ED-AF4E-79ABE3CA2CF1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22" creationId="{BB04FEEE-5580-417A-B99E-BA411B761C59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24" creationId="{9003A6C5-EDA8-4274-80CE-96CEEC2C1D62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27" creationId="{66C2BBFD-2AD5-4C93-A723-29BD7FA320DB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29" creationId="{F6E0FD71-0121-40CB-8524-89D5B3882A2D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32" creationId="{FE8300A8-1A75-46B9-A7C3-F5BD2F551BA0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39" creationId="{1E3B0ED5-3BF9-4D22-A7A5-6CCC6B5C5C69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41" creationId="{60C419C3-BEEE-4EB6-AF76-782CA67EFD91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43" creationId="{952AE53A-DB0D-4074-AD8C-569E1F091825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49" creationId="{40301658-B9F5-4366-AF8B-910B5D93862D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56" creationId="{40B88487-B72E-4C04-AC9D-FA8C2E8A57C3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58" creationId="{3766AB0F-07A9-46DE-9093-B70F1525DF05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60" creationId="{8EBFA417-365A-4A14-86B2-A440DA95438A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63" creationId="{458DFD79-CDA8-4C99-A1C5-F464BBD89B0D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66" creationId="{36A281A0-3D7A-475D-A7B5-24DDE1E08804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69" creationId="{6E968823-1832-4ECF-8A16-D7E5E249CD0A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75" creationId="{CBAFD22A-0EF0-4E66-A89E-2444921EC260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79" creationId="{04E70F06-60E6-4AFE-938F-3EE1EEE2F728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80" creationId="{C4521EE6-A089-4BE5-8107-64D53F30E4B4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82" creationId="{57BEA390-0785-47F8-8922-C89A64EC88C3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85" creationId="{7ECA212B-A905-46B7-816C-DB477CB24C4B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87" creationId="{B35EA4A5-E77D-4D66-B449-61A2E7C5E066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90" creationId="{5C1EFE50-3392-4117-87EC-C5C333C4E40F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97" creationId="{1C36CABF-02CC-4BDE-9D26-1BA07E91A72F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99" creationId="{BE24C681-4E3A-4C9E-883B-DD51200A3EB3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101" creationId="{9A1A3BDF-5441-41BC-9654-05502BE64521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107" creationId="{5F71EA2C-FB85-4285-9009-87FF8F7BE94A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114" creationId="{E027E8BE-44EA-47E4-85D9-3ABD9A72347B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116" creationId="{FF28A0FC-06D5-4C22-A4AE-CE1B89DF8194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118" creationId="{502BE145-0412-493E-8BFE-7846C307D57C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121" creationId="{5BB8BEC2-0202-4D67-BE8E-BB0A75F50F65}"/>
          </ac:spMkLst>
        </pc:spChg>
        <pc:grpChg chg="add del mod">
          <ac:chgData name="Cristina MartinsRodrigues" userId="78c086b1-f7ce-4395-995d-5f6a928ce23d" providerId="ADAL" clId="{C6891989-B566-45BD-B57A-36CBD6ECBF6B}" dt="2021-05-26T08:24:59.286" v="258" actId="478"/>
          <ac:grpSpMkLst>
            <pc:docMk/>
            <pc:sldMk cId="1294922319" sldId="271"/>
            <ac:grpSpMk id="2" creationId="{399D148D-8ECC-4AAD-B406-C21549299ECD}"/>
          </ac:grpSpMkLst>
        </pc:grpChg>
        <pc:grpChg chg="add del mod">
          <ac:chgData name="Cristina MartinsRodrigues" userId="78c086b1-f7ce-4395-995d-5f6a928ce23d" providerId="ADAL" clId="{C6891989-B566-45BD-B57A-36CBD6ECBF6B}" dt="2021-05-26T08:26:54.620" v="265" actId="478"/>
          <ac:grpSpMkLst>
            <pc:docMk/>
            <pc:sldMk cId="1294922319" sldId="271"/>
            <ac:grpSpMk id="65" creationId="{6F163BFB-5CC7-4C45-ADEC-9B9A68E152EF}"/>
          </ac:grpSpMkLst>
        </pc:grpChg>
        <pc:grpChg chg="del">
          <ac:chgData name="Cristina MartinsRodrigues" userId="78c086b1-f7ce-4395-995d-5f6a928ce23d" providerId="ADAL" clId="{C6891989-B566-45BD-B57A-36CBD6ECBF6B}" dt="2021-05-26T08:22:33.058" v="247" actId="478"/>
          <ac:grpSpMkLst>
            <pc:docMk/>
            <pc:sldMk cId="1294922319" sldId="271"/>
            <ac:grpSpMk id="203" creationId="{70042CA9-047E-405A-9B9B-07B795EADC3D}"/>
          </ac:grpSpMkLst>
        </pc:grpChg>
        <pc:picChg chg="add del mod">
          <ac:chgData name="Cristina MartinsRodrigues" userId="78c086b1-f7ce-4395-995d-5f6a928ce23d" providerId="ADAL" clId="{C6891989-B566-45BD-B57A-36CBD6ECBF6B}" dt="2021-05-26T08:26:54.197" v="264"/>
          <ac:picMkLst>
            <pc:docMk/>
            <pc:sldMk cId="1294922319" sldId="271"/>
            <ac:picMk id="4" creationId="{01A0F36A-D510-41AB-98A6-727856D4BAC7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44" creationId="{82C45960-60FB-404A-A015-60727AB41516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45" creationId="{1CDF0FFF-9DA7-4520-B12D-7D17F3AC5728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46" creationId="{28FBBB30-63A8-4952-91FB-18BD16E149AA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47" creationId="{E08C4418-86C7-4AA5-AFC0-E9C49189BBA7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48" creationId="{ABEDE23B-AC3B-4B52-8670-C8641313D9F8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50" creationId="{AD486E0C-1154-4883-B9B6-A0CA1F0C70DE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51" creationId="{D92B1143-C612-457B-BF6E-125D1ADB618F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52" creationId="{FEEB9BAF-A23D-4504-B78D-44B263BBF38C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53" creationId="{82C361F0-7FDF-4888-81FA-4D2BE7B69A08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54" creationId="{10886A6F-3180-40D4-9EBE-AACBACDD7215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55" creationId="{08FE4AA9-84D3-423D-AB64-A72901B79927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57" creationId="{A154BA3D-EE47-4647-90E9-3F3BDF28AA20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59" creationId="{93B38B51-E6E9-46EF-8A68-B168FF173A6E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62" creationId="{3C834580-5D49-4440-BE29-A5189CE92EE3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02" creationId="{5784EBC1-4C4A-4D20-83A0-BBBA24433757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03" creationId="{F80B1052-14C3-43AE-9A71-84029EB01475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04" creationId="{C399848A-F0F0-47C2-A404-2B0B79C11C02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05" creationId="{F6C6859E-10FB-4949-AFF1-ECDA017E8D97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06" creationId="{F552EB8D-A287-46E6-9323-C07D11480228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08" creationId="{DC7B6A90-B2DD-4A58-A633-3DA267DE11C2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09" creationId="{9B568ED4-9242-464F-A43A-3566D79C2F82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10" creationId="{D5C56C47-9338-4406-A670-673DFB8466A9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11" creationId="{3CF5FA7C-1859-453F-8859-DAA9D5299892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12" creationId="{1239B8B3-7599-4333-AA22-EEF2A99821DF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13" creationId="{CA48B25B-C128-47A0-B773-A8A4E966F0FC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15" creationId="{AE70294C-0938-4481-B9CF-D63D587D0C16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17" creationId="{D9BB3DFA-76C1-4C2F-8E21-4CE2749375A7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20" creationId="{8B5EE823-0B0E-4F72-B376-969778782716}"/>
          </ac:picMkLst>
        </pc:picChg>
        <pc:picChg chg="del">
          <ac:chgData name="Cristina MartinsRodrigues" userId="78c086b1-f7ce-4395-995d-5f6a928ce23d" providerId="ADAL" clId="{C6891989-B566-45BD-B57A-36CBD6ECBF6B}" dt="2021-05-26T08:22:33.058" v="247" actId="478"/>
          <ac:picMkLst>
            <pc:docMk/>
            <pc:sldMk cId="1294922319" sldId="271"/>
            <ac:picMk id="208" creationId="{E7C3BBE1-A071-43CC-A625-61C83124D800}"/>
          </ac:picMkLst>
        </pc:pic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9" creationId="{5C6336DC-BA7E-4663-9E62-E78EFF0D06F2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10" creationId="{01A9B44B-70CB-4628-9D85-050608DFB972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12" creationId="{6E0468D8-CD9A-4789-97CD-6AB315027278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13" creationId="{CDB21AB2-9403-4895-BDBC-994BEB6706DC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14" creationId="{285A3A14-00F2-43EF-95D9-34DAAAC634B5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15" creationId="{F88C57E3-055C-4265-9A4F-2A31E9618DA5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16" creationId="{698301A1-FE8B-4A7D-BBC3-4B27034DF82D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18" creationId="{AA783215-8891-42D7-846E-BF51793B5750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19" creationId="{2B2122A8-C454-4FF5-AA0F-1E9520AB4A37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20" creationId="{18CCBD46-1FCE-426C-A89D-90089E54531E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23" creationId="{D9C9DCCA-3C31-450B-8C07-468AF8215918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25" creationId="{C20E367B-C0D3-47ED-B760-1D1325861D75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26" creationId="{845AA0D2-A908-4E36-AA8D-926894D1EBCD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28" creationId="{8D8D5BBA-9066-4DEA-9027-8D4A46872D54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30" creationId="{20360023-5736-4C60-8118-43A8D981F434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31" creationId="{1BD2A1BE-7844-4C85-9F46-BD234515C13B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33" creationId="{C0A27290-4AD0-4780-AAA9-F0D04E6EF276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34" creationId="{5C7DA4BA-D9AB-4467-9B90-66CC6512F485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35" creationId="{9FCE5A36-5C18-42E5-9E30-239C26FCA373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36" creationId="{90D8D480-3124-4AE8-8389-C04D26D983A5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37" creationId="{97D53F75-D4EC-4D58-99E0-9E79FB5A16F3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38" creationId="{4298C46E-1A2D-415C-AA17-E1F0DD334081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40" creationId="{9F0246B7-3FE2-442B-905B-79FB7D75FD69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42" creationId="{4738FE3C-A83E-4B90-B47C-5D65582C30DF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61" creationId="{57327DED-0876-4C1C-85F0-6547674A7916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67" creationId="{DD0A09A8-7FF2-4AF4-AC4D-99CA16B4241B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68" creationId="{30AA1BC8-8B99-4C28-99F3-514B19154FEA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70" creationId="{605ADF64-0140-4CE0-A5C4-874476DC6FFB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71" creationId="{2D64396C-D8AB-471D-9DDD-3DFE7FE178BD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72" creationId="{944B851E-8210-4732-99AB-57D630B0CE43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73" creationId="{36AEBE04-815E-4B41-A369-BAE3693EBFAE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74" creationId="{4C22701D-C694-4BA2-8144-17EDAABFB8CC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76" creationId="{25CD97AC-62B7-4DE4-B0C3-7AD3DAC85D21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77" creationId="{EB7A27AF-D592-4C8A-A8FD-2B9985E01B4E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78" creationId="{B7CDF5B6-2AF5-4639-9F37-F29553D53CE2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81" creationId="{9C63E4B0-ACD7-46EE-B6AB-FA48AD867E74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83" creationId="{A2B61274-56AF-4499-B409-6869A36CF6D8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84" creationId="{DDE42D6D-23FA-4DB0-B539-9D39EC060208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86" creationId="{A23373FC-50EC-44AA-8798-D0CA2D529149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88" creationId="{78825ED2-DA68-4FFA-A329-022B77947B05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89" creationId="{45862E3D-32FA-408E-93BC-9EFFF9EB7A27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91" creationId="{E94B11AB-6F6D-428E-B08F-60611F369B68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92" creationId="{E0EE3615-FC86-4747-9F4A-94045D3C47F0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93" creationId="{AB8D2478-BC71-4851-9296-7FF488406BA8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94" creationId="{4AB3363C-A138-4864-9ED1-E35D0CEBD281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95" creationId="{06A6F1A8-53BC-4CF4-A287-19F84F1650F3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96" creationId="{B280DE71-2A16-4652-92EB-FA0E47C5EEF6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98" creationId="{340365C7-16AD-4782-81A1-6531C45AFF11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100" creationId="{A6EE01F6-5653-458A-9672-AD9FB3F79788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119" creationId="{623179C1-6DE3-47BD-BF30-AB4E7435957F}"/>
          </ac:cxnSpMkLst>
        </pc:cxnChg>
      </pc:sldChg>
      <pc:sldChg chg="modSp add mod">
        <pc:chgData name="Cristina MartinsRodrigues" userId="78c086b1-f7ce-4395-995d-5f6a928ce23d" providerId="ADAL" clId="{C6891989-B566-45BD-B57A-36CBD6ECBF6B}" dt="2021-05-26T11:52:08.317" v="423" actId="20577"/>
        <pc:sldMkLst>
          <pc:docMk/>
          <pc:sldMk cId="3711617450" sldId="272"/>
        </pc:sldMkLst>
        <pc:spChg chg="mod">
          <ac:chgData name="Cristina MartinsRodrigues" userId="78c086b1-f7ce-4395-995d-5f6a928ce23d" providerId="ADAL" clId="{C6891989-B566-45BD-B57A-36CBD6ECBF6B}" dt="2021-05-26T11:52:08.317" v="423" actId="20577"/>
          <ac:spMkLst>
            <pc:docMk/>
            <pc:sldMk cId="3711617450" sldId="272"/>
            <ac:spMk id="193" creationId="{DE1DEB6A-4B05-4F79-BA80-B8803DD73444}"/>
          </ac:spMkLst>
        </pc:spChg>
      </pc:sldChg>
      <pc:sldChg chg="addSp delSp modSp add mod delAnim modAnim">
        <pc:chgData name="Cristina MartinsRodrigues" userId="78c086b1-f7ce-4395-995d-5f6a928ce23d" providerId="ADAL" clId="{C6891989-B566-45BD-B57A-36CBD6ECBF6B}" dt="2021-05-26T11:41:09.993" v="402" actId="20577"/>
        <pc:sldMkLst>
          <pc:docMk/>
          <pc:sldMk cId="3607952836" sldId="273"/>
        </pc:sldMkLst>
        <pc:spChg chg="add mod ord">
          <ac:chgData name="Cristina MartinsRodrigues" userId="78c086b1-f7ce-4395-995d-5f6a928ce23d" providerId="ADAL" clId="{C6891989-B566-45BD-B57A-36CBD6ECBF6B}" dt="2021-05-26T11:38:20.531" v="341" actId="164"/>
          <ac:spMkLst>
            <pc:docMk/>
            <pc:sldMk cId="3607952836" sldId="273"/>
            <ac:spMk id="3" creationId="{C7D8CD0D-BC64-4BE3-9203-1AB9453B6ED6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60" creationId="{1A73F25B-C6AA-4E65-B0CB-D357E75777FA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61" creationId="{C2DC50BA-BEF8-4985-91C4-46E5861BE8C2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62" creationId="{B4B69E70-6EA6-4774-9FE3-C36BBF0E973B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63" creationId="{4BF26A99-55FC-40DB-87FB-DAF3ED6E4B07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64" creationId="{1EE1F138-C24D-46F8-813E-1D2F349A4699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22" creationId="{BF0A0FB6-B75B-4AA5-9FAC-BDEBAE7AA722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23" creationId="{C9E84375-8AA5-4162-86A1-4AEA883FC3C4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24" creationId="{F074AA2F-D9BC-4F04-8FB1-6C60000BD413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25" creationId="{262C9920-7103-4178-BE1F-98469B2A22DE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26" creationId="{2A76488A-FB66-4D96-ADFA-991DC4C73890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27" creationId="{52852012-8742-4032-BBFD-C6C2C9DB4C67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28" creationId="{FBFA4E21-A7A8-423C-BB94-DE809D046040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29" creationId="{FEDAEE2F-0FDA-41CD-925B-316A3FD57863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0" creationId="{8956A4ED-BE87-4BE5-9689-148DD08D650E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1" creationId="{77021D32-6465-41A3-955F-53DE43D8DCAC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2" creationId="{821C4DC1-0891-4EFA-9768-0BCE4DB856F6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3" creationId="{1BA78864-B7BE-48AB-99EE-154559115764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4" creationId="{20AB14BA-8BEE-4400-9F5A-2CD292B025C3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5" creationId="{9B5C293D-A983-422E-A310-E0E2FB181B64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6" creationId="{90F0F801-23F4-40B5-8BC5-94A254FCE2E6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7" creationId="{CD8F21AE-9CDC-47B4-A601-0805B1E5EC65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8" creationId="{7495BA72-4FFA-48B7-884C-B396F70A76C8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9" creationId="{6CEA81DA-422C-4088-ABDD-77FC6D463413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0" creationId="{6C408447-8F93-4215-81C5-350F6FC41E8C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1" creationId="{528EE167-F55F-4A2A-B487-23FEE84CF658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2" creationId="{28D30BF0-1B33-456E-9C64-4150CA59F965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3" creationId="{0FE51A2F-F3B4-40A8-A088-7A349E6E77D2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4" creationId="{E9283268-FDF4-480D-AE16-6ABA939FE46D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5" creationId="{445D8429-EFE8-4D10-98DD-3C18B4C0F8A1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6" creationId="{F8A30E5B-B320-4B84-871F-78CCBD0D6901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7" creationId="{AADD00F9-DC97-4B8F-B2FB-7B54823381A7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8" creationId="{5DE71BBF-E1CF-4400-BE8A-A4AF096800E8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9" creationId="{385109F5-4A08-4C46-AB88-9EF7488C2B00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50" creationId="{BBE9E392-5D95-4ECD-950E-F56A1D3570B2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51" creationId="{5D0BED89-4DA6-4776-8453-B30F8BBA9A30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52" creationId="{0DC4D5D4-B279-45B3-836A-9FE365FFE468}"/>
          </ac:spMkLst>
        </pc:spChg>
        <pc:spChg chg="add del mod">
          <ac:chgData name="Cristina MartinsRodrigues" userId="78c086b1-f7ce-4395-995d-5f6a928ce23d" providerId="ADAL" clId="{C6891989-B566-45BD-B57A-36CBD6ECBF6B}" dt="2021-05-26T11:29:08.442" v="292" actId="478"/>
          <ac:spMkLst>
            <pc:docMk/>
            <pc:sldMk cId="3607952836" sldId="273"/>
            <ac:spMk id="154" creationId="{034B0AF9-9E0D-44B6-A787-7FF447E64533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57" creationId="{966CE216-F9CC-48F1-99AE-65E9453E394D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59" creationId="{590CC29C-2489-4C01-AE8A-054E38FC814C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63" creationId="{CB6390B4-064C-4A47-B5AC-56062C005552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64" creationId="{F76DED90-0721-4A0A-B612-38E1C61C0DA8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66" creationId="{2ADE230C-4E35-446A-A375-5AD6C10769EB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67" creationId="{C0142A9C-EDE7-450C-B69F-9AB65DDED1AE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68" creationId="{8C15A683-1DDE-4ED3-AC5E-42534BBE9170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69" creationId="{EB599F46-1F3E-42D1-8985-78079C7692B1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70" creationId="{4CE9AB17-3AB8-4B36-9C54-3D84D012ED1B}"/>
          </ac:spMkLst>
        </pc:spChg>
        <pc:spChg chg="add mod topLvl">
          <ac:chgData name="Cristina MartinsRodrigues" userId="78c086b1-f7ce-4395-995d-5f6a928ce23d" providerId="ADAL" clId="{C6891989-B566-45BD-B57A-36CBD6ECBF6B}" dt="2021-05-26T11:30:25.666" v="316" actId="1076"/>
          <ac:spMkLst>
            <pc:docMk/>
            <pc:sldMk cId="3607952836" sldId="273"/>
            <ac:spMk id="171" creationId="{AFD43B9C-D6A5-478A-9488-E7BE0E844200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74" creationId="{C449EB3F-40BF-4C51-A06A-9A41EDDE31A0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75" creationId="{4EAA5A97-8A3F-4083-AA57-BD74FF0EFD95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76" creationId="{1E8D84DC-FBF4-4C74-92AA-588EFC3E3F5D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77" creationId="{DA0B5494-BE96-44DD-BBE2-538ACACB883D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78" creationId="{3DB4016A-AA09-4A98-A2EE-B663B8C13707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79" creationId="{2C83A130-960A-4E52-BA9F-39B12E3C490C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80" creationId="{87CA4CBF-F47B-45EC-B6F2-48A8A0279A91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88" creationId="{56DFCA82-A22A-4E18-9783-AFF2F8B62F40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0" creationId="{3B3EF4BB-F857-428A-8EBE-DF7047CFAA01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1" creationId="{1691A63C-F679-4C86-AD1F-74D4BA00869F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2" creationId="{FC908C08-92AC-4257-A0E5-A5CDB2E2F11B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3" creationId="{71180103-C831-429B-8107-083A22764F98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4" creationId="{2CC8856B-6A23-49E1-995E-A06E278F1241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5" creationId="{FDAD3F8D-E6F2-4787-A04F-47A342786EF3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6" creationId="{F9340376-14FA-4C27-87EC-15C2EE2ACDD0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7" creationId="{D0A4D94F-02D4-4BE3-A8FA-0CE9BB724DAA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8" creationId="{7FCDA228-99AA-4B37-915E-97BEB3E624C0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9" creationId="{AB15F7C7-C69E-471F-8B9D-EC8E4D8D5847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01" creationId="{DAC354F0-BE0B-4E30-8F05-74A7A5667A1C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05" creationId="{5768947D-139C-4589-B4FC-976BF552344C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07" creationId="{77E355FA-FA39-41BE-BEA8-C7AE8AA71D3A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09" creationId="{2B2EC6C6-A9DD-4E59-9D07-6AD38F594784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11" creationId="{BF51A651-68D8-4219-ABAD-BFE3CC7D14B9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13" creationId="{AE421759-5009-4EBF-ABCE-56FF23F4FC6D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14" creationId="{25C51AF3-9593-46EC-9A64-C0163989995C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19" creationId="{97478BCA-BFA0-465F-9E55-0DEFE2076F1A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20" creationId="{95EB6192-D035-48AA-A387-C667520A9588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21" creationId="{F15B89CF-E74C-4F82-BD2D-B79438B7EC19}"/>
          </ac:spMkLst>
        </pc:spChg>
        <pc:spChg chg="add del mod">
          <ac:chgData name="Cristina MartinsRodrigues" userId="78c086b1-f7ce-4395-995d-5f6a928ce23d" providerId="ADAL" clId="{C6891989-B566-45BD-B57A-36CBD6ECBF6B}" dt="2021-05-26T11:29:21.262" v="297" actId="478"/>
          <ac:spMkLst>
            <pc:docMk/>
            <pc:sldMk cId="3607952836" sldId="273"/>
            <ac:spMk id="222" creationId="{B44E2A4E-D9EE-411D-8C7A-58FC92528617}"/>
          </ac:spMkLst>
        </pc:spChg>
        <pc:spChg chg="add mod ord">
          <ac:chgData name="Cristina MartinsRodrigues" userId="78c086b1-f7ce-4395-995d-5f6a928ce23d" providerId="ADAL" clId="{C6891989-B566-45BD-B57A-36CBD6ECBF6B}" dt="2021-05-26T11:38:20.531" v="341" actId="164"/>
          <ac:spMkLst>
            <pc:docMk/>
            <pc:sldMk cId="3607952836" sldId="273"/>
            <ac:spMk id="223" creationId="{2031B337-FBEB-41C7-836D-D9E241119E89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26" creationId="{7CCEBB2A-1668-4587-BD82-06324E7219BB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27" creationId="{A0CCD10A-40B2-43B6-9B5E-8F7467578D4B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28" creationId="{9742B49F-8F8B-4531-9F03-A74E4797037D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30" creationId="{F1B5C326-1CAA-406B-8120-7E977049F6BD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32" creationId="{0139B6C8-6300-4171-913A-BEEADA5382F6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33" creationId="{9D7692F2-7E5A-4390-A2E3-36B590FD4295}"/>
          </ac:spMkLst>
        </pc:spChg>
        <pc:spChg chg="add mod">
          <ac:chgData name="Cristina MartinsRodrigues" userId="78c086b1-f7ce-4395-995d-5f6a928ce23d" providerId="ADAL" clId="{C6891989-B566-45BD-B57A-36CBD6ECBF6B}" dt="2021-05-26T11:39:20.993" v="359" actId="164"/>
          <ac:spMkLst>
            <pc:docMk/>
            <pc:sldMk cId="3607952836" sldId="273"/>
            <ac:spMk id="234" creationId="{17FD916D-8EC1-4D18-A246-3383C47BF267}"/>
          </ac:spMkLst>
        </pc:spChg>
        <pc:spChg chg="add mod">
          <ac:chgData name="Cristina MartinsRodrigues" userId="78c086b1-f7ce-4395-995d-5f6a928ce23d" providerId="ADAL" clId="{C6891989-B566-45BD-B57A-36CBD6ECBF6B}" dt="2021-05-26T11:39:20.993" v="359" actId="164"/>
          <ac:spMkLst>
            <pc:docMk/>
            <pc:sldMk cId="3607952836" sldId="273"/>
            <ac:spMk id="235" creationId="{47829C39-C0FE-470A-B673-5DF535FD7182}"/>
          </ac:spMkLst>
        </pc:spChg>
        <pc:spChg chg="add mod">
          <ac:chgData name="Cristina MartinsRodrigues" userId="78c086b1-f7ce-4395-995d-5f6a928ce23d" providerId="ADAL" clId="{C6891989-B566-45BD-B57A-36CBD6ECBF6B}" dt="2021-05-26T11:39:20.993" v="359" actId="164"/>
          <ac:spMkLst>
            <pc:docMk/>
            <pc:sldMk cId="3607952836" sldId="273"/>
            <ac:spMk id="236" creationId="{C2101EF8-D9BA-4957-B7C4-8AB7643348C0}"/>
          </ac:spMkLst>
        </pc:spChg>
        <pc:spChg chg="add mod">
          <ac:chgData name="Cristina MartinsRodrigues" userId="78c086b1-f7ce-4395-995d-5f6a928ce23d" providerId="ADAL" clId="{C6891989-B566-45BD-B57A-36CBD6ECBF6B}" dt="2021-05-26T11:41:04.500" v="399" actId="20577"/>
          <ac:spMkLst>
            <pc:docMk/>
            <pc:sldMk cId="3607952836" sldId="273"/>
            <ac:spMk id="237" creationId="{251806D1-E1D6-449A-9089-92B9E8FFF9B5}"/>
          </ac:spMkLst>
        </pc:spChg>
        <pc:spChg chg="add mod">
          <ac:chgData name="Cristina MartinsRodrigues" userId="78c086b1-f7ce-4395-995d-5f6a928ce23d" providerId="ADAL" clId="{C6891989-B566-45BD-B57A-36CBD6ECBF6B}" dt="2021-05-26T11:40:55.173" v="396" actId="113"/>
          <ac:spMkLst>
            <pc:docMk/>
            <pc:sldMk cId="3607952836" sldId="273"/>
            <ac:spMk id="238" creationId="{F07596C5-E489-4701-8F46-9555082A97A8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0" creationId="{94953632-8A55-4A89-A291-FD97DADA2B21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1" creationId="{2AF3783D-3499-40C5-BDB8-5202826A34ED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2" creationId="{C995EB26-92DD-459E-96C4-888FB1BFD04F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3" creationId="{E50D0383-5A1A-424F-820B-828226BBDC87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4" creationId="{47E836CB-5E98-4D68-8339-BBC2C1FA684F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5" creationId="{68BF63E3-87C3-48C0-A1F2-8F744C7AE5C0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6" creationId="{6C4019DE-2D11-470C-94E9-A27A761C84EF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7" creationId="{8FB37680-D481-488D-8DF9-A06213BD7A05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8" creationId="{A90D7210-48DB-4358-8579-24D1631D0912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9" creationId="{A46D2EEF-A2DC-4824-9B3F-40C6DDAC444F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0" creationId="{9D2B612B-1F6C-450E-8D43-75ACE8934469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1" creationId="{EF79026C-7C42-41B0-8838-64AB895F16D3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2" creationId="{A28DD3F3-1681-460A-83F2-0C5580476CA9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3" creationId="{B535EBB3-3442-4186-A2D9-81194CDD62FC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4" creationId="{59788464-B047-4B29-B27D-928489045385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5" creationId="{F8542D05-78EA-4204-AF35-D7A39EC83A4F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6" creationId="{F2F35AE4-C687-4E7D-A843-F6483D39A2A8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7" creationId="{94282BCD-7C57-424D-9C30-E3BE5CBB41DA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8" creationId="{3ABF797B-E600-473D-8F3A-7D7DBC0B47A9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9" creationId="{398579B6-4630-45CB-8296-4F34B3F741E0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0" creationId="{11B58079-4A2E-4F10-8AFD-7279148BF9DF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1" creationId="{C4A48F6A-0C32-4E6D-BDFE-DD2E8A86F080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2" creationId="{A71E554B-42BD-4AE6-B2D9-D2054AA21F9D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3" creationId="{F5FC901C-426E-4E02-A1F1-8AF381DE0BFA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4" creationId="{04352BD1-08A0-43EE-BE97-E837BCFEA8E5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5" creationId="{FCD2D885-3681-41F2-9492-13387AF52508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6" creationId="{E372E232-A048-4EDD-90F8-0AEC24ED0B85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7" creationId="{9087CDE6-6180-4269-8889-43CCCEA864A5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8" creationId="{5A467008-A908-4DB1-ABB2-EADD6CD37F2D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9" creationId="{78ADE754-33F3-4CF0-B763-7CC34A449156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70" creationId="{E3BD1A88-7786-4D8A-BAEE-73D9BF449383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71" creationId="{1A0AF00E-A020-4DEF-A783-6D5CE60FF9CC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72" creationId="{20B37DF2-94C4-4FBA-A350-2B3D0FB50303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73" creationId="{354ABF39-83A8-4A25-9780-02BA74F9EA74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74" creationId="{B349023D-755E-4FB3-A790-D6BE1EF83F3C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75" creationId="{5D0B52B9-4850-4C75-9C3C-81AEAE23BA4E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77" creationId="{AD060CA2-91F9-49EB-B6B5-48786AD614F9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78" creationId="{5709B791-1863-4ADA-A7C3-09ED73D37E31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79" creationId="{6C5D1EDC-52B4-42C6-AEF6-51872D97D7F6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80" creationId="{E60E0C50-1B63-4C94-99D3-E42499D7AC56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81" creationId="{6D6F489B-D15C-42D5-B673-CF6FAB0C5E58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82" creationId="{8AB00E0D-6A33-4856-B4C6-F8CE8F58991A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83" creationId="{FA344F4E-6E8F-459C-BBDF-B5CB350884C7}"/>
          </ac:spMkLst>
        </pc:spChg>
        <pc:spChg chg="add mod">
          <ac:chgData name="Cristina MartinsRodrigues" userId="78c086b1-f7ce-4395-995d-5f6a928ce23d" providerId="ADAL" clId="{C6891989-B566-45BD-B57A-36CBD6ECBF6B}" dt="2021-05-26T11:40:19.816" v="373" actId="12788"/>
          <ac:spMkLst>
            <pc:docMk/>
            <pc:sldMk cId="3607952836" sldId="273"/>
            <ac:spMk id="284" creationId="{9B98549C-89D9-4C70-9984-8D0F61F37D62}"/>
          </ac:spMkLst>
        </pc:spChg>
        <pc:spChg chg="add mod">
          <ac:chgData name="Cristina MartinsRodrigues" userId="78c086b1-f7ce-4395-995d-5f6a928ce23d" providerId="ADAL" clId="{C6891989-B566-45BD-B57A-36CBD6ECBF6B}" dt="2021-05-26T11:41:09.993" v="402" actId="20577"/>
          <ac:spMkLst>
            <pc:docMk/>
            <pc:sldMk cId="3607952836" sldId="273"/>
            <ac:spMk id="285" creationId="{7CBF97E1-2E2C-4D94-88D4-11BC7A4FD042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87" creationId="{7FEDE4CB-45AC-4D31-AF6A-55E541F10470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88" creationId="{63D35D9B-5C06-4B56-9F28-9F6CBF1817BA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89" creationId="{D2F7B772-EC2B-40E3-A1B5-51BAB844DEF2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90" creationId="{EB8847CA-1B97-4D9D-B58A-E99A8348493E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91" creationId="{4CF5DCC1-953F-4D07-8856-F4A8BF3EFE7B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92" creationId="{D388FD00-8E0B-459B-B093-087D4DCFA717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93" creationId="{2F993CA6-AB0B-4621-80FA-85CAD7CC19D1}"/>
          </ac:spMkLst>
        </pc:spChg>
        <pc:spChg chg="add mod">
          <ac:chgData name="Cristina MartinsRodrigues" userId="78c086b1-f7ce-4395-995d-5f6a928ce23d" providerId="ADAL" clId="{C6891989-B566-45BD-B57A-36CBD6ECBF6B}" dt="2021-05-26T11:40:33.086" v="376" actId="12789"/>
          <ac:spMkLst>
            <pc:docMk/>
            <pc:sldMk cId="3607952836" sldId="273"/>
            <ac:spMk id="294" creationId="{9FB1ACE4-5F15-48F4-9968-CFC66C03B668}"/>
          </ac:spMkLst>
        </pc:spChg>
        <pc:spChg chg="add mod">
          <ac:chgData name="Cristina MartinsRodrigues" userId="78c086b1-f7ce-4395-995d-5f6a928ce23d" providerId="ADAL" clId="{C6891989-B566-45BD-B57A-36CBD6ECBF6B}" dt="2021-05-26T11:40:24.599" v="374" actId="12788"/>
          <ac:spMkLst>
            <pc:docMk/>
            <pc:sldMk cId="3607952836" sldId="273"/>
            <ac:spMk id="295" creationId="{342953CC-A69C-44A7-AA79-AC8844318FE5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97" creationId="{399B907F-7CD0-42D3-80CF-346921AB4043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98" creationId="{3F924B3D-FBDD-4FBC-8886-69EA49DB411D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300" creationId="{D701C903-AD10-44AC-97BC-1DD6C0B8FAE4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302" creationId="{DF340BD6-F593-4A9F-853B-3B255A2CE2E7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303" creationId="{9E2EB200-AE68-4529-8330-D4A96267B978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305" creationId="{1D927E1B-4CE8-4758-A06F-98FF6C942CEA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307" creationId="{50FA988B-6737-4788-8185-32587536FF9E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308" creationId="{12C279E9-06B7-44FB-A12F-17D1ECCA771E}"/>
          </ac:spMkLst>
        </pc:spChg>
        <pc:spChg chg="add mod">
          <ac:chgData name="Cristina MartinsRodrigues" userId="78c086b1-f7ce-4395-995d-5f6a928ce23d" providerId="ADAL" clId="{C6891989-B566-45BD-B57A-36CBD6ECBF6B}" dt="2021-05-26T11:40:55.173" v="396" actId="113"/>
          <ac:spMkLst>
            <pc:docMk/>
            <pc:sldMk cId="3607952836" sldId="273"/>
            <ac:spMk id="310" creationId="{52544A88-E5F4-42AF-A0C1-35771FEA9545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12" creationId="{3AAC1604-AC01-4DAB-8B26-B91ABF36DAB7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13" creationId="{3789D2C7-0AA8-402C-A62D-88366CA1C4BB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15" creationId="{47273125-C5D0-4786-9ED5-7158830D7F44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16" creationId="{D9D6932E-4A12-40CC-A9BF-8217DDD84328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17" creationId="{269B490D-42EF-4F15-A675-DEEA84E8F45F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18" creationId="{50EFBC35-8A37-4DD8-8766-C1A04B7E2F83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19" creationId="{C4BF27B5-D1AE-46D6-B718-DF997F93AB6F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0" creationId="{1E398FAA-7F8E-41B9-A9EC-DC05E1DCF48D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1" creationId="{B4373A31-9E4D-47AE-B653-1F14CA3A1ECD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2" creationId="{49C2917E-6ED1-4E64-B425-39A2797D9FEE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3" creationId="{B9FBC2B0-2A36-4770-AD5A-126AFF5D6587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4" creationId="{5D3968C0-2A3C-4524-B904-0838BEFE330A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5" creationId="{73620F58-A4D6-493B-8CD4-55457EA59977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6" creationId="{277F424A-902E-4F78-9CB0-C8667C654A67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7" creationId="{2588B162-016B-4BE0-A518-31D001C39E06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8" creationId="{BF9E2D46-31A5-4A9B-9244-F199569D1956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9" creationId="{C283358F-FD38-478D-B42F-54182D34A878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0" creationId="{F6401707-C0C2-4973-841E-B3465D1BA35E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1" creationId="{CA187EF1-DBAE-4F21-A266-4360C0012ABF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2" creationId="{7A62260F-192D-4A3E-BBA8-9FFFED2E927D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3" creationId="{08D1C939-165A-4409-BF00-9063EA7B1330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4" creationId="{B6ED63AE-B4E7-454A-B020-8DF2847290F8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5" creationId="{E26D3B8D-A8FE-4C2E-9473-38B04866760A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6" creationId="{5591011C-D02A-488D-8CA8-59009F3AA8A4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7" creationId="{20114EA6-5E59-458E-A7C6-7C221DD4B267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8" creationId="{EB693F4B-A193-459A-92AD-033622C69BD9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9" creationId="{8C30F060-92A5-4422-AD1F-CB5D4E66CA1F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0" creationId="{25C03074-6F20-45CB-9D87-4721A2DA512E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1" creationId="{D096043D-4BCC-4F5E-B062-8BF6E69A11E2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2" creationId="{8F2912A5-85BA-433E-8A8E-1AA6B949AD42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3" creationId="{D3738CBA-BA4B-4E78-AF0F-D3576F5424AE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4" creationId="{DCBB6DF0-73C0-4FAA-89E0-6CC1796F54AB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5" creationId="{59455856-D41A-45F0-A7A8-5B9DF448FB71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6" creationId="{12D7D0CC-A226-4A09-95F6-A4B5361918A7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7" creationId="{7631079B-DBC9-42AC-AA32-BC8133935308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8" creationId="{E3347A29-18F9-445E-A51F-9F29EC57DA7A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9" creationId="{BD66DC30-9A5D-498F-8BD7-9560A3D105B8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50" creationId="{3721D4F0-D51D-4CF7-820E-012DC65EC955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53" creationId="{D65EADA7-C823-4E81-8EC5-9787E2B38942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54" creationId="{9D7E4EBA-D4CE-45C6-9066-515F2A3EF515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55" creationId="{E6809C2B-A3DF-4E7C-B502-D049CF516938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57" creationId="{0529886F-31E5-4C2D-BF79-46B81DA0DDED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58" creationId="{BBCAD96C-C5E7-40E8-8AC7-DA3761C98D46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59" creationId="{7DC3A1FE-53F3-4340-A099-EE0FB40C3B99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60" creationId="{244FB049-F9B6-4708-B511-DAD398A26FBC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61" creationId="{57ACBCC0-0B6E-4770-ACA2-DFD5042269F0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62" creationId="{6C50C9B6-7F13-4817-A99A-F617D3AC68D3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63" creationId="{4A2A5277-2512-4061-AFC4-6DF5576E8929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64" creationId="{6E4369C1-788F-4198-8C5E-4A0D0A711B6E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66" creationId="{41F2A171-DD98-4CF3-8CFF-1DB1886AEDCC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67" creationId="{5A6C16A7-F3C0-4A9C-9BB3-AD1E05AE0314}"/>
          </ac:spMkLst>
        </pc:spChg>
        <pc:grpChg chg="add del 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2" creationId="{22810C62-0C70-4945-B6B4-3E030CF12368}"/>
          </ac:grpSpMkLst>
        </pc:grpChg>
        <pc:grpChg chg="add mod ord">
          <ac:chgData name="Cristina MartinsRodrigues" userId="78c086b1-f7ce-4395-995d-5f6a928ce23d" providerId="ADAL" clId="{C6891989-B566-45BD-B57A-36CBD6ECBF6B}" dt="2021-05-26T11:40:33.086" v="376" actId="12789"/>
          <ac:grpSpMkLst>
            <pc:docMk/>
            <pc:sldMk cId="3607952836" sldId="273"/>
            <ac:grpSpMk id="4" creationId="{624602A3-9D97-49E8-AA0D-C6AD13D42E93}"/>
          </ac:grpSpMkLst>
        </pc:grpChg>
        <pc:grpChg chg="add mod">
          <ac:chgData name="Cristina MartinsRodrigues" userId="78c086b1-f7ce-4395-995d-5f6a928ce23d" providerId="ADAL" clId="{C6891989-B566-45BD-B57A-36CBD6ECBF6B}" dt="2021-05-26T11:40:29.634" v="375" actId="12789"/>
          <ac:grpSpMkLst>
            <pc:docMk/>
            <pc:sldMk cId="3607952836" sldId="273"/>
            <ac:grpSpMk id="5" creationId="{71EFAF69-B264-4E66-BF31-292B30206560}"/>
          </ac:grpSpMkLst>
        </pc:grpChg>
        <pc:grpChg chg="add mod">
          <ac:chgData name="Cristina MartinsRodrigues" userId="78c086b1-f7ce-4395-995d-5f6a928ce23d" providerId="ADAL" clId="{C6891989-B566-45BD-B57A-36CBD6ECBF6B}" dt="2021-05-26T11:40:29.634" v="375" actId="12789"/>
          <ac:grpSpMkLst>
            <pc:docMk/>
            <pc:sldMk cId="3607952836" sldId="273"/>
            <ac:grpSpMk id="6" creationId="{745CA653-B201-4D13-86E3-006741E0E8C3}"/>
          </ac:grpSpMkLst>
        </pc:grpChg>
        <pc:grpChg chg="add mod">
          <ac:chgData name="Cristina MartinsRodrigues" userId="78c086b1-f7ce-4395-995d-5f6a928ce23d" providerId="ADAL" clId="{C6891989-B566-45BD-B57A-36CBD6ECBF6B}" dt="2021-05-26T11:38:20.531" v="341" actId="164"/>
          <ac:grpSpMkLst>
            <pc:docMk/>
            <pc:sldMk cId="3607952836" sldId="273"/>
            <ac:grpSpMk id="59" creationId="{8255693F-F0DA-44DC-8AC7-FC85FF24B5A2}"/>
          </ac:grpSpMkLst>
        </pc:grpChg>
        <pc:grpChg chg="del">
          <ac:chgData name="Cristina MartinsRodrigues" userId="78c086b1-f7ce-4395-995d-5f6a928ce23d" providerId="ADAL" clId="{C6891989-B566-45BD-B57A-36CBD6ECBF6B}" dt="2021-05-26T11:28:31.841" v="285" actId="478"/>
          <ac:grpSpMkLst>
            <pc:docMk/>
            <pc:sldMk cId="3607952836" sldId="273"/>
            <ac:grpSpMk id="65" creationId="{6F163BFB-5CC7-4C45-ADEC-9B9A68E152EF}"/>
          </ac:grpSpMkLst>
        </pc:grpChg>
        <pc:grpChg chg="add del mod topLvl">
          <ac:chgData name="Cristina MartinsRodrigues" userId="78c086b1-f7ce-4395-995d-5f6a928ce23d" providerId="ADAL" clId="{C6891989-B566-45BD-B57A-36CBD6ECBF6B}" dt="2021-05-26T11:29:44.796" v="305" actId="478"/>
          <ac:grpSpMkLst>
            <pc:docMk/>
            <pc:sldMk cId="3607952836" sldId="273"/>
            <ac:grpSpMk id="155" creationId="{57919E48-CFB0-4120-A17D-D0FC8E323705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58" creationId="{E74A4E36-DDF2-407F-A247-7C33C4FECDD9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62" creationId="{32281D63-0DA2-4CC5-96BB-DD7A94461A49}"/>
          </ac:grpSpMkLst>
        </pc:grpChg>
        <pc:grpChg chg="add del mod topLvl">
          <ac:chgData name="Cristina MartinsRodrigues" userId="78c086b1-f7ce-4395-995d-5f6a928ce23d" providerId="ADAL" clId="{C6891989-B566-45BD-B57A-36CBD6ECBF6B}" dt="2021-05-26T11:29:45.821" v="306" actId="478"/>
          <ac:grpSpMkLst>
            <pc:docMk/>
            <pc:sldMk cId="3607952836" sldId="273"/>
            <ac:grpSpMk id="172" creationId="{F2F40AEB-6030-4549-99B7-7467749B3964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73" creationId="{F1D67796-AF3A-46A9-AF5E-F7CF5E5DE345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81" creationId="{5B08DC48-33D5-40A7-9D9D-ABF729EA7DE1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82" creationId="{F10FA64A-2C49-4D54-9389-5DD0B601E60A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83" creationId="{FA8D767A-B6D4-403A-A135-503691CEC0C7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84" creationId="{C17DB47D-3302-46FB-B015-9CCD1E0A8918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85" creationId="{0F2D6EC5-9CF9-4C18-BA00-02073363E40C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86" creationId="{856A7FE2-26D6-42E7-A4D9-23268F00BD84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87" creationId="{A9515454-73D7-4D66-8934-D814209674C0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89" creationId="{7FBE032E-2A6F-4378-9D1B-BBBDC1A05692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202" creationId="{A593FB48-5388-4B95-BC91-3ABF8BFAEB36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212" creationId="{B6F8CFBF-1669-4930-BCF1-045021DE93B8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216" creationId="{5D065642-95F2-43EE-A556-D2E183746F5A}"/>
          </ac:grpSpMkLst>
        </pc:grpChg>
        <pc:grpChg chg="add del mod">
          <ac:chgData name="Cristina MartinsRodrigues" userId="78c086b1-f7ce-4395-995d-5f6a928ce23d" providerId="ADAL" clId="{C6891989-B566-45BD-B57A-36CBD6ECBF6B}" dt="2021-05-26T11:39:16.742" v="358" actId="164"/>
          <ac:grpSpMkLst>
            <pc:docMk/>
            <pc:sldMk cId="3607952836" sldId="273"/>
            <ac:grpSpMk id="225" creationId="{417C8ED7-F07F-4DCF-87FE-057231FFAC98}"/>
          </ac:grpSpMkLst>
        </pc:grpChg>
        <pc:grpChg chg="add mod">
          <ac:chgData name="Cristina MartinsRodrigues" userId="78c086b1-f7ce-4395-995d-5f6a928ce23d" providerId="ADAL" clId="{C6891989-B566-45BD-B57A-36CBD6ECBF6B}" dt="2021-05-26T11:39:20.993" v="359" actId="164"/>
          <ac:grpSpMkLst>
            <pc:docMk/>
            <pc:sldMk cId="3607952836" sldId="273"/>
            <ac:grpSpMk id="229" creationId="{A45E5F34-EFA9-468B-A11F-5F75B2459D01}"/>
          </ac:grpSpMkLst>
        </pc:grpChg>
        <pc:grpChg chg="mod">
          <ac:chgData name="Cristina MartinsRodrigues" userId="78c086b1-f7ce-4395-995d-5f6a928ce23d" providerId="ADAL" clId="{C6891989-B566-45BD-B57A-36CBD6ECBF6B}" dt="2021-05-26T11:37:33.972" v="338"/>
          <ac:grpSpMkLst>
            <pc:docMk/>
            <pc:sldMk cId="3607952836" sldId="273"/>
            <ac:grpSpMk id="231" creationId="{6750942E-4107-42B4-8AF7-8CD8924D74A4}"/>
          </ac:grpSpMkLst>
        </pc:grpChg>
        <pc:grpChg chg="add del mod">
          <ac:chgData name="Cristina MartinsRodrigues" userId="78c086b1-f7ce-4395-995d-5f6a928ce23d" providerId="ADAL" clId="{C6891989-B566-45BD-B57A-36CBD6ECBF6B}" dt="2021-05-26T11:38:35.146" v="348" actId="478"/>
          <ac:grpSpMkLst>
            <pc:docMk/>
            <pc:sldMk cId="3607952836" sldId="273"/>
            <ac:grpSpMk id="239" creationId="{37292CE4-7C2E-4DCC-89C0-6A30E92CC41E}"/>
          </ac:grpSpMkLst>
        </pc:grpChg>
        <pc:grpChg chg="add mod">
          <ac:chgData name="Cristina MartinsRodrigues" userId="78c086b1-f7ce-4395-995d-5f6a928ce23d" providerId="ADAL" clId="{C6891989-B566-45BD-B57A-36CBD6ECBF6B}" dt="2021-05-26T11:39:20.993" v="359" actId="164"/>
          <ac:grpSpMkLst>
            <pc:docMk/>
            <pc:sldMk cId="3607952836" sldId="273"/>
            <ac:grpSpMk id="276" creationId="{2C3E3C71-E8B4-4227-8572-DB9051807021}"/>
          </ac:grpSpMkLst>
        </pc:grpChg>
        <pc:grpChg chg="add del mod">
          <ac:chgData name="Cristina MartinsRodrigues" userId="78c086b1-f7ce-4395-995d-5f6a928ce23d" providerId="ADAL" clId="{C6891989-B566-45BD-B57A-36CBD6ECBF6B}" dt="2021-05-26T11:39:16.742" v="358" actId="164"/>
          <ac:grpSpMkLst>
            <pc:docMk/>
            <pc:sldMk cId="3607952836" sldId="273"/>
            <ac:grpSpMk id="286" creationId="{CF09030C-69F4-4BE9-9FEE-02DFC2B6F413}"/>
          </ac:grpSpMkLst>
        </pc:grpChg>
        <pc:grpChg chg="add mod">
          <ac:chgData name="Cristina MartinsRodrigues" userId="78c086b1-f7ce-4395-995d-5f6a928ce23d" providerId="ADAL" clId="{C6891989-B566-45BD-B57A-36CBD6ECBF6B}" dt="2021-05-26T11:40:29.634" v="375" actId="12789"/>
          <ac:grpSpMkLst>
            <pc:docMk/>
            <pc:sldMk cId="3607952836" sldId="273"/>
            <ac:grpSpMk id="296" creationId="{D0870B4C-5F2B-4297-A558-079BDFEAC58C}"/>
          </ac:grpSpMkLst>
        </pc:grpChg>
        <pc:grpChg chg="add mod">
          <ac:chgData name="Cristina MartinsRodrigues" userId="78c086b1-f7ce-4395-995d-5f6a928ce23d" providerId="ADAL" clId="{C6891989-B566-45BD-B57A-36CBD6ECBF6B}" dt="2021-05-26T11:37:33.972" v="338"/>
          <ac:grpSpMkLst>
            <pc:docMk/>
            <pc:sldMk cId="3607952836" sldId="273"/>
            <ac:grpSpMk id="299" creationId="{81C5F700-2895-4F18-A359-575B3926592F}"/>
          </ac:grpSpMkLst>
        </pc:grpChg>
        <pc:grpChg chg="mod">
          <ac:chgData name="Cristina MartinsRodrigues" userId="78c086b1-f7ce-4395-995d-5f6a928ce23d" providerId="ADAL" clId="{C6891989-B566-45BD-B57A-36CBD6ECBF6B}" dt="2021-05-26T11:37:33.972" v="338"/>
          <ac:grpSpMkLst>
            <pc:docMk/>
            <pc:sldMk cId="3607952836" sldId="273"/>
            <ac:grpSpMk id="301" creationId="{B5118E21-CD88-4B8D-8CC4-63100813D91C}"/>
          </ac:grpSpMkLst>
        </pc:grpChg>
        <pc:grpChg chg="add mod">
          <ac:chgData name="Cristina MartinsRodrigues" userId="78c086b1-f7ce-4395-995d-5f6a928ce23d" providerId="ADAL" clId="{C6891989-B566-45BD-B57A-36CBD6ECBF6B}" dt="2021-05-26T11:37:33.972" v="338"/>
          <ac:grpSpMkLst>
            <pc:docMk/>
            <pc:sldMk cId="3607952836" sldId="273"/>
            <ac:grpSpMk id="304" creationId="{83AF97C8-4927-4FA5-B98D-15CACA92722F}"/>
          </ac:grpSpMkLst>
        </pc:grpChg>
        <pc:grpChg chg="mod">
          <ac:chgData name="Cristina MartinsRodrigues" userId="78c086b1-f7ce-4395-995d-5f6a928ce23d" providerId="ADAL" clId="{C6891989-B566-45BD-B57A-36CBD6ECBF6B}" dt="2021-05-26T11:37:33.972" v="338"/>
          <ac:grpSpMkLst>
            <pc:docMk/>
            <pc:sldMk cId="3607952836" sldId="273"/>
            <ac:grpSpMk id="306" creationId="{703F7D8A-73DA-4264-812F-6E69542531E8}"/>
          </ac:grpSpMkLst>
        </pc:grpChg>
        <pc:grpChg chg="add del mod">
          <ac:chgData name="Cristina MartinsRodrigues" userId="78c086b1-f7ce-4395-995d-5f6a928ce23d" providerId="ADAL" clId="{C6891989-B566-45BD-B57A-36CBD6ECBF6B}" dt="2021-05-26T11:39:43.914" v="369" actId="478"/>
          <ac:grpSpMkLst>
            <pc:docMk/>
            <pc:sldMk cId="3607952836" sldId="273"/>
            <ac:grpSpMk id="311" creationId="{B3605034-43C5-4239-AFF9-6DC71E74CA41}"/>
          </ac:grpSpMkLst>
        </pc:grpChg>
        <pc:grpChg chg="mod">
          <ac:chgData name="Cristina MartinsRodrigues" userId="78c086b1-f7ce-4395-995d-5f6a928ce23d" providerId="ADAL" clId="{C6891989-B566-45BD-B57A-36CBD6ECBF6B}" dt="2021-05-26T11:39:29.659" v="362" actId="571"/>
          <ac:grpSpMkLst>
            <pc:docMk/>
            <pc:sldMk cId="3607952836" sldId="273"/>
            <ac:grpSpMk id="314" creationId="{39EF686A-CDF1-4459-97FA-719BA84BA49B}"/>
          </ac:grpSpMkLst>
        </pc:grpChg>
        <pc:grpChg chg="add del mod">
          <ac:chgData name="Cristina MartinsRodrigues" userId="78c086b1-f7ce-4395-995d-5f6a928ce23d" providerId="ADAL" clId="{C6891989-B566-45BD-B57A-36CBD6ECBF6B}" dt="2021-05-26T11:39:38.218" v="365" actId="478"/>
          <ac:grpSpMkLst>
            <pc:docMk/>
            <pc:sldMk cId="3607952836" sldId="273"/>
            <ac:grpSpMk id="351" creationId="{25113FDA-C456-40B6-950B-574317F432FF}"/>
          </ac:grpSpMkLst>
        </pc:grpChg>
        <pc:grpChg chg="mod">
          <ac:chgData name="Cristina MartinsRodrigues" userId="78c086b1-f7ce-4395-995d-5f6a928ce23d" providerId="ADAL" clId="{C6891989-B566-45BD-B57A-36CBD6ECBF6B}" dt="2021-05-26T11:39:29.659" v="362" actId="571"/>
          <ac:grpSpMkLst>
            <pc:docMk/>
            <pc:sldMk cId="3607952836" sldId="273"/>
            <ac:grpSpMk id="352" creationId="{ED42655C-357C-4106-B23E-D660BEFE596B}"/>
          </ac:grpSpMkLst>
        </pc:grpChg>
        <pc:grpChg chg="mod">
          <ac:chgData name="Cristina MartinsRodrigues" userId="78c086b1-f7ce-4395-995d-5f6a928ce23d" providerId="ADAL" clId="{C6891989-B566-45BD-B57A-36CBD6ECBF6B}" dt="2021-05-26T11:39:29.659" v="362" actId="571"/>
          <ac:grpSpMkLst>
            <pc:docMk/>
            <pc:sldMk cId="3607952836" sldId="273"/>
            <ac:grpSpMk id="356" creationId="{6C62DDE1-FA42-43A0-A90B-456540C24E7B}"/>
          </ac:grpSpMkLst>
        </pc:grpChg>
        <pc:grpChg chg="mod">
          <ac:chgData name="Cristina MartinsRodrigues" userId="78c086b1-f7ce-4395-995d-5f6a928ce23d" providerId="ADAL" clId="{C6891989-B566-45BD-B57A-36CBD6ECBF6B}" dt="2021-05-26T11:39:29.659" v="362" actId="571"/>
          <ac:grpSpMkLst>
            <pc:docMk/>
            <pc:sldMk cId="3607952836" sldId="273"/>
            <ac:grpSpMk id="365" creationId="{484E0A47-A358-4F03-9AF5-ECEB74D0B37E}"/>
          </ac:grpSpMkLst>
        </pc:grpChg>
        <pc:picChg chg="add mod">
          <ac:chgData name="Cristina MartinsRodrigues" userId="78c086b1-f7ce-4395-995d-5f6a928ce23d" providerId="ADAL" clId="{C6891989-B566-45BD-B57A-36CBD6ECBF6B}" dt="2021-05-26T11:30:28.506" v="317" actId="1076"/>
          <ac:picMkLst>
            <pc:docMk/>
            <pc:sldMk cId="3607952836" sldId="273"/>
            <ac:picMk id="153" creationId="{4EE99AE9-02E6-4123-A35E-F0292154412F}"/>
          </ac:picMkLst>
        </pc:picChg>
        <pc:picChg chg="mod">
          <ac:chgData name="Cristina MartinsRodrigues" userId="78c086b1-f7ce-4395-995d-5f6a928ce23d" providerId="ADAL" clId="{C6891989-B566-45BD-B57A-36CBD6ECBF6B}" dt="2021-05-26T11:29:43.252" v="304" actId="165"/>
          <ac:picMkLst>
            <pc:docMk/>
            <pc:sldMk cId="3607952836" sldId="273"/>
            <ac:picMk id="156" creationId="{F3A24B59-438F-44BF-A528-8DDF6222C464}"/>
          </ac:picMkLst>
        </pc:picChg>
        <pc:picChg chg="mod">
          <ac:chgData name="Cristina MartinsRodrigues" userId="78c086b1-f7ce-4395-995d-5f6a928ce23d" providerId="ADAL" clId="{C6891989-B566-45BD-B57A-36CBD6ECBF6B}" dt="2021-05-26T11:29:43.252" v="304" actId="165"/>
          <ac:picMkLst>
            <pc:docMk/>
            <pc:sldMk cId="3607952836" sldId="273"/>
            <ac:picMk id="200" creationId="{0FD317E7-B57A-423B-8516-CB32A6C924F0}"/>
          </ac:picMkLst>
        </pc:picChg>
        <pc:picChg chg="mod">
          <ac:chgData name="Cristina MartinsRodrigues" userId="78c086b1-f7ce-4395-995d-5f6a928ce23d" providerId="ADAL" clId="{C6891989-B566-45BD-B57A-36CBD6ECBF6B}" dt="2021-05-26T11:29:43.252" v="304" actId="165"/>
          <ac:picMkLst>
            <pc:docMk/>
            <pc:sldMk cId="3607952836" sldId="273"/>
            <ac:picMk id="203" creationId="{FC0CC54E-E419-4244-A8BF-C1DBD2E45BD8}"/>
          </ac:picMkLst>
        </pc:picChg>
        <pc:picChg chg="mod">
          <ac:chgData name="Cristina MartinsRodrigues" userId="78c086b1-f7ce-4395-995d-5f6a928ce23d" providerId="ADAL" clId="{C6891989-B566-45BD-B57A-36CBD6ECBF6B}" dt="2021-05-26T11:29:43.252" v="304" actId="165"/>
          <ac:picMkLst>
            <pc:docMk/>
            <pc:sldMk cId="3607952836" sldId="273"/>
            <ac:picMk id="204" creationId="{8666F89C-4EF0-47CC-B527-1BC6B3EB8391}"/>
          </ac:picMkLst>
        </pc:picChg>
        <pc:picChg chg="mod">
          <ac:chgData name="Cristina MartinsRodrigues" userId="78c086b1-f7ce-4395-995d-5f6a928ce23d" providerId="ADAL" clId="{C6891989-B566-45BD-B57A-36CBD6ECBF6B}" dt="2021-05-26T11:29:43.252" v="304" actId="165"/>
          <ac:picMkLst>
            <pc:docMk/>
            <pc:sldMk cId="3607952836" sldId="273"/>
            <ac:picMk id="206" creationId="{1C1E050D-D00A-4FBD-ABC6-6EAF6D348287}"/>
          </ac:picMkLst>
        </pc:picChg>
        <pc:picChg chg="mod">
          <ac:chgData name="Cristina MartinsRodrigues" userId="78c086b1-f7ce-4395-995d-5f6a928ce23d" providerId="ADAL" clId="{C6891989-B566-45BD-B57A-36CBD6ECBF6B}" dt="2021-05-26T11:29:43.252" v="304" actId="165"/>
          <ac:picMkLst>
            <pc:docMk/>
            <pc:sldMk cId="3607952836" sldId="273"/>
            <ac:picMk id="208" creationId="{0D593393-B1C0-4D5A-A090-EE515BA3C9A0}"/>
          </ac:picMkLst>
        </pc:picChg>
        <pc:picChg chg="mod">
          <ac:chgData name="Cristina MartinsRodrigues" userId="78c086b1-f7ce-4395-995d-5f6a928ce23d" providerId="ADAL" clId="{C6891989-B566-45BD-B57A-36CBD6ECBF6B}" dt="2021-05-26T11:29:43.252" v="304" actId="165"/>
          <ac:picMkLst>
            <pc:docMk/>
            <pc:sldMk cId="3607952836" sldId="273"/>
            <ac:picMk id="210" creationId="{C8B0C84B-1262-4CEE-9EC8-99ECB1DDD91A}"/>
          </ac:picMkLst>
        </pc:picChg>
        <pc:picChg chg="mod">
          <ac:chgData name="Cristina MartinsRodrigues" userId="78c086b1-f7ce-4395-995d-5f6a928ce23d" providerId="ADAL" clId="{C6891989-B566-45BD-B57A-36CBD6ECBF6B}" dt="2021-05-26T11:29:43.252" v="304" actId="165"/>
          <ac:picMkLst>
            <pc:docMk/>
            <pc:sldMk cId="3607952836" sldId="273"/>
            <ac:picMk id="215" creationId="{0FA87967-B26E-4C8A-82AA-84C0D887D7B5}"/>
          </ac:picMkLst>
        </pc:picChg>
        <pc:picChg chg="add mod">
          <ac:chgData name="Cristina MartinsRodrigues" userId="78c086b1-f7ce-4395-995d-5f6a928ce23d" providerId="ADAL" clId="{C6891989-B566-45BD-B57A-36CBD6ECBF6B}" dt="2021-05-26T11:39:16.742" v="358" actId="164"/>
          <ac:picMkLst>
            <pc:docMk/>
            <pc:sldMk cId="3607952836" sldId="273"/>
            <ac:picMk id="224" creationId="{F4CB4F16-CE9E-449C-AB27-A0FC7CB7FCAA}"/>
          </ac:picMkLst>
        </pc:picChg>
        <pc:picChg chg="add mod ord">
          <ac:chgData name="Cristina MartinsRodrigues" userId="78c086b1-f7ce-4395-995d-5f6a928ce23d" providerId="ADAL" clId="{C6891989-B566-45BD-B57A-36CBD6ECBF6B}" dt="2021-05-26T11:40:33.086" v="376" actId="12789"/>
          <ac:picMkLst>
            <pc:docMk/>
            <pc:sldMk cId="3607952836" sldId="273"/>
            <ac:picMk id="309" creationId="{C660DCF1-DFA0-49A1-8027-0D4986DC3125}"/>
          </ac:picMkLst>
        </pc:picChg>
        <pc:cxnChg chg="mod">
          <ac:chgData name="Cristina MartinsRodrigues" userId="78c086b1-f7ce-4395-995d-5f6a928ce23d" providerId="ADAL" clId="{C6891989-B566-45BD-B57A-36CBD6ECBF6B}" dt="2021-05-26T11:29:43.252" v="304" actId="165"/>
          <ac:cxnSpMkLst>
            <pc:docMk/>
            <pc:sldMk cId="3607952836" sldId="273"/>
            <ac:cxnSpMk id="160" creationId="{27D74DB1-DB08-432F-904E-B259A31E4E88}"/>
          </ac:cxnSpMkLst>
        </pc:cxnChg>
        <pc:cxnChg chg="mod">
          <ac:chgData name="Cristina MartinsRodrigues" userId="78c086b1-f7ce-4395-995d-5f6a928ce23d" providerId="ADAL" clId="{C6891989-B566-45BD-B57A-36CBD6ECBF6B}" dt="2021-05-26T11:29:43.252" v="304" actId="165"/>
          <ac:cxnSpMkLst>
            <pc:docMk/>
            <pc:sldMk cId="3607952836" sldId="273"/>
            <ac:cxnSpMk id="161" creationId="{AB73FF62-F37C-4C0A-A731-B8220C55B6C5}"/>
          </ac:cxnSpMkLst>
        </pc:cxnChg>
        <pc:cxnChg chg="mod">
          <ac:chgData name="Cristina MartinsRodrigues" userId="78c086b1-f7ce-4395-995d-5f6a928ce23d" providerId="ADAL" clId="{C6891989-B566-45BD-B57A-36CBD6ECBF6B}" dt="2021-05-26T11:29:43.252" v="304" actId="165"/>
          <ac:cxnSpMkLst>
            <pc:docMk/>
            <pc:sldMk cId="3607952836" sldId="273"/>
            <ac:cxnSpMk id="165" creationId="{666741B7-EAAD-4492-BB19-125C23189226}"/>
          </ac:cxnSpMkLst>
        </pc:cxnChg>
        <pc:cxnChg chg="mod">
          <ac:chgData name="Cristina MartinsRodrigues" userId="78c086b1-f7ce-4395-995d-5f6a928ce23d" providerId="ADAL" clId="{C6891989-B566-45BD-B57A-36CBD6ECBF6B}" dt="2021-05-26T11:29:43.252" v="304" actId="165"/>
          <ac:cxnSpMkLst>
            <pc:docMk/>
            <pc:sldMk cId="3607952836" sldId="273"/>
            <ac:cxnSpMk id="217" creationId="{FE7A71C0-5089-4ABD-8AF8-3D138F06CB62}"/>
          </ac:cxnSpMkLst>
        </pc:cxnChg>
        <pc:cxnChg chg="mod">
          <ac:chgData name="Cristina MartinsRodrigues" userId="78c086b1-f7ce-4395-995d-5f6a928ce23d" providerId="ADAL" clId="{C6891989-B566-45BD-B57A-36CBD6ECBF6B}" dt="2021-05-26T11:29:43.252" v="304" actId="165"/>
          <ac:cxnSpMkLst>
            <pc:docMk/>
            <pc:sldMk cId="3607952836" sldId="273"/>
            <ac:cxnSpMk id="218" creationId="{C04621ED-E36D-4221-9EEA-75AED8029AB5}"/>
          </ac:cxnSpMkLst>
        </pc:cxnChg>
      </pc:sldChg>
    </pc:docChg>
  </pc:docChgLst>
  <pc:docChgLst>
    <pc:chgData name="Cristina MartinsRodrigues" userId="78c086b1-f7ce-4395-995d-5f6a928ce23d" providerId="ADAL" clId="{672A4B90-AA1E-4463-B2E5-23F8CD561A7A}"/>
    <pc:docChg chg="undo custSel modSld">
      <pc:chgData name="Cristina MartinsRodrigues" userId="78c086b1-f7ce-4395-995d-5f6a928ce23d" providerId="ADAL" clId="{672A4B90-AA1E-4463-B2E5-23F8CD561A7A}" dt="2021-10-15T14:51:51.678" v="60" actId="1038"/>
      <pc:docMkLst>
        <pc:docMk/>
      </pc:docMkLst>
      <pc:sldChg chg="modSp mod">
        <pc:chgData name="Cristina MartinsRodrigues" userId="78c086b1-f7ce-4395-995d-5f6a928ce23d" providerId="ADAL" clId="{672A4B90-AA1E-4463-B2E5-23F8CD561A7A}" dt="2021-10-15T14:51:51.678" v="60" actId="1038"/>
        <pc:sldMkLst>
          <pc:docMk/>
          <pc:sldMk cId="529050791" sldId="262"/>
        </pc:sldMkLst>
        <pc:spChg chg="mod">
          <ac:chgData name="Cristina MartinsRodrigues" userId="78c086b1-f7ce-4395-995d-5f6a928ce23d" providerId="ADAL" clId="{672A4B90-AA1E-4463-B2E5-23F8CD561A7A}" dt="2021-10-15T14:51:51.678" v="60" actId="1038"/>
          <ac:spMkLst>
            <pc:docMk/>
            <pc:sldMk cId="529050791" sldId="262"/>
            <ac:spMk id="284" creationId="{44413EFF-62FA-4CDD-A257-73AE5EBD0E3B}"/>
          </ac:spMkLst>
        </pc:spChg>
        <pc:spChg chg="mod">
          <ac:chgData name="Cristina MartinsRodrigues" userId="78c086b1-f7ce-4395-995d-5f6a928ce23d" providerId="ADAL" clId="{672A4B90-AA1E-4463-B2E5-23F8CD561A7A}" dt="2021-10-15T14:51:33.467" v="51" actId="1038"/>
          <ac:spMkLst>
            <pc:docMk/>
            <pc:sldMk cId="529050791" sldId="262"/>
            <ac:spMk id="285" creationId="{ACAF8FCA-F039-47E7-A7EA-97B3EF5083A4}"/>
          </ac:spMkLst>
        </pc:spChg>
        <pc:grpChg chg="mod">
          <ac:chgData name="Cristina MartinsRodrigues" userId="78c086b1-f7ce-4395-995d-5f6a928ce23d" providerId="ADAL" clId="{672A4B90-AA1E-4463-B2E5-23F8CD561A7A}" dt="2021-10-15T14:51:33.467" v="51" actId="1038"/>
          <ac:grpSpMkLst>
            <pc:docMk/>
            <pc:sldMk cId="529050791" sldId="262"/>
            <ac:grpSpMk id="269" creationId="{748A750A-270A-4F03-8EA4-49E77C111BA4}"/>
          </ac:grpSpMkLst>
        </pc:grpChg>
        <pc:cxnChg chg="mod">
          <ac:chgData name="Cristina MartinsRodrigues" userId="78c086b1-f7ce-4395-995d-5f6a928ce23d" providerId="ADAL" clId="{672A4B90-AA1E-4463-B2E5-23F8CD561A7A}" dt="2021-10-15T14:51:12.192" v="40" actId="14100"/>
          <ac:cxnSpMkLst>
            <pc:docMk/>
            <pc:sldMk cId="529050791" sldId="262"/>
            <ac:cxnSpMk id="297" creationId="{88D0EFB2-00A3-4067-A8F3-4A9E1A1EE387}"/>
          </ac:cxnSpMkLst>
        </pc:cxnChg>
        <pc:cxnChg chg="mod">
          <ac:chgData name="Cristina MartinsRodrigues" userId="78c086b1-f7ce-4395-995d-5f6a928ce23d" providerId="ADAL" clId="{672A4B90-AA1E-4463-B2E5-23F8CD561A7A}" dt="2021-10-15T14:51:33.467" v="51" actId="1038"/>
          <ac:cxnSpMkLst>
            <pc:docMk/>
            <pc:sldMk cId="529050791" sldId="262"/>
            <ac:cxnSpMk id="300" creationId="{80830085-4D11-4C7C-B1DC-8AAABA346E8D}"/>
          </ac:cxnSpMkLst>
        </pc:cxnChg>
        <pc:cxnChg chg="mod">
          <ac:chgData name="Cristina MartinsRodrigues" userId="78c086b1-f7ce-4395-995d-5f6a928ce23d" providerId="ADAL" clId="{672A4B90-AA1E-4463-B2E5-23F8CD561A7A}" dt="2021-10-15T14:51:45.019" v="52" actId="408"/>
          <ac:cxnSpMkLst>
            <pc:docMk/>
            <pc:sldMk cId="529050791" sldId="262"/>
            <ac:cxnSpMk id="301" creationId="{79B5F7BE-AF59-4308-A16E-A0C18A98751A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04E95-2411-46DD-BC2D-AA8DBBE1C023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32EBB-BD0F-483B-87FF-4D4DD11DCE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71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9567-BB4A-4C48-8CD8-C0BCF8EF5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1C2EF-FD0F-4501-AEE9-D7D8BE1DB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94DAE1-405D-43E2-99B6-D8BE42AC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2A1C85-ABE5-4E24-BA8E-A610FA02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BD2374-34D2-4939-97AF-26622498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97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6CF82-833B-41C1-8467-772E9784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7E6F2C-A9F6-43EF-9067-992809572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9E744C-3CC9-4D2F-A859-AFC4CD59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C0F98F-6E3B-4E07-878E-C3F58ECA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3FFBAC-5F35-47C2-BF22-0B77E222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73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3DBFBA-DD62-4D7C-871B-F79432C97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57C586-A170-470F-87F2-5555712BB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F8207-6A99-4FF1-934E-0B48C690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F13C94-491F-433F-B6C6-E5BBD00B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58F5D5-CB7A-42F8-A2E7-8E29BDA0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F0DD1-E284-43BD-8C48-4C31029F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CF68C1-CE4D-4E25-AA04-8725B4CF1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92C54-B1C1-4095-9826-370D7901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29A32A-3DDB-4790-B297-29F32E63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845A2E-FCAD-4E71-A9C7-FC4FF9D6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85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7500E-1DD7-4EAC-AE49-B5551F08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A27B43-E1CA-4C86-8A29-0F3EF455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3B60D-B2CB-48B8-B8F9-F445D6470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EAB224-58A5-4CEF-A15C-9B52CF09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2DBBCC-1DD8-421D-A0D3-EA63FF9B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44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47D90-8643-40FB-81D3-599C97D1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ACEDCF-314E-4F80-9F1F-62CF6F62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DD8C5F-2EF1-458B-A957-33394A74B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B73CEA-29C7-49D2-AE46-4EF6793A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AFD20A-06E9-4315-BCBD-206791EB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008FED-7FBB-4464-B37C-D6BA3853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3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32B42-8D26-4237-B198-622DA717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6F6B1E-D52E-4131-85F1-97C742CE5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CF1F3-384A-45E6-8408-713DC6EA7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B7395E-A4DC-452C-A89E-43C9B8832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F358C2F-E7DE-4B96-9199-DD9E45120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3F5280-EF65-4BD4-AA8C-4A3CBCC2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DF21CB-AA4A-4DC5-978A-D4123C7F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1275FB-11BA-4E75-9495-9873CC32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80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4B64C-7180-4E4C-84D3-50E7C546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43DA86-A3BC-48EA-B5BE-9806BDB4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6AA0EA-9E35-4D25-8011-3B706B75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198C4F-03EE-40FD-AA8D-CB3D0932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78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EF4171-3872-47B2-BBDE-E4552603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1B6560-1D4F-4503-B852-CA4E9504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E544B6-771C-4CA9-A04F-C707E5F9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48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E7BE4-F35D-43DC-A31A-56D254C9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246C1-A9FD-466D-86FD-069B9AA3B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66EEDC-A30C-4B2D-976C-FE3A8DD8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6BA035-42ED-4E26-A1DF-CC27F305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119F88-560F-447C-B329-AD812FAE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B3DC71-8889-466B-A7BB-2F79C891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45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EF91D-5A25-44FE-976F-2B807D61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D2FF20-C17B-4003-97C5-0DAE94890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1A9B4C-6CD5-4D1E-8D84-E39252AA3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CAE257-3D68-47E3-8325-BE4B4F27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0CE309-E761-43FB-9EC9-2D4289B1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AB07B-1A51-4F26-BC11-BABF6A27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052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554300-5C51-4984-8CDE-25E0E5CD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6A469E-5922-464F-8982-3BD7CC95A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A5A4CA-C510-446F-B3F0-F2B507635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0C8E3-0EF6-4B9D-98D0-77C455727ADC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FE429-F751-421F-9543-6E87070FB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E3BDFC-0B82-4A0F-972A-083455F10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89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Relationship Id="rId6" Type="http://schemas.openxmlformats.org/officeDocument/2006/relationships/image" Target="../media/image5.png"/><Relationship Id="rId7" Type="http://schemas.openxmlformats.org/officeDocument/2006/relationships/image" Target="../media/image6.svg"/><Relationship Id="rId8" Type="http://schemas.openxmlformats.org/officeDocument/2006/relationships/image" Target="../media/image7.png"/><Relationship Id="rId9" Type="http://schemas.openxmlformats.org/officeDocument/2006/relationships/image" Target="../media/image8.svg"/></Relationships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26">
            <a:extLst>
              <a:ext uri="{FF2B5EF4-FFF2-40B4-BE49-F238E27FC236}">
                <a16:creationId xmlns:a16="http://schemas.microsoft.com/office/drawing/2014/main" id="{552D189B-980E-4D0F-96C0-D89121BDB1E1}"/>
              </a:ext>
            </a:extLst>
          </p:cNvPr>
          <p:cNvGrpSpPr/>
          <p:nvPr/>
        </p:nvGrpSpPr>
        <p:grpSpPr>
          <a:xfrm>
            <a:off x="1686163" y="7820283"/>
            <a:ext cx="1869842" cy="1633235"/>
            <a:chOff x="1250528" y="3235822"/>
            <a:chExt cx="1869842" cy="1633235"/>
          </a:xfrm>
        </p:grpSpPr>
        <p:sp>
          <p:nvSpPr>
            <p:cNvPr id="46" name="Cube 126">
              <a:extLst>
                <a:ext uri="{FF2B5EF4-FFF2-40B4-BE49-F238E27FC236}">
                  <a16:creationId xmlns:a16="http://schemas.microsoft.com/office/drawing/2014/main" id="{78CB7655-9453-4E28-946A-2449FB567EFB}"/>
                </a:ext>
              </a:extLst>
            </p:cNvPr>
            <p:cNvSpPr/>
            <p:nvPr/>
          </p:nvSpPr>
          <p:spPr>
            <a:xfrm>
              <a:off x="1889763" y="4483785"/>
              <a:ext cx="334219" cy="345613"/>
            </a:xfrm>
            <a:prstGeom prst="cube">
              <a:avLst/>
            </a:prstGeom>
            <a:solidFill>
              <a:srgbClr val="1FC2A7"/>
            </a:solidFill>
            <a:ln w="12700" cap="flat" cmpd="sng" algn="ctr">
              <a:solidFill>
                <a:srgbClr val="1FC2A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Cube 127">
              <a:extLst>
                <a:ext uri="{FF2B5EF4-FFF2-40B4-BE49-F238E27FC236}">
                  <a16:creationId xmlns:a16="http://schemas.microsoft.com/office/drawing/2014/main" id="{5DDBBCEC-6EF9-4FAE-9638-23DA5A5CC2EF}"/>
                </a:ext>
              </a:extLst>
            </p:cNvPr>
            <p:cNvSpPr/>
            <p:nvPr/>
          </p:nvSpPr>
          <p:spPr>
            <a:xfrm>
              <a:off x="2178407" y="4483784"/>
              <a:ext cx="334219" cy="345613"/>
            </a:xfrm>
            <a:prstGeom prst="cube">
              <a:avLst/>
            </a:prstGeom>
            <a:solidFill>
              <a:srgbClr val="1FC2A7"/>
            </a:solidFill>
            <a:ln w="12700" cap="flat" cmpd="sng" algn="ctr">
              <a:solidFill>
                <a:srgbClr val="1FC2A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Cube 128">
              <a:extLst>
                <a:ext uri="{FF2B5EF4-FFF2-40B4-BE49-F238E27FC236}">
                  <a16:creationId xmlns:a16="http://schemas.microsoft.com/office/drawing/2014/main" id="{A3BE89FD-13AD-4B9D-B14F-4B2156D665FB}"/>
                </a:ext>
              </a:extLst>
            </p:cNvPr>
            <p:cNvSpPr/>
            <p:nvPr/>
          </p:nvSpPr>
          <p:spPr>
            <a:xfrm>
              <a:off x="2467051" y="4483783"/>
              <a:ext cx="334219" cy="345613"/>
            </a:xfrm>
            <a:prstGeom prst="cube">
              <a:avLst/>
            </a:pr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Cube 129">
              <a:extLst>
                <a:ext uri="{FF2B5EF4-FFF2-40B4-BE49-F238E27FC236}">
                  <a16:creationId xmlns:a16="http://schemas.microsoft.com/office/drawing/2014/main" id="{116CFC5B-5A03-4CA9-BB80-9548BD232F8F}"/>
                </a:ext>
              </a:extLst>
            </p:cNvPr>
            <p:cNvSpPr/>
            <p:nvPr/>
          </p:nvSpPr>
          <p:spPr>
            <a:xfrm>
              <a:off x="2755695" y="4483783"/>
              <a:ext cx="334219" cy="345613"/>
            </a:xfrm>
            <a:prstGeom prst="cube">
              <a:avLst/>
            </a:pr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Cube 110">
              <a:extLst>
                <a:ext uri="{FF2B5EF4-FFF2-40B4-BE49-F238E27FC236}">
                  <a16:creationId xmlns:a16="http://schemas.microsoft.com/office/drawing/2014/main" id="{020BCB85-A770-4376-8C76-C4A020BD18A1}"/>
                </a:ext>
              </a:extLst>
            </p:cNvPr>
            <p:cNvSpPr/>
            <p:nvPr/>
          </p:nvSpPr>
          <p:spPr>
            <a:xfrm>
              <a:off x="1890596" y="4168555"/>
              <a:ext cx="334219" cy="345613"/>
            </a:xfrm>
            <a:prstGeom prst="cube">
              <a:avLst/>
            </a:prstGeom>
            <a:solidFill>
              <a:srgbClr val="1FC2A7"/>
            </a:solidFill>
            <a:ln w="12700" cap="flat" cmpd="sng" algn="ctr">
              <a:solidFill>
                <a:srgbClr val="1FC2A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Cube 111">
              <a:extLst>
                <a:ext uri="{FF2B5EF4-FFF2-40B4-BE49-F238E27FC236}">
                  <a16:creationId xmlns:a16="http://schemas.microsoft.com/office/drawing/2014/main" id="{82B4AF2C-4E23-43CF-B2A0-0E249CDBE760}"/>
                </a:ext>
              </a:extLst>
            </p:cNvPr>
            <p:cNvSpPr/>
            <p:nvPr/>
          </p:nvSpPr>
          <p:spPr>
            <a:xfrm>
              <a:off x="2179240" y="4168555"/>
              <a:ext cx="334219" cy="345613"/>
            </a:xfrm>
            <a:prstGeom prst="cube">
              <a:avLst/>
            </a:prstGeom>
            <a:solidFill>
              <a:srgbClr val="1FC2A7"/>
            </a:solidFill>
            <a:ln w="12700" cap="flat" cmpd="sng" algn="ctr">
              <a:solidFill>
                <a:srgbClr val="1FC2A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Cube 112">
              <a:extLst>
                <a:ext uri="{FF2B5EF4-FFF2-40B4-BE49-F238E27FC236}">
                  <a16:creationId xmlns:a16="http://schemas.microsoft.com/office/drawing/2014/main" id="{21B0B1CE-8986-4B37-8BC9-02CC5FD1BAF3}"/>
                </a:ext>
              </a:extLst>
            </p:cNvPr>
            <p:cNvSpPr/>
            <p:nvPr/>
          </p:nvSpPr>
          <p:spPr>
            <a:xfrm>
              <a:off x="2467884" y="4168554"/>
              <a:ext cx="334219" cy="345613"/>
            </a:xfrm>
            <a:prstGeom prst="cube">
              <a:avLst/>
            </a:pr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Cube 113">
              <a:extLst>
                <a:ext uri="{FF2B5EF4-FFF2-40B4-BE49-F238E27FC236}">
                  <a16:creationId xmlns:a16="http://schemas.microsoft.com/office/drawing/2014/main" id="{38F77DD6-B262-441C-B634-56D22609DE1C}"/>
                </a:ext>
              </a:extLst>
            </p:cNvPr>
            <p:cNvSpPr/>
            <p:nvPr/>
          </p:nvSpPr>
          <p:spPr>
            <a:xfrm>
              <a:off x="2756528" y="4168553"/>
              <a:ext cx="334219" cy="345613"/>
            </a:xfrm>
            <a:prstGeom prst="cube">
              <a:avLst/>
            </a:pr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Cube 94">
              <a:extLst>
                <a:ext uri="{FF2B5EF4-FFF2-40B4-BE49-F238E27FC236}">
                  <a16:creationId xmlns:a16="http://schemas.microsoft.com/office/drawing/2014/main" id="{6D21D5CC-DB91-4210-BFCF-1D5A49AB0FCF}"/>
                </a:ext>
              </a:extLst>
            </p:cNvPr>
            <p:cNvSpPr/>
            <p:nvPr/>
          </p:nvSpPr>
          <p:spPr>
            <a:xfrm>
              <a:off x="1891127" y="3848262"/>
              <a:ext cx="334219" cy="345613"/>
            </a:xfrm>
            <a:prstGeom prst="cube">
              <a:avLst/>
            </a:prstGeom>
            <a:solidFill>
              <a:srgbClr val="1FC2A7"/>
            </a:solidFill>
            <a:ln w="12700" cap="flat" cmpd="sng" algn="ctr">
              <a:solidFill>
                <a:srgbClr val="1FC2A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Cube 95">
              <a:extLst>
                <a:ext uri="{FF2B5EF4-FFF2-40B4-BE49-F238E27FC236}">
                  <a16:creationId xmlns:a16="http://schemas.microsoft.com/office/drawing/2014/main" id="{E624E676-9BAD-4A8D-A6C3-E296C5E83ECE}"/>
                </a:ext>
              </a:extLst>
            </p:cNvPr>
            <p:cNvSpPr/>
            <p:nvPr/>
          </p:nvSpPr>
          <p:spPr>
            <a:xfrm>
              <a:off x="2179771" y="3848261"/>
              <a:ext cx="334219" cy="345613"/>
            </a:xfrm>
            <a:prstGeom prst="cube">
              <a:avLst/>
            </a:prstGeom>
            <a:solidFill>
              <a:srgbClr val="1FC2A7"/>
            </a:solidFill>
            <a:ln w="12700" cap="flat" cmpd="sng" algn="ctr">
              <a:solidFill>
                <a:srgbClr val="1FC2A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Cube 96">
              <a:extLst>
                <a:ext uri="{FF2B5EF4-FFF2-40B4-BE49-F238E27FC236}">
                  <a16:creationId xmlns:a16="http://schemas.microsoft.com/office/drawing/2014/main" id="{CD4355CB-9F58-41DF-9C9B-4AD07A95C4FC}"/>
                </a:ext>
              </a:extLst>
            </p:cNvPr>
            <p:cNvSpPr/>
            <p:nvPr/>
          </p:nvSpPr>
          <p:spPr>
            <a:xfrm>
              <a:off x="2468416" y="3848260"/>
              <a:ext cx="334219" cy="345613"/>
            </a:xfrm>
            <a:prstGeom prst="cube">
              <a:avLst/>
            </a:pr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Cube 97">
              <a:extLst>
                <a:ext uri="{FF2B5EF4-FFF2-40B4-BE49-F238E27FC236}">
                  <a16:creationId xmlns:a16="http://schemas.microsoft.com/office/drawing/2014/main" id="{9E06AF84-DE6B-4471-9B08-0AE76838024C}"/>
                </a:ext>
              </a:extLst>
            </p:cNvPr>
            <p:cNvSpPr/>
            <p:nvPr/>
          </p:nvSpPr>
          <p:spPr>
            <a:xfrm>
              <a:off x="2757060" y="3848260"/>
              <a:ext cx="334219" cy="345613"/>
            </a:xfrm>
            <a:prstGeom prst="cube">
              <a:avLst/>
            </a:pr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19">
              <a:extLst>
                <a:ext uri="{FF2B5EF4-FFF2-40B4-BE49-F238E27FC236}">
                  <a16:creationId xmlns:a16="http://schemas.microsoft.com/office/drawing/2014/main" id="{0566974C-2EBB-4EF1-B656-7407D78B79ED}"/>
                </a:ext>
              </a:extLst>
            </p:cNvPr>
            <p:cNvSpPr txBox="1"/>
            <p:nvPr/>
          </p:nvSpPr>
          <p:spPr>
            <a:xfrm>
              <a:off x="1268446" y="3595306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</a:rPr>
                <a:t>gene1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Cube 78">
              <a:extLst>
                <a:ext uri="{FF2B5EF4-FFF2-40B4-BE49-F238E27FC236}">
                  <a16:creationId xmlns:a16="http://schemas.microsoft.com/office/drawing/2014/main" id="{EEC1ABF0-85D7-42C0-BE9B-2A557250A4E8}"/>
                </a:ext>
              </a:extLst>
            </p:cNvPr>
            <p:cNvSpPr/>
            <p:nvPr/>
          </p:nvSpPr>
          <p:spPr>
            <a:xfrm>
              <a:off x="1896037" y="3521207"/>
              <a:ext cx="334219" cy="345613"/>
            </a:xfrm>
            <a:prstGeom prst="cube">
              <a:avLst/>
            </a:prstGeom>
            <a:solidFill>
              <a:srgbClr val="1FC2A7"/>
            </a:solidFill>
            <a:ln w="12700" cap="flat" cmpd="sng" algn="ctr">
              <a:solidFill>
                <a:srgbClr val="1FC2A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Cube 79">
              <a:extLst>
                <a:ext uri="{FF2B5EF4-FFF2-40B4-BE49-F238E27FC236}">
                  <a16:creationId xmlns:a16="http://schemas.microsoft.com/office/drawing/2014/main" id="{C3C5B46C-A0DE-41D8-8F1D-9374EB0D8182}"/>
                </a:ext>
              </a:extLst>
            </p:cNvPr>
            <p:cNvSpPr/>
            <p:nvPr/>
          </p:nvSpPr>
          <p:spPr>
            <a:xfrm>
              <a:off x="2184681" y="3521206"/>
              <a:ext cx="334219" cy="345613"/>
            </a:xfrm>
            <a:prstGeom prst="cube">
              <a:avLst/>
            </a:prstGeom>
            <a:solidFill>
              <a:srgbClr val="1FC2A7"/>
            </a:solidFill>
            <a:ln w="12700" cap="flat" cmpd="sng" algn="ctr">
              <a:solidFill>
                <a:srgbClr val="1FC2A7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Cube 80">
              <a:extLst>
                <a:ext uri="{FF2B5EF4-FFF2-40B4-BE49-F238E27FC236}">
                  <a16:creationId xmlns:a16="http://schemas.microsoft.com/office/drawing/2014/main" id="{37FE9A6D-C5FD-4F13-9F0B-4C5C551C11D0}"/>
                </a:ext>
              </a:extLst>
            </p:cNvPr>
            <p:cNvSpPr/>
            <p:nvPr/>
          </p:nvSpPr>
          <p:spPr>
            <a:xfrm>
              <a:off x="2473326" y="3521205"/>
              <a:ext cx="334219" cy="345613"/>
            </a:xfrm>
            <a:prstGeom prst="cube">
              <a:avLst/>
            </a:pr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Cube 81">
              <a:extLst>
                <a:ext uri="{FF2B5EF4-FFF2-40B4-BE49-F238E27FC236}">
                  <a16:creationId xmlns:a16="http://schemas.microsoft.com/office/drawing/2014/main" id="{3509536A-3FA5-49BF-BA99-66B819858FBC}"/>
                </a:ext>
              </a:extLst>
            </p:cNvPr>
            <p:cNvSpPr/>
            <p:nvPr/>
          </p:nvSpPr>
          <p:spPr>
            <a:xfrm>
              <a:off x="2761970" y="3521205"/>
              <a:ext cx="334219" cy="345613"/>
            </a:xfrm>
            <a:prstGeom prst="cube">
              <a:avLst/>
            </a:prstGeom>
            <a:solidFill>
              <a:srgbClr val="2D3E50"/>
            </a:solidFill>
            <a:ln w="12700" cap="flat" cmpd="sng" algn="ctr">
              <a:solidFill>
                <a:srgbClr val="2D3E5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TextBox 140">
              <a:extLst>
                <a:ext uri="{FF2B5EF4-FFF2-40B4-BE49-F238E27FC236}">
                  <a16:creationId xmlns:a16="http://schemas.microsoft.com/office/drawing/2014/main" id="{8C9E23E0-ED98-4445-A546-D4F718348506}"/>
                </a:ext>
              </a:extLst>
            </p:cNvPr>
            <p:cNvSpPr txBox="1"/>
            <p:nvPr/>
          </p:nvSpPr>
          <p:spPr>
            <a:xfrm>
              <a:off x="1262474" y="3922361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</a:rPr>
                <a:t>gene2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TextBox 143">
              <a:extLst>
                <a:ext uri="{FF2B5EF4-FFF2-40B4-BE49-F238E27FC236}">
                  <a16:creationId xmlns:a16="http://schemas.microsoft.com/office/drawing/2014/main" id="{D8F6E4F4-0C26-48BF-8EDF-48A01DBBD4DE}"/>
                </a:ext>
              </a:extLst>
            </p:cNvPr>
            <p:cNvSpPr txBox="1"/>
            <p:nvPr/>
          </p:nvSpPr>
          <p:spPr>
            <a:xfrm>
              <a:off x="1256500" y="4249417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</a:rPr>
                <a:t>gene3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TextBox 146">
              <a:extLst>
                <a:ext uri="{FF2B5EF4-FFF2-40B4-BE49-F238E27FC236}">
                  <a16:creationId xmlns:a16="http://schemas.microsoft.com/office/drawing/2014/main" id="{53504AE7-B351-45E6-B5EF-0F483D2D3BCC}"/>
                </a:ext>
              </a:extLst>
            </p:cNvPr>
            <p:cNvSpPr txBox="1"/>
            <p:nvPr/>
          </p:nvSpPr>
          <p:spPr>
            <a:xfrm>
              <a:off x="1250528" y="4561280"/>
              <a:ext cx="6336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</a:rPr>
                <a:t>gene4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TextBox 147">
              <a:extLst>
                <a:ext uri="{FF2B5EF4-FFF2-40B4-BE49-F238E27FC236}">
                  <a16:creationId xmlns:a16="http://schemas.microsoft.com/office/drawing/2014/main" id="{51CC1A98-3AD9-4057-B8CC-AD74F69D4E84}"/>
                </a:ext>
              </a:extLst>
            </p:cNvPr>
            <p:cNvSpPr txBox="1"/>
            <p:nvPr/>
          </p:nvSpPr>
          <p:spPr>
            <a:xfrm>
              <a:off x="1858012" y="3624796"/>
              <a:ext cx="3289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3.7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TextBox 148">
              <a:extLst>
                <a:ext uri="{FF2B5EF4-FFF2-40B4-BE49-F238E27FC236}">
                  <a16:creationId xmlns:a16="http://schemas.microsoft.com/office/drawing/2014/main" id="{80FB8515-C54A-4F89-8F67-98A729979F93}"/>
                </a:ext>
              </a:extLst>
            </p:cNvPr>
            <p:cNvSpPr txBox="1"/>
            <p:nvPr/>
          </p:nvSpPr>
          <p:spPr>
            <a:xfrm>
              <a:off x="2137220" y="3624796"/>
              <a:ext cx="3289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3.2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TextBox 149">
              <a:extLst>
                <a:ext uri="{FF2B5EF4-FFF2-40B4-BE49-F238E27FC236}">
                  <a16:creationId xmlns:a16="http://schemas.microsoft.com/office/drawing/2014/main" id="{A877B25E-2CFF-4C50-9573-F63A32FBD0B6}"/>
                </a:ext>
              </a:extLst>
            </p:cNvPr>
            <p:cNvSpPr txBox="1"/>
            <p:nvPr/>
          </p:nvSpPr>
          <p:spPr>
            <a:xfrm>
              <a:off x="2425957" y="3624796"/>
              <a:ext cx="3289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5.9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Box 150">
              <a:extLst>
                <a:ext uri="{FF2B5EF4-FFF2-40B4-BE49-F238E27FC236}">
                  <a16:creationId xmlns:a16="http://schemas.microsoft.com/office/drawing/2014/main" id="{1CE4876B-FE4F-41BE-B982-7552C650D8ED}"/>
                </a:ext>
              </a:extLst>
            </p:cNvPr>
            <p:cNvSpPr txBox="1"/>
            <p:nvPr/>
          </p:nvSpPr>
          <p:spPr>
            <a:xfrm>
              <a:off x="2719455" y="3624796"/>
              <a:ext cx="3289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6.1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TextBox 151">
              <a:extLst>
                <a:ext uri="{FF2B5EF4-FFF2-40B4-BE49-F238E27FC236}">
                  <a16:creationId xmlns:a16="http://schemas.microsoft.com/office/drawing/2014/main" id="{1DD3CE24-698B-4AEA-85B9-8659FDCED3C9}"/>
                </a:ext>
              </a:extLst>
            </p:cNvPr>
            <p:cNvSpPr txBox="1"/>
            <p:nvPr/>
          </p:nvSpPr>
          <p:spPr>
            <a:xfrm>
              <a:off x="1852948" y="3953952"/>
              <a:ext cx="3289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0.3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TextBox 152">
              <a:extLst>
                <a:ext uri="{FF2B5EF4-FFF2-40B4-BE49-F238E27FC236}">
                  <a16:creationId xmlns:a16="http://schemas.microsoft.com/office/drawing/2014/main" id="{17C12372-E32A-4EAF-8C89-707B3994C0D5}"/>
                </a:ext>
              </a:extLst>
            </p:cNvPr>
            <p:cNvSpPr txBox="1"/>
            <p:nvPr/>
          </p:nvSpPr>
          <p:spPr>
            <a:xfrm>
              <a:off x="2142286" y="3953952"/>
              <a:ext cx="3289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0.5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TextBox 153">
              <a:extLst>
                <a:ext uri="{FF2B5EF4-FFF2-40B4-BE49-F238E27FC236}">
                  <a16:creationId xmlns:a16="http://schemas.microsoft.com/office/drawing/2014/main" id="{1785623F-9BBD-4A2A-A96F-326CB58A59B5}"/>
                </a:ext>
              </a:extLst>
            </p:cNvPr>
            <p:cNvSpPr txBox="1"/>
            <p:nvPr/>
          </p:nvSpPr>
          <p:spPr>
            <a:xfrm>
              <a:off x="2431021" y="3953952"/>
              <a:ext cx="3289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7.1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TextBox 154">
              <a:extLst>
                <a:ext uri="{FF2B5EF4-FFF2-40B4-BE49-F238E27FC236}">
                  <a16:creationId xmlns:a16="http://schemas.microsoft.com/office/drawing/2014/main" id="{0F2AC9F4-EF02-4EC4-B4F3-C5C02A95B4EE}"/>
                </a:ext>
              </a:extLst>
            </p:cNvPr>
            <p:cNvSpPr txBox="1"/>
            <p:nvPr/>
          </p:nvSpPr>
          <p:spPr>
            <a:xfrm>
              <a:off x="2724522" y="3953952"/>
              <a:ext cx="3289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7.3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TextBox 155">
              <a:extLst>
                <a:ext uri="{FF2B5EF4-FFF2-40B4-BE49-F238E27FC236}">
                  <a16:creationId xmlns:a16="http://schemas.microsoft.com/office/drawing/2014/main" id="{CFBD0F61-FFB0-4141-B6BB-559D2C445A92}"/>
                </a:ext>
              </a:extLst>
            </p:cNvPr>
            <p:cNvSpPr txBox="1"/>
            <p:nvPr/>
          </p:nvSpPr>
          <p:spPr>
            <a:xfrm>
              <a:off x="1852948" y="4272979"/>
              <a:ext cx="3289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1.1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TextBox 156">
              <a:extLst>
                <a:ext uri="{FF2B5EF4-FFF2-40B4-BE49-F238E27FC236}">
                  <a16:creationId xmlns:a16="http://schemas.microsoft.com/office/drawing/2014/main" id="{E9B6D7E5-56F7-458A-832B-7EA099791BF6}"/>
                </a:ext>
              </a:extLst>
            </p:cNvPr>
            <p:cNvSpPr txBox="1"/>
            <p:nvPr/>
          </p:nvSpPr>
          <p:spPr>
            <a:xfrm>
              <a:off x="2147349" y="4272979"/>
              <a:ext cx="3289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1.2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TextBox 157">
              <a:extLst>
                <a:ext uri="{FF2B5EF4-FFF2-40B4-BE49-F238E27FC236}">
                  <a16:creationId xmlns:a16="http://schemas.microsoft.com/office/drawing/2014/main" id="{CF249575-2CE6-49A8-95EA-F309D1DF4446}"/>
                </a:ext>
              </a:extLst>
            </p:cNvPr>
            <p:cNvSpPr txBox="1"/>
            <p:nvPr/>
          </p:nvSpPr>
          <p:spPr>
            <a:xfrm>
              <a:off x="2436088" y="4272979"/>
              <a:ext cx="3289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1.9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TextBox 158">
              <a:extLst>
                <a:ext uri="{FF2B5EF4-FFF2-40B4-BE49-F238E27FC236}">
                  <a16:creationId xmlns:a16="http://schemas.microsoft.com/office/drawing/2014/main" id="{4FFC2FF0-61A2-45C3-9DF7-3BBD39E3A03F}"/>
                </a:ext>
              </a:extLst>
            </p:cNvPr>
            <p:cNvSpPr txBox="1"/>
            <p:nvPr/>
          </p:nvSpPr>
          <p:spPr>
            <a:xfrm>
              <a:off x="2729584" y="4272979"/>
              <a:ext cx="3289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1.1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TextBox 159">
              <a:extLst>
                <a:ext uri="{FF2B5EF4-FFF2-40B4-BE49-F238E27FC236}">
                  <a16:creationId xmlns:a16="http://schemas.microsoft.com/office/drawing/2014/main" id="{BC73DC7C-DA09-48CC-94FF-268397805D14}"/>
                </a:ext>
              </a:extLst>
            </p:cNvPr>
            <p:cNvSpPr txBox="1"/>
            <p:nvPr/>
          </p:nvSpPr>
          <p:spPr>
            <a:xfrm>
              <a:off x="1852647" y="4586944"/>
              <a:ext cx="3289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9.9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TextBox 160">
              <a:extLst>
                <a:ext uri="{FF2B5EF4-FFF2-40B4-BE49-F238E27FC236}">
                  <a16:creationId xmlns:a16="http://schemas.microsoft.com/office/drawing/2014/main" id="{2CA078A0-C935-42EC-951F-53A03C870264}"/>
                </a:ext>
              </a:extLst>
            </p:cNvPr>
            <p:cNvSpPr txBox="1"/>
            <p:nvPr/>
          </p:nvSpPr>
          <p:spPr>
            <a:xfrm>
              <a:off x="2152113" y="4586943"/>
              <a:ext cx="3289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8.7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TextBox 161">
              <a:extLst>
                <a:ext uri="{FF2B5EF4-FFF2-40B4-BE49-F238E27FC236}">
                  <a16:creationId xmlns:a16="http://schemas.microsoft.com/office/drawing/2014/main" id="{9059D325-8F13-4627-BD04-E5123F2171D6}"/>
                </a:ext>
              </a:extLst>
            </p:cNvPr>
            <p:cNvSpPr txBox="1"/>
            <p:nvPr/>
          </p:nvSpPr>
          <p:spPr>
            <a:xfrm>
              <a:off x="2440847" y="4586943"/>
              <a:ext cx="3289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5.9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TextBox 162">
              <a:extLst>
                <a:ext uri="{FF2B5EF4-FFF2-40B4-BE49-F238E27FC236}">
                  <a16:creationId xmlns:a16="http://schemas.microsoft.com/office/drawing/2014/main" id="{51802B1D-6C82-4F4E-8DC2-F6B1826A9443}"/>
                </a:ext>
              </a:extLst>
            </p:cNvPr>
            <p:cNvSpPr txBox="1"/>
            <p:nvPr/>
          </p:nvSpPr>
          <p:spPr>
            <a:xfrm>
              <a:off x="2734346" y="4586943"/>
              <a:ext cx="32893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rPr>
                <a:t>4.9</a:t>
              </a:r>
              <a:endPara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TextBox 138">
              <a:extLst>
                <a:ext uri="{FF2B5EF4-FFF2-40B4-BE49-F238E27FC236}">
                  <a16:creationId xmlns:a16="http://schemas.microsoft.com/office/drawing/2014/main" id="{AEB00184-72D8-407B-BBDC-00C850757961}"/>
                </a:ext>
              </a:extLst>
            </p:cNvPr>
            <p:cNvSpPr txBox="1"/>
            <p:nvPr/>
          </p:nvSpPr>
          <p:spPr>
            <a:xfrm>
              <a:off x="2067713" y="3235822"/>
              <a:ext cx="4331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</a:rPr>
                <a:t>WT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TextBox 141">
              <a:extLst>
                <a:ext uri="{FF2B5EF4-FFF2-40B4-BE49-F238E27FC236}">
                  <a16:creationId xmlns:a16="http://schemas.microsoft.com/office/drawing/2014/main" id="{6A714392-6EE3-41B6-8956-921CF6E659DB}"/>
                </a:ext>
              </a:extLst>
            </p:cNvPr>
            <p:cNvSpPr txBox="1"/>
            <p:nvPr/>
          </p:nvSpPr>
          <p:spPr>
            <a:xfrm>
              <a:off x="2626324" y="3235822"/>
              <a:ext cx="4940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</a:rPr>
                <a:t>Mut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4" name="Left Brace 166">
            <a:extLst>
              <a:ext uri="{FF2B5EF4-FFF2-40B4-BE49-F238E27FC236}">
                <a16:creationId xmlns:a16="http://schemas.microsoft.com/office/drawing/2014/main" id="{BDC48593-21BF-4BF0-8E0D-57D25E639177}"/>
              </a:ext>
            </a:extLst>
          </p:cNvPr>
          <p:cNvSpPr/>
          <p:nvPr/>
        </p:nvSpPr>
        <p:spPr>
          <a:xfrm>
            <a:off x="1608165" y="8175092"/>
            <a:ext cx="99900" cy="1332902"/>
          </a:xfrm>
          <a:prstGeom prst="leftBrace">
            <a:avLst>
              <a:gd name="adj1" fmla="val 8333"/>
              <a:gd name="adj2" fmla="val 58653"/>
            </a:avLst>
          </a:prstGeom>
          <a:noFill/>
          <a:ln w="6350" cap="flat" cmpd="sng" algn="ctr">
            <a:solidFill>
              <a:srgbClr val="0BB5D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5" name="TextBox 167">
            <a:extLst>
              <a:ext uri="{FF2B5EF4-FFF2-40B4-BE49-F238E27FC236}">
                <a16:creationId xmlns:a16="http://schemas.microsoft.com/office/drawing/2014/main" id="{C918EDAA-6BC9-4A8D-9B81-26C654DFF9CF}"/>
              </a:ext>
            </a:extLst>
          </p:cNvPr>
          <p:cNvSpPr txBox="1"/>
          <p:nvPr/>
        </p:nvSpPr>
        <p:spPr>
          <a:xfrm>
            <a:off x="749439" y="8792612"/>
            <a:ext cx="854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molecule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sp>
        <p:nvSpPr>
          <p:cNvPr id="86" name="TextBox 168">
            <a:extLst>
              <a:ext uri="{FF2B5EF4-FFF2-40B4-BE49-F238E27FC236}">
                <a16:creationId xmlns:a16="http://schemas.microsoft.com/office/drawing/2014/main" id="{8D98B1A7-DB75-42C5-9A7F-E707022F641C}"/>
              </a:ext>
            </a:extLst>
          </p:cNvPr>
          <p:cNvSpPr txBox="1"/>
          <p:nvPr/>
        </p:nvSpPr>
        <p:spPr>
          <a:xfrm>
            <a:off x="2543444" y="7301961"/>
            <a:ext cx="874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t>genotype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sp>
        <p:nvSpPr>
          <p:cNvPr id="87" name="Left Brace 169">
            <a:extLst>
              <a:ext uri="{FF2B5EF4-FFF2-40B4-BE49-F238E27FC236}">
                <a16:creationId xmlns:a16="http://schemas.microsoft.com/office/drawing/2014/main" id="{94CEB025-069E-429F-B6E0-A9153B21C282}"/>
              </a:ext>
            </a:extLst>
          </p:cNvPr>
          <p:cNvSpPr/>
          <p:nvPr/>
        </p:nvSpPr>
        <p:spPr>
          <a:xfrm rot="5400000">
            <a:off x="2909700" y="7162356"/>
            <a:ext cx="122088" cy="1170522"/>
          </a:xfrm>
          <a:prstGeom prst="leftBrace">
            <a:avLst/>
          </a:prstGeom>
          <a:noFill/>
          <a:ln w="6350" cap="flat" cmpd="sng" algn="ctr">
            <a:solidFill>
              <a:srgbClr val="0BB5DD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9" name="Arrow: Right 883">
            <a:extLst>
              <a:ext uri="{FF2B5EF4-FFF2-40B4-BE49-F238E27FC236}">
                <a16:creationId xmlns:a16="http://schemas.microsoft.com/office/drawing/2014/main" id="{54EAE5EA-67C1-498C-8E66-9A7429365BEB}"/>
              </a:ext>
            </a:extLst>
          </p:cNvPr>
          <p:cNvSpPr/>
          <p:nvPr/>
        </p:nvSpPr>
        <p:spPr>
          <a:xfrm rot="5400000">
            <a:off x="10409403" y="7862028"/>
            <a:ext cx="576000" cy="288000"/>
          </a:xfrm>
          <a:prstGeom prst="rightArrow">
            <a:avLst/>
          </a:prstGeom>
          <a:solidFill>
            <a:srgbClr val="2D3E50"/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0" name="Arrow: Right 883">
            <a:extLst>
              <a:ext uri="{FF2B5EF4-FFF2-40B4-BE49-F238E27FC236}">
                <a16:creationId xmlns:a16="http://schemas.microsoft.com/office/drawing/2014/main" id="{8BB5A72F-BA3E-420E-A390-BDB75C8613D9}"/>
              </a:ext>
            </a:extLst>
          </p:cNvPr>
          <p:cNvSpPr/>
          <p:nvPr/>
        </p:nvSpPr>
        <p:spPr>
          <a:xfrm rot="8021362">
            <a:off x="11993747" y="8076983"/>
            <a:ext cx="1116000" cy="288000"/>
          </a:xfrm>
          <a:prstGeom prst="rightArrow">
            <a:avLst/>
          </a:prstGeom>
          <a:solidFill>
            <a:srgbClr val="2D3E50"/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1" name="Arrow: Right 883">
            <a:extLst>
              <a:ext uri="{FF2B5EF4-FFF2-40B4-BE49-F238E27FC236}">
                <a16:creationId xmlns:a16="http://schemas.microsoft.com/office/drawing/2014/main" id="{002ED469-2AF2-422B-A783-C7B668057270}"/>
              </a:ext>
            </a:extLst>
          </p:cNvPr>
          <p:cNvSpPr/>
          <p:nvPr/>
        </p:nvSpPr>
        <p:spPr>
          <a:xfrm rot="13578638" flipH="1">
            <a:off x="8332174" y="8076983"/>
            <a:ext cx="1116000" cy="288000"/>
          </a:xfrm>
          <a:prstGeom prst="rightArrow">
            <a:avLst/>
          </a:prstGeom>
          <a:solidFill>
            <a:srgbClr val="2D3E50"/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7" name="Group 62">
            <a:extLst>
              <a:ext uri="{FF2B5EF4-FFF2-40B4-BE49-F238E27FC236}">
                <a16:creationId xmlns:a16="http://schemas.microsoft.com/office/drawing/2014/main" id="{8DFA09CB-1B16-48B8-8260-2BF74A6B6C4C}"/>
              </a:ext>
            </a:extLst>
          </p:cNvPr>
          <p:cNvGrpSpPr>
            <a:grpSpLocks noChangeAspect="1"/>
          </p:cNvGrpSpPr>
          <p:nvPr/>
        </p:nvGrpSpPr>
        <p:grpSpPr>
          <a:xfrm>
            <a:off x="5418350" y="4195993"/>
            <a:ext cx="1919837" cy="1861978"/>
            <a:chOff x="3797857" y="1266136"/>
            <a:chExt cx="3940810" cy="3822043"/>
          </a:xfrm>
        </p:grpSpPr>
        <p:grpSp>
          <p:nvGrpSpPr>
            <p:cNvPr id="168" name="Group 63">
              <a:extLst>
                <a:ext uri="{FF2B5EF4-FFF2-40B4-BE49-F238E27FC236}">
                  <a16:creationId xmlns:a16="http://schemas.microsoft.com/office/drawing/2014/main" id="{BE8C5770-6704-47DF-8786-D5BC8FD0DAB0}"/>
                </a:ext>
              </a:extLst>
            </p:cNvPr>
            <p:cNvGrpSpPr/>
            <p:nvPr/>
          </p:nvGrpSpPr>
          <p:grpSpPr>
            <a:xfrm>
              <a:off x="5901449" y="3824529"/>
              <a:ext cx="1367306" cy="1263650"/>
              <a:chOff x="5901449" y="3824529"/>
              <a:chExt cx="1367306" cy="1263650"/>
            </a:xfrm>
          </p:grpSpPr>
          <p:sp>
            <p:nvSpPr>
              <p:cNvPr id="189" name="Rectangle 84">
                <a:extLst>
                  <a:ext uri="{FF2B5EF4-FFF2-40B4-BE49-F238E27FC236}">
                    <a16:creationId xmlns:a16="http://schemas.microsoft.com/office/drawing/2014/main" id="{CB593BDF-AECB-44B0-A2D0-A784200096D5}"/>
                  </a:ext>
                </a:extLst>
              </p:cNvPr>
              <p:cNvSpPr/>
              <p:nvPr/>
            </p:nvSpPr>
            <p:spPr>
              <a:xfrm>
                <a:off x="5901449" y="4256753"/>
                <a:ext cx="403388" cy="831426"/>
              </a:xfrm>
              <a:prstGeom prst="rect">
                <a:avLst/>
              </a:prstGeom>
              <a:solidFill>
                <a:srgbClr val="4BCEB8"/>
              </a:solidFill>
              <a:ln w="12700" cap="flat" cmpd="sng" algn="ctr">
                <a:solidFill>
                  <a:srgbClr val="24324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Rectangle 85">
                <a:extLst>
                  <a:ext uri="{FF2B5EF4-FFF2-40B4-BE49-F238E27FC236}">
                    <a16:creationId xmlns:a16="http://schemas.microsoft.com/office/drawing/2014/main" id="{FEE949B3-94BA-45F8-857E-9A30FC44F045}"/>
                  </a:ext>
                </a:extLst>
              </p:cNvPr>
              <p:cNvSpPr/>
              <p:nvPr/>
            </p:nvSpPr>
            <p:spPr>
              <a:xfrm>
                <a:off x="6386583" y="4040852"/>
                <a:ext cx="403388" cy="1047327"/>
              </a:xfrm>
              <a:prstGeom prst="rect">
                <a:avLst/>
              </a:prstGeom>
              <a:solidFill>
                <a:srgbClr val="4BCEB8"/>
              </a:solidFill>
              <a:ln w="12700" cap="flat" cmpd="sng" algn="ctr">
                <a:solidFill>
                  <a:srgbClr val="24324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Rectangle 86">
                <a:extLst>
                  <a:ext uri="{FF2B5EF4-FFF2-40B4-BE49-F238E27FC236}">
                    <a16:creationId xmlns:a16="http://schemas.microsoft.com/office/drawing/2014/main" id="{D858974A-A35A-4D8A-ADED-C7D1EDE4FFDD}"/>
                  </a:ext>
                </a:extLst>
              </p:cNvPr>
              <p:cNvSpPr/>
              <p:nvPr/>
            </p:nvSpPr>
            <p:spPr>
              <a:xfrm>
                <a:off x="6865367" y="3824529"/>
                <a:ext cx="403388" cy="1263650"/>
              </a:xfrm>
              <a:prstGeom prst="rect">
                <a:avLst/>
              </a:prstGeom>
              <a:solidFill>
                <a:srgbClr val="4BCEB8"/>
              </a:solidFill>
              <a:ln w="12700" cap="flat" cmpd="sng" algn="ctr">
                <a:solidFill>
                  <a:srgbClr val="24324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69" name="Group 64">
              <a:extLst>
                <a:ext uri="{FF2B5EF4-FFF2-40B4-BE49-F238E27FC236}">
                  <a16:creationId xmlns:a16="http://schemas.microsoft.com/office/drawing/2014/main" id="{9DF2F393-B211-41A8-9962-D7FE3B7F0A9F}"/>
                </a:ext>
              </a:extLst>
            </p:cNvPr>
            <p:cNvGrpSpPr/>
            <p:nvPr/>
          </p:nvGrpSpPr>
          <p:grpSpPr>
            <a:xfrm>
              <a:off x="4507445" y="2258793"/>
              <a:ext cx="2618923" cy="2400175"/>
              <a:chOff x="4507445" y="2258793"/>
              <a:chExt cx="2618923" cy="2400175"/>
            </a:xfrm>
          </p:grpSpPr>
          <p:sp>
            <p:nvSpPr>
              <p:cNvPr id="186" name="Arc 81">
                <a:extLst>
                  <a:ext uri="{FF2B5EF4-FFF2-40B4-BE49-F238E27FC236}">
                    <a16:creationId xmlns:a16="http://schemas.microsoft.com/office/drawing/2014/main" id="{E90E7680-6FA6-45EB-80D8-4BC26CCB7542}"/>
                  </a:ext>
                </a:extLst>
              </p:cNvPr>
              <p:cNvSpPr/>
              <p:nvPr/>
            </p:nvSpPr>
            <p:spPr>
              <a:xfrm rot="9662448">
                <a:off x="4507445" y="2258793"/>
                <a:ext cx="2400175" cy="2400175"/>
              </a:xfrm>
              <a:prstGeom prst="arc">
                <a:avLst>
                  <a:gd name="adj1" fmla="val 17277820"/>
                  <a:gd name="adj2" fmla="val 12136397"/>
                </a:avLst>
              </a:prstGeom>
              <a:noFill/>
              <a:ln w="38100" cap="rnd" cmpd="sng" algn="ctr">
                <a:solidFill>
                  <a:srgbClr val="24324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87" name="Straight Connector 82">
                <a:extLst>
                  <a:ext uri="{FF2B5EF4-FFF2-40B4-BE49-F238E27FC236}">
                    <a16:creationId xmlns:a16="http://schemas.microsoft.com/office/drawing/2014/main" id="{53D4C418-A56D-424B-B956-8CFB795B3D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6798" y="3323741"/>
                <a:ext cx="239570" cy="264759"/>
              </a:xfrm>
              <a:prstGeom prst="line">
                <a:avLst/>
              </a:prstGeom>
              <a:noFill/>
              <a:ln w="38100" cap="rnd" cmpd="sng" algn="ctr">
                <a:solidFill>
                  <a:srgbClr val="24324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8" name="Straight Connector 83">
                <a:extLst>
                  <a:ext uri="{FF2B5EF4-FFF2-40B4-BE49-F238E27FC236}">
                    <a16:creationId xmlns:a16="http://schemas.microsoft.com/office/drawing/2014/main" id="{42BB0F62-BBB0-46D9-AF9A-134D7FAF3C5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32252" y="3335578"/>
                <a:ext cx="239570" cy="264759"/>
              </a:xfrm>
              <a:prstGeom prst="line">
                <a:avLst/>
              </a:prstGeom>
              <a:noFill/>
              <a:ln w="38100" cap="rnd" cmpd="sng" algn="ctr">
                <a:solidFill>
                  <a:srgbClr val="24324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170" name="Group 65">
              <a:extLst>
                <a:ext uri="{FF2B5EF4-FFF2-40B4-BE49-F238E27FC236}">
                  <a16:creationId xmlns:a16="http://schemas.microsoft.com/office/drawing/2014/main" id="{C56ECF8A-6F89-4C5C-BDB8-400368D252AF}"/>
                </a:ext>
              </a:extLst>
            </p:cNvPr>
            <p:cNvGrpSpPr/>
            <p:nvPr/>
          </p:nvGrpSpPr>
          <p:grpSpPr>
            <a:xfrm>
              <a:off x="5085481" y="2856370"/>
              <a:ext cx="1202748" cy="1174906"/>
              <a:chOff x="3896723" y="1685569"/>
              <a:chExt cx="2702070" cy="2377086"/>
            </a:xfrm>
          </p:grpSpPr>
          <p:sp>
            <p:nvSpPr>
              <p:cNvPr id="184" name="Freeform: Shape 79">
                <a:extLst>
                  <a:ext uri="{FF2B5EF4-FFF2-40B4-BE49-F238E27FC236}">
                    <a16:creationId xmlns:a16="http://schemas.microsoft.com/office/drawing/2014/main" id="{7AFA377D-44C7-4CB4-BF75-985F561E31A4}"/>
                  </a:ext>
                </a:extLst>
              </p:cNvPr>
              <p:cNvSpPr/>
              <p:nvPr/>
            </p:nvSpPr>
            <p:spPr>
              <a:xfrm>
                <a:off x="4065951" y="1685569"/>
                <a:ext cx="2532842" cy="2060093"/>
              </a:xfrm>
              <a:custGeom>
                <a:avLst/>
                <a:gdLst>
                  <a:gd name="connsiteX0" fmla="*/ 68184 w 2589719"/>
                  <a:gd name="connsiteY0" fmla="*/ 1745002 h 2136997"/>
                  <a:gd name="connsiteX1" fmla="*/ 2870 w 2589719"/>
                  <a:gd name="connsiteY1" fmla="*/ 1745002 h 2136997"/>
                  <a:gd name="connsiteX2" fmla="*/ 161490 w 2589719"/>
                  <a:gd name="connsiteY2" fmla="*/ 905247 h 2136997"/>
                  <a:gd name="connsiteX3" fmla="*/ 609359 w 2589719"/>
                  <a:gd name="connsiteY3" fmla="*/ 364072 h 2136997"/>
                  <a:gd name="connsiteX4" fmla="*/ 1299825 w 2589719"/>
                  <a:gd name="connsiteY4" fmla="*/ 205451 h 2136997"/>
                  <a:gd name="connsiteX5" fmla="*/ 1999621 w 2589719"/>
                  <a:gd name="connsiteY5" fmla="*/ 186790 h 2136997"/>
                  <a:gd name="connsiteX6" fmla="*/ 2522135 w 2589719"/>
                  <a:gd name="connsiteY6" fmla="*/ 178 h 2136997"/>
                  <a:gd name="connsiteX7" fmla="*/ 2578119 w 2589719"/>
                  <a:gd name="connsiteY7" fmla="*/ 224112 h 2136997"/>
                  <a:gd name="connsiteX8" fmla="*/ 2475482 w 2589719"/>
                  <a:gd name="connsiteY8" fmla="*/ 765288 h 2136997"/>
                  <a:gd name="connsiteX9" fmla="*/ 2074265 w 2589719"/>
                  <a:gd name="connsiteY9" fmla="*/ 1605043 h 2136997"/>
                  <a:gd name="connsiteX10" fmla="*/ 1579743 w 2589719"/>
                  <a:gd name="connsiteY10" fmla="*/ 1987598 h 2136997"/>
                  <a:gd name="connsiteX11" fmla="*/ 870616 w 2589719"/>
                  <a:gd name="connsiteY11" fmla="*/ 2136888 h 2136997"/>
                  <a:gd name="connsiteX12" fmla="*/ 180151 w 2589719"/>
                  <a:gd name="connsiteY12" fmla="*/ 1968937 h 2136997"/>
                  <a:gd name="connsiteX13" fmla="*/ 68184 w 2589719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329 w 2528864"/>
                  <a:gd name="connsiteY0" fmla="*/ 1745002 h 2136997"/>
                  <a:gd name="connsiteX1" fmla="*/ 7329 w 2528864"/>
                  <a:gd name="connsiteY1" fmla="*/ 1418431 h 2136997"/>
                  <a:gd name="connsiteX2" fmla="*/ 100635 w 2528864"/>
                  <a:gd name="connsiteY2" fmla="*/ 905247 h 2136997"/>
                  <a:gd name="connsiteX3" fmla="*/ 548504 w 2528864"/>
                  <a:gd name="connsiteY3" fmla="*/ 364072 h 2136997"/>
                  <a:gd name="connsiteX4" fmla="*/ 1238970 w 2528864"/>
                  <a:gd name="connsiteY4" fmla="*/ 205451 h 2136997"/>
                  <a:gd name="connsiteX5" fmla="*/ 1938766 w 2528864"/>
                  <a:gd name="connsiteY5" fmla="*/ 186790 h 2136997"/>
                  <a:gd name="connsiteX6" fmla="*/ 2461280 w 2528864"/>
                  <a:gd name="connsiteY6" fmla="*/ 178 h 2136997"/>
                  <a:gd name="connsiteX7" fmla="*/ 2517264 w 2528864"/>
                  <a:gd name="connsiteY7" fmla="*/ 224112 h 2136997"/>
                  <a:gd name="connsiteX8" fmla="*/ 2414627 w 2528864"/>
                  <a:gd name="connsiteY8" fmla="*/ 765288 h 2136997"/>
                  <a:gd name="connsiteX9" fmla="*/ 2013410 w 2528864"/>
                  <a:gd name="connsiteY9" fmla="*/ 1605043 h 2136997"/>
                  <a:gd name="connsiteX10" fmla="*/ 1518888 w 2528864"/>
                  <a:gd name="connsiteY10" fmla="*/ 1987598 h 2136997"/>
                  <a:gd name="connsiteX11" fmla="*/ 809761 w 2528864"/>
                  <a:gd name="connsiteY11" fmla="*/ 2136888 h 2136997"/>
                  <a:gd name="connsiteX12" fmla="*/ 119296 w 2528864"/>
                  <a:gd name="connsiteY12" fmla="*/ 1968937 h 2136997"/>
                  <a:gd name="connsiteX13" fmla="*/ 18098 w 2528864"/>
                  <a:gd name="connsiteY13" fmla="*/ 1776899 h 2136997"/>
                  <a:gd name="connsiteX14" fmla="*/ 7329 w 2528864"/>
                  <a:gd name="connsiteY14" fmla="*/ 1745002 h 2136997"/>
                  <a:gd name="connsiteX0" fmla="*/ 77730 w 2599265"/>
                  <a:gd name="connsiteY0" fmla="*/ 1745002 h 2136997"/>
                  <a:gd name="connsiteX1" fmla="*/ 77730 w 2599265"/>
                  <a:gd name="connsiteY1" fmla="*/ 1418431 h 2136997"/>
                  <a:gd name="connsiteX2" fmla="*/ 171036 w 2599265"/>
                  <a:gd name="connsiteY2" fmla="*/ 905247 h 2136997"/>
                  <a:gd name="connsiteX3" fmla="*/ 618905 w 2599265"/>
                  <a:gd name="connsiteY3" fmla="*/ 364072 h 2136997"/>
                  <a:gd name="connsiteX4" fmla="*/ 1309371 w 2599265"/>
                  <a:gd name="connsiteY4" fmla="*/ 205451 h 2136997"/>
                  <a:gd name="connsiteX5" fmla="*/ 2009167 w 2599265"/>
                  <a:gd name="connsiteY5" fmla="*/ 186790 h 2136997"/>
                  <a:gd name="connsiteX6" fmla="*/ 2531681 w 2599265"/>
                  <a:gd name="connsiteY6" fmla="*/ 178 h 2136997"/>
                  <a:gd name="connsiteX7" fmla="*/ 2587665 w 2599265"/>
                  <a:gd name="connsiteY7" fmla="*/ 224112 h 2136997"/>
                  <a:gd name="connsiteX8" fmla="*/ 2485028 w 2599265"/>
                  <a:gd name="connsiteY8" fmla="*/ 765288 h 2136997"/>
                  <a:gd name="connsiteX9" fmla="*/ 2083811 w 2599265"/>
                  <a:gd name="connsiteY9" fmla="*/ 1605043 h 2136997"/>
                  <a:gd name="connsiteX10" fmla="*/ 1589289 w 2599265"/>
                  <a:gd name="connsiteY10" fmla="*/ 1987598 h 2136997"/>
                  <a:gd name="connsiteX11" fmla="*/ 880162 w 2599265"/>
                  <a:gd name="connsiteY11" fmla="*/ 2136888 h 2136997"/>
                  <a:gd name="connsiteX12" fmla="*/ 189697 w 2599265"/>
                  <a:gd name="connsiteY12" fmla="*/ 1968937 h 2136997"/>
                  <a:gd name="connsiteX13" fmla="*/ 2774 w 2599265"/>
                  <a:gd name="connsiteY13" fmla="*/ 1905487 h 2136997"/>
                  <a:gd name="connsiteX14" fmla="*/ 77730 w 2599265"/>
                  <a:gd name="connsiteY14" fmla="*/ 1745002 h 2136997"/>
                  <a:gd name="connsiteX0" fmla="*/ 12856 w 2534391"/>
                  <a:gd name="connsiteY0" fmla="*/ 1745002 h 2136997"/>
                  <a:gd name="connsiteX1" fmla="*/ 12856 w 2534391"/>
                  <a:gd name="connsiteY1" fmla="*/ 1418431 h 2136997"/>
                  <a:gd name="connsiteX2" fmla="*/ 106162 w 2534391"/>
                  <a:gd name="connsiteY2" fmla="*/ 905247 h 2136997"/>
                  <a:gd name="connsiteX3" fmla="*/ 554031 w 2534391"/>
                  <a:gd name="connsiteY3" fmla="*/ 364072 h 2136997"/>
                  <a:gd name="connsiteX4" fmla="*/ 1244497 w 2534391"/>
                  <a:gd name="connsiteY4" fmla="*/ 205451 h 2136997"/>
                  <a:gd name="connsiteX5" fmla="*/ 1944293 w 2534391"/>
                  <a:gd name="connsiteY5" fmla="*/ 186790 h 2136997"/>
                  <a:gd name="connsiteX6" fmla="*/ 2466807 w 2534391"/>
                  <a:gd name="connsiteY6" fmla="*/ 178 h 2136997"/>
                  <a:gd name="connsiteX7" fmla="*/ 2522791 w 2534391"/>
                  <a:gd name="connsiteY7" fmla="*/ 224112 h 2136997"/>
                  <a:gd name="connsiteX8" fmla="*/ 2420154 w 2534391"/>
                  <a:gd name="connsiteY8" fmla="*/ 765288 h 2136997"/>
                  <a:gd name="connsiteX9" fmla="*/ 2018937 w 2534391"/>
                  <a:gd name="connsiteY9" fmla="*/ 1605043 h 2136997"/>
                  <a:gd name="connsiteX10" fmla="*/ 1524415 w 2534391"/>
                  <a:gd name="connsiteY10" fmla="*/ 1987598 h 2136997"/>
                  <a:gd name="connsiteX11" fmla="*/ 815288 w 2534391"/>
                  <a:gd name="connsiteY11" fmla="*/ 2136888 h 2136997"/>
                  <a:gd name="connsiteX12" fmla="*/ 124823 w 2534391"/>
                  <a:gd name="connsiteY12" fmla="*/ 1968937 h 2136997"/>
                  <a:gd name="connsiteX13" fmla="*/ 12856 w 2534391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7990 w 2529525"/>
                  <a:gd name="connsiteY0" fmla="*/ 1745002 h 2136997"/>
                  <a:gd name="connsiteX1" fmla="*/ 7990 w 2529525"/>
                  <a:gd name="connsiteY1" fmla="*/ 1418431 h 2136997"/>
                  <a:gd name="connsiteX2" fmla="*/ 101296 w 2529525"/>
                  <a:gd name="connsiteY2" fmla="*/ 905247 h 2136997"/>
                  <a:gd name="connsiteX3" fmla="*/ 549165 w 2529525"/>
                  <a:gd name="connsiteY3" fmla="*/ 364072 h 2136997"/>
                  <a:gd name="connsiteX4" fmla="*/ 1239631 w 2529525"/>
                  <a:gd name="connsiteY4" fmla="*/ 205451 h 2136997"/>
                  <a:gd name="connsiteX5" fmla="*/ 1939427 w 2529525"/>
                  <a:gd name="connsiteY5" fmla="*/ 186790 h 2136997"/>
                  <a:gd name="connsiteX6" fmla="*/ 2461941 w 2529525"/>
                  <a:gd name="connsiteY6" fmla="*/ 178 h 2136997"/>
                  <a:gd name="connsiteX7" fmla="*/ 2517925 w 2529525"/>
                  <a:gd name="connsiteY7" fmla="*/ 224112 h 2136997"/>
                  <a:gd name="connsiteX8" fmla="*/ 2415288 w 2529525"/>
                  <a:gd name="connsiteY8" fmla="*/ 765288 h 2136997"/>
                  <a:gd name="connsiteX9" fmla="*/ 2014071 w 2529525"/>
                  <a:gd name="connsiteY9" fmla="*/ 1605043 h 2136997"/>
                  <a:gd name="connsiteX10" fmla="*/ 1519549 w 2529525"/>
                  <a:gd name="connsiteY10" fmla="*/ 1987598 h 2136997"/>
                  <a:gd name="connsiteX11" fmla="*/ 810422 w 2529525"/>
                  <a:gd name="connsiteY11" fmla="*/ 2136888 h 2136997"/>
                  <a:gd name="connsiteX12" fmla="*/ 119957 w 2529525"/>
                  <a:gd name="connsiteY12" fmla="*/ 1968937 h 2136997"/>
                  <a:gd name="connsiteX13" fmla="*/ 7990 w 2529525"/>
                  <a:gd name="connsiteY13" fmla="*/ 1745002 h 2136997"/>
                  <a:gd name="connsiteX0" fmla="*/ 17396 w 2538931"/>
                  <a:gd name="connsiteY0" fmla="*/ 1745002 h 2136997"/>
                  <a:gd name="connsiteX1" fmla="*/ 17396 w 2538931"/>
                  <a:gd name="connsiteY1" fmla="*/ 1418431 h 2136997"/>
                  <a:gd name="connsiteX2" fmla="*/ 110702 w 2538931"/>
                  <a:gd name="connsiteY2" fmla="*/ 905247 h 2136997"/>
                  <a:gd name="connsiteX3" fmla="*/ 558571 w 2538931"/>
                  <a:gd name="connsiteY3" fmla="*/ 364072 h 2136997"/>
                  <a:gd name="connsiteX4" fmla="*/ 1249037 w 2538931"/>
                  <a:gd name="connsiteY4" fmla="*/ 205451 h 2136997"/>
                  <a:gd name="connsiteX5" fmla="*/ 1948833 w 2538931"/>
                  <a:gd name="connsiteY5" fmla="*/ 186790 h 2136997"/>
                  <a:gd name="connsiteX6" fmla="*/ 2471347 w 2538931"/>
                  <a:gd name="connsiteY6" fmla="*/ 178 h 2136997"/>
                  <a:gd name="connsiteX7" fmla="*/ 2527331 w 2538931"/>
                  <a:gd name="connsiteY7" fmla="*/ 224112 h 2136997"/>
                  <a:gd name="connsiteX8" fmla="*/ 2424694 w 2538931"/>
                  <a:gd name="connsiteY8" fmla="*/ 765288 h 2136997"/>
                  <a:gd name="connsiteX9" fmla="*/ 2023477 w 2538931"/>
                  <a:gd name="connsiteY9" fmla="*/ 1605043 h 2136997"/>
                  <a:gd name="connsiteX10" fmla="*/ 1528955 w 2538931"/>
                  <a:gd name="connsiteY10" fmla="*/ 1987598 h 2136997"/>
                  <a:gd name="connsiteX11" fmla="*/ 819828 w 2538931"/>
                  <a:gd name="connsiteY11" fmla="*/ 2136888 h 2136997"/>
                  <a:gd name="connsiteX12" fmla="*/ 196038 w 2538931"/>
                  <a:gd name="connsiteY12" fmla="*/ 2026087 h 2136997"/>
                  <a:gd name="connsiteX13" fmla="*/ 17396 w 2538931"/>
                  <a:gd name="connsiteY13" fmla="*/ 1745002 h 2136997"/>
                  <a:gd name="connsiteX0" fmla="*/ 63048 w 2584583"/>
                  <a:gd name="connsiteY0" fmla="*/ 1745002 h 2136997"/>
                  <a:gd name="connsiteX1" fmla="*/ 63048 w 2584583"/>
                  <a:gd name="connsiteY1" fmla="*/ 1418431 h 2136997"/>
                  <a:gd name="connsiteX2" fmla="*/ 156354 w 2584583"/>
                  <a:gd name="connsiteY2" fmla="*/ 905247 h 2136997"/>
                  <a:gd name="connsiteX3" fmla="*/ 604223 w 2584583"/>
                  <a:gd name="connsiteY3" fmla="*/ 364072 h 2136997"/>
                  <a:gd name="connsiteX4" fmla="*/ 1294689 w 2584583"/>
                  <a:gd name="connsiteY4" fmla="*/ 205451 h 2136997"/>
                  <a:gd name="connsiteX5" fmla="*/ 1994485 w 2584583"/>
                  <a:gd name="connsiteY5" fmla="*/ 186790 h 2136997"/>
                  <a:gd name="connsiteX6" fmla="*/ 2516999 w 2584583"/>
                  <a:gd name="connsiteY6" fmla="*/ 178 h 2136997"/>
                  <a:gd name="connsiteX7" fmla="*/ 2572983 w 2584583"/>
                  <a:gd name="connsiteY7" fmla="*/ 224112 h 2136997"/>
                  <a:gd name="connsiteX8" fmla="*/ 2470346 w 2584583"/>
                  <a:gd name="connsiteY8" fmla="*/ 765288 h 2136997"/>
                  <a:gd name="connsiteX9" fmla="*/ 2069129 w 2584583"/>
                  <a:gd name="connsiteY9" fmla="*/ 1605043 h 2136997"/>
                  <a:gd name="connsiteX10" fmla="*/ 1574607 w 2584583"/>
                  <a:gd name="connsiteY10" fmla="*/ 1987598 h 2136997"/>
                  <a:gd name="connsiteX11" fmla="*/ 865480 w 2584583"/>
                  <a:gd name="connsiteY11" fmla="*/ 2136888 h 2136997"/>
                  <a:gd name="connsiteX12" fmla="*/ 63048 w 2584583"/>
                  <a:gd name="connsiteY12" fmla="*/ 1745002 h 2136997"/>
                  <a:gd name="connsiteX0" fmla="*/ 81105 w 2545490"/>
                  <a:gd name="connsiteY0" fmla="*/ 1854540 h 2136997"/>
                  <a:gd name="connsiteX1" fmla="*/ 23955 w 2545490"/>
                  <a:gd name="connsiteY1" fmla="*/ 1418431 h 2136997"/>
                  <a:gd name="connsiteX2" fmla="*/ 117261 w 2545490"/>
                  <a:gd name="connsiteY2" fmla="*/ 905247 h 2136997"/>
                  <a:gd name="connsiteX3" fmla="*/ 565130 w 2545490"/>
                  <a:gd name="connsiteY3" fmla="*/ 364072 h 2136997"/>
                  <a:gd name="connsiteX4" fmla="*/ 1255596 w 2545490"/>
                  <a:gd name="connsiteY4" fmla="*/ 205451 h 2136997"/>
                  <a:gd name="connsiteX5" fmla="*/ 1955392 w 2545490"/>
                  <a:gd name="connsiteY5" fmla="*/ 186790 h 2136997"/>
                  <a:gd name="connsiteX6" fmla="*/ 2477906 w 2545490"/>
                  <a:gd name="connsiteY6" fmla="*/ 178 h 2136997"/>
                  <a:gd name="connsiteX7" fmla="*/ 2533890 w 2545490"/>
                  <a:gd name="connsiteY7" fmla="*/ 224112 h 2136997"/>
                  <a:gd name="connsiteX8" fmla="*/ 2431253 w 2545490"/>
                  <a:gd name="connsiteY8" fmla="*/ 765288 h 2136997"/>
                  <a:gd name="connsiteX9" fmla="*/ 2030036 w 2545490"/>
                  <a:gd name="connsiteY9" fmla="*/ 1605043 h 2136997"/>
                  <a:gd name="connsiteX10" fmla="*/ 1535514 w 2545490"/>
                  <a:gd name="connsiteY10" fmla="*/ 1987598 h 2136997"/>
                  <a:gd name="connsiteX11" fmla="*/ 826387 w 2545490"/>
                  <a:gd name="connsiteY11" fmla="*/ 2136888 h 2136997"/>
                  <a:gd name="connsiteX12" fmla="*/ 81105 w 2545490"/>
                  <a:gd name="connsiteY12" fmla="*/ 1854540 h 2136997"/>
                  <a:gd name="connsiteX0" fmla="*/ 81414 w 2545799"/>
                  <a:gd name="connsiteY0" fmla="*/ 1854540 h 2080094"/>
                  <a:gd name="connsiteX1" fmla="*/ 24264 w 2545799"/>
                  <a:gd name="connsiteY1" fmla="*/ 1418431 h 2080094"/>
                  <a:gd name="connsiteX2" fmla="*/ 117570 w 2545799"/>
                  <a:gd name="connsiteY2" fmla="*/ 905247 h 2080094"/>
                  <a:gd name="connsiteX3" fmla="*/ 565439 w 2545799"/>
                  <a:gd name="connsiteY3" fmla="*/ 364072 h 2080094"/>
                  <a:gd name="connsiteX4" fmla="*/ 1255905 w 2545799"/>
                  <a:gd name="connsiteY4" fmla="*/ 205451 h 2080094"/>
                  <a:gd name="connsiteX5" fmla="*/ 1955701 w 2545799"/>
                  <a:gd name="connsiteY5" fmla="*/ 186790 h 2080094"/>
                  <a:gd name="connsiteX6" fmla="*/ 2478215 w 2545799"/>
                  <a:gd name="connsiteY6" fmla="*/ 178 h 2080094"/>
                  <a:gd name="connsiteX7" fmla="*/ 2534199 w 2545799"/>
                  <a:gd name="connsiteY7" fmla="*/ 224112 h 2080094"/>
                  <a:gd name="connsiteX8" fmla="*/ 2431562 w 2545799"/>
                  <a:gd name="connsiteY8" fmla="*/ 765288 h 2080094"/>
                  <a:gd name="connsiteX9" fmla="*/ 2030345 w 2545799"/>
                  <a:gd name="connsiteY9" fmla="*/ 1605043 h 2080094"/>
                  <a:gd name="connsiteX10" fmla="*/ 1535823 w 2545799"/>
                  <a:gd name="connsiteY10" fmla="*/ 1987598 h 2080094"/>
                  <a:gd name="connsiteX11" fmla="*/ 831459 w 2545799"/>
                  <a:gd name="connsiteY11" fmla="*/ 2079738 h 2080094"/>
                  <a:gd name="connsiteX12" fmla="*/ 81414 w 2545799"/>
                  <a:gd name="connsiteY12" fmla="*/ 1854540 h 2080094"/>
                  <a:gd name="connsiteX0" fmla="*/ 81414 w 2545799"/>
                  <a:gd name="connsiteY0" fmla="*/ 1854540 h 2092149"/>
                  <a:gd name="connsiteX1" fmla="*/ 24264 w 2545799"/>
                  <a:gd name="connsiteY1" fmla="*/ 1418431 h 2092149"/>
                  <a:gd name="connsiteX2" fmla="*/ 117570 w 2545799"/>
                  <a:gd name="connsiteY2" fmla="*/ 905247 h 2092149"/>
                  <a:gd name="connsiteX3" fmla="*/ 565439 w 2545799"/>
                  <a:gd name="connsiteY3" fmla="*/ 364072 h 2092149"/>
                  <a:gd name="connsiteX4" fmla="*/ 1255905 w 2545799"/>
                  <a:gd name="connsiteY4" fmla="*/ 205451 h 2092149"/>
                  <a:gd name="connsiteX5" fmla="*/ 1955701 w 2545799"/>
                  <a:gd name="connsiteY5" fmla="*/ 186790 h 2092149"/>
                  <a:gd name="connsiteX6" fmla="*/ 2478215 w 2545799"/>
                  <a:gd name="connsiteY6" fmla="*/ 178 h 2092149"/>
                  <a:gd name="connsiteX7" fmla="*/ 2534199 w 2545799"/>
                  <a:gd name="connsiteY7" fmla="*/ 224112 h 2092149"/>
                  <a:gd name="connsiteX8" fmla="*/ 2431562 w 2545799"/>
                  <a:gd name="connsiteY8" fmla="*/ 765288 h 2092149"/>
                  <a:gd name="connsiteX9" fmla="*/ 2030345 w 2545799"/>
                  <a:gd name="connsiteY9" fmla="*/ 1605043 h 2092149"/>
                  <a:gd name="connsiteX10" fmla="*/ 1535823 w 2545799"/>
                  <a:gd name="connsiteY10" fmla="*/ 1987598 h 2092149"/>
                  <a:gd name="connsiteX11" fmla="*/ 831459 w 2545799"/>
                  <a:gd name="connsiteY11" fmla="*/ 2079738 h 2092149"/>
                  <a:gd name="connsiteX12" fmla="*/ 81414 w 2545799"/>
                  <a:gd name="connsiteY12" fmla="*/ 1854540 h 2092149"/>
                  <a:gd name="connsiteX0" fmla="*/ 81414 w 2545799"/>
                  <a:gd name="connsiteY0" fmla="*/ 1854540 h 2079929"/>
                  <a:gd name="connsiteX1" fmla="*/ 24264 w 2545799"/>
                  <a:gd name="connsiteY1" fmla="*/ 1418431 h 2079929"/>
                  <a:gd name="connsiteX2" fmla="*/ 117570 w 2545799"/>
                  <a:gd name="connsiteY2" fmla="*/ 905247 h 2079929"/>
                  <a:gd name="connsiteX3" fmla="*/ 565439 w 2545799"/>
                  <a:gd name="connsiteY3" fmla="*/ 364072 h 2079929"/>
                  <a:gd name="connsiteX4" fmla="*/ 1255905 w 2545799"/>
                  <a:gd name="connsiteY4" fmla="*/ 205451 h 2079929"/>
                  <a:gd name="connsiteX5" fmla="*/ 1955701 w 2545799"/>
                  <a:gd name="connsiteY5" fmla="*/ 186790 h 2079929"/>
                  <a:gd name="connsiteX6" fmla="*/ 2478215 w 2545799"/>
                  <a:gd name="connsiteY6" fmla="*/ 178 h 2079929"/>
                  <a:gd name="connsiteX7" fmla="*/ 2534199 w 2545799"/>
                  <a:gd name="connsiteY7" fmla="*/ 224112 h 2079929"/>
                  <a:gd name="connsiteX8" fmla="*/ 2431562 w 2545799"/>
                  <a:gd name="connsiteY8" fmla="*/ 765288 h 2079929"/>
                  <a:gd name="connsiteX9" fmla="*/ 2030345 w 2545799"/>
                  <a:gd name="connsiteY9" fmla="*/ 1605043 h 2079929"/>
                  <a:gd name="connsiteX10" fmla="*/ 1535823 w 2545799"/>
                  <a:gd name="connsiteY10" fmla="*/ 1987598 h 2079929"/>
                  <a:gd name="connsiteX11" fmla="*/ 831459 w 2545799"/>
                  <a:gd name="connsiteY11" fmla="*/ 2079738 h 2079929"/>
                  <a:gd name="connsiteX12" fmla="*/ 81414 w 2545799"/>
                  <a:gd name="connsiteY12" fmla="*/ 1854540 h 2079929"/>
                  <a:gd name="connsiteX0" fmla="*/ 69120 w 2533505"/>
                  <a:gd name="connsiteY0" fmla="*/ 1854540 h 2079929"/>
                  <a:gd name="connsiteX1" fmla="*/ 11970 w 2533505"/>
                  <a:gd name="connsiteY1" fmla="*/ 1418431 h 2079929"/>
                  <a:gd name="connsiteX2" fmla="*/ 105276 w 2533505"/>
                  <a:gd name="connsiteY2" fmla="*/ 905247 h 2079929"/>
                  <a:gd name="connsiteX3" fmla="*/ 553145 w 2533505"/>
                  <a:gd name="connsiteY3" fmla="*/ 364072 h 2079929"/>
                  <a:gd name="connsiteX4" fmla="*/ 1243611 w 2533505"/>
                  <a:gd name="connsiteY4" fmla="*/ 205451 h 2079929"/>
                  <a:gd name="connsiteX5" fmla="*/ 1943407 w 2533505"/>
                  <a:gd name="connsiteY5" fmla="*/ 186790 h 2079929"/>
                  <a:gd name="connsiteX6" fmla="*/ 2465921 w 2533505"/>
                  <a:gd name="connsiteY6" fmla="*/ 178 h 2079929"/>
                  <a:gd name="connsiteX7" fmla="*/ 2521905 w 2533505"/>
                  <a:gd name="connsiteY7" fmla="*/ 224112 h 2079929"/>
                  <a:gd name="connsiteX8" fmla="*/ 2419268 w 2533505"/>
                  <a:gd name="connsiteY8" fmla="*/ 765288 h 2079929"/>
                  <a:gd name="connsiteX9" fmla="*/ 2018051 w 2533505"/>
                  <a:gd name="connsiteY9" fmla="*/ 1605043 h 2079929"/>
                  <a:gd name="connsiteX10" fmla="*/ 1523529 w 2533505"/>
                  <a:gd name="connsiteY10" fmla="*/ 1987598 h 2079929"/>
                  <a:gd name="connsiteX11" fmla="*/ 819165 w 2533505"/>
                  <a:gd name="connsiteY11" fmla="*/ 2079738 h 2079929"/>
                  <a:gd name="connsiteX12" fmla="*/ 69120 w 2533505"/>
                  <a:gd name="connsiteY12" fmla="*/ 1854540 h 2079929"/>
                  <a:gd name="connsiteX0" fmla="*/ 62118 w 2526503"/>
                  <a:gd name="connsiteY0" fmla="*/ 1854540 h 2079929"/>
                  <a:gd name="connsiteX1" fmla="*/ 98274 w 2526503"/>
                  <a:gd name="connsiteY1" fmla="*/ 905247 h 2079929"/>
                  <a:gd name="connsiteX2" fmla="*/ 546143 w 2526503"/>
                  <a:gd name="connsiteY2" fmla="*/ 364072 h 2079929"/>
                  <a:gd name="connsiteX3" fmla="*/ 1236609 w 2526503"/>
                  <a:gd name="connsiteY3" fmla="*/ 205451 h 2079929"/>
                  <a:gd name="connsiteX4" fmla="*/ 1936405 w 2526503"/>
                  <a:gd name="connsiteY4" fmla="*/ 186790 h 2079929"/>
                  <a:gd name="connsiteX5" fmla="*/ 2458919 w 2526503"/>
                  <a:gd name="connsiteY5" fmla="*/ 178 h 2079929"/>
                  <a:gd name="connsiteX6" fmla="*/ 2514903 w 2526503"/>
                  <a:gd name="connsiteY6" fmla="*/ 224112 h 2079929"/>
                  <a:gd name="connsiteX7" fmla="*/ 2412266 w 2526503"/>
                  <a:gd name="connsiteY7" fmla="*/ 765288 h 2079929"/>
                  <a:gd name="connsiteX8" fmla="*/ 2011049 w 2526503"/>
                  <a:gd name="connsiteY8" fmla="*/ 1605043 h 2079929"/>
                  <a:gd name="connsiteX9" fmla="*/ 1516527 w 2526503"/>
                  <a:gd name="connsiteY9" fmla="*/ 1987598 h 2079929"/>
                  <a:gd name="connsiteX10" fmla="*/ 812163 w 2526503"/>
                  <a:gd name="connsiteY10" fmla="*/ 2079738 h 2079929"/>
                  <a:gd name="connsiteX11" fmla="*/ 62118 w 2526503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74620 w 2539005"/>
                  <a:gd name="connsiteY0" fmla="*/ 1854540 h 2079929"/>
                  <a:gd name="connsiteX1" fmla="*/ 110776 w 2539005"/>
                  <a:gd name="connsiteY1" fmla="*/ 905247 h 2079929"/>
                  <a:gd name="connsiteX2" fmla="*/ 558645 w 2539005"/>
                  <a:gd name="connsiteY2" fmla="*/ 364072 h 2079929"/>
                  <a:gd name="connsiteX3" fmla="*/ 1249111 w 2539005"/>
                  <a:gd name="connsiteY3" fmla="*/ 205451 h 2079929"/>
                  <a:gd name="connsiteX4" fmla="*/ 1948907 w 2539005"/>
                  <a:gd name="connsiteY4" fmla="*/ 186790 h 2079929"/>
                  <a:gd name="connsiteX5" fmla="*/ 2471421 w 2539005"/>
                  <a:gd name="connsiteY5" fmla="*/ 178 h 2079929"/>
                  <a:gd name="connsiteX6" fmla="*/ 2527405 w 2539005"/>
                  <a:gd name="connsiteY6" fmla="*/ 224112 h 2079929"/>
                  <a:gd name="connsiteX7" fmla="*/ 2424768 w 2539005"/>
                  <a:gd name="connsiteY7" fmla="*/ 765288 h 2079929"/>
                  <a:gd name="connsiteX8" fmla="*/ 2023551 w 2539005"/>
                  <a:gd name="connsiteY8" fmla="*/ 1605043 h 2079929"/>
                  <a:gd name="connsiteX9" fmla="*/ 1529029 w 2539005"/>
                  <a:gd name="connsiteY9" fmla="*/ 1987598 h 2079929"/>
                  <a:gd name="connsiteX10" fmla="*/ 824665 w 2539005"/>
                  <a:gd name="connsiteY10" fmla="*/ 2079738 h 2079929"/>
                  <a:gd name="connsiteX11" fmla="*/ 74620 w 2539005"/>
                  <a:gd name="connsiteY11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9951 w 2564336"/>
                  <a:gd name="connsiteY0" fmla="*/ 1854540 h 2079929"/>
                  <a:gd name="connsiteX1" fmla="*/ 136107 w 2564336"/>
                  <a:gd name="connsiteY1" fmla="*/ 905247 h 2079929"/>
                  <a:gd name="connsiteX2" fmla="*/ 1274442 w 2564336"/>
                  <a:gd name="connsiteY2" fmla="*/ 205451 h 2079929"/>
                  <a:gd name="connsiteX3" fmla="*/ 1974238 w 2564336"/>
                  <a:gd name="connsiteY3" fmla="*/ 186790 h 2079929"/>
                  <a:gd name="connsiteX4" fmla="*/ 2496752 w 2564336"/>
                  <a:gd name="connsiteY4" fmla="*/ 178 h 2079929"/>
                  <a:gd name="connsiteX5" fmla="*/ 2552736 w 2564336"/>
                  <a:gd name="connsiteY5" fmla="*/ 224112 h 2079929"/>
                  <a:gd name="connsiteX6" fmla="*/ 2450099 w 2564336"/>
                  <a:gd name="connsiteY6" fmla="*/ 765288 h 2079929"/>
                  <a:gd name="connsiteX7" fmla="*/ 2048882 w 2564336"/>
                  <a:gd name="connsiteY7" fmla="*/ 1605043 h 2079929"/>
                  <a:gd name="connsiteX8" fmla="*/ 1554360 w 2564336"/>
                  <a:gd name="connsiteY8" fmla="*/ 1987598 h 2079929"/>
                  <a:gd name="connsiteX9" fmla="*/ 849996 w 2564336"/>
                  <a:gd name="connsiteY9" fmla="*/ 2079738 h 2079929"/>
                  <a:gd name="connsiteX10" fmla="*/ 99951 w 2564336"/>
                  <a:gd name="connsiteY10" fmla="*/ 1854540 h 2079929"/>
                  <a:gd name="connsiteX0" fmla="*/ 95793 w 2560178"/>
                  <a:gd name="connsiteY0" fmla="*/ 1854543 h 2079932"/>
                  <a:gd name="connsiteX1" fmla="*/ 131949 w 2560178"/>
                  <a:gd name="connsiteY1" fmla="*/ 905250 h 2079932"/>
                  <a:gd name="connsiteX2" fmla="*/ 1203609 w 2560178"/>
                  <a:gd name="connsiteY2" fmla="*/ 224504 h 2079932"/>
                  <a:gd name="connsiteX3" fmla="*/ 1970080 w 2560178"/>
                  <a:gd name="connsiteY3" fmla="*/ 186793 h 2079932"/>
                  <a:gd name="connsiteX4" fmla="*/ 2492594 w 2560178"/>
                  <a:gd name="connsiteY4" fmla="*/ 181 h 2079932"/>
                  <a:gd name="connsiteX5" fmla="*/ 2548578 w 2560178"/>
                  <a:gd name="connsiteY5" fmla="*/ 224115 h 2079932"/>
                  <a:gd name="connsiteX6" fmla="*/ 2445941 w 2560178"/>
                  <a:gd name="connsiteY6" fmla="*/ 765291 h 2079932"/>
                  <a:gd name="connsiteX7" fmla="*/ 2044724 w 2560178"/>
                  <a:gd name="connsiteY7" fmla="*/ 1605046 h 2079932"/>
                  <a:gd name="connsiteX8" fmla="*/ 1550202 w 2560178"/>
                  <a:gd name="connsiteY8" fmla="*/ 1987601 h 2079932"/>
                  <a:gd name="connsiteX9" fmla="*/ 845838 w 2560178"/>
                  <a:gd name="connsiteY9" fmla="*/ 2079741 h 2079932"/>
                  <a:gd name="connsiteX10" fmla="*/ 95793 w 2560178"/>
                  <a:gd name="connsiteY10" fmla="*/ 1854543 h 2079932"/>
                  <a:gd name="connsiteX0" fmla="*/ 90564 w 2554949"/>
                  <a:gd name="connsiteY0" fmla="*/ 1854543 h 2079932"/>
                  <a:gd name="connsiteX1" fmla="*/ 126720 w 2554949"/>
                  <a:gd name="connsiteY1" fmla="*/ 905250 h 2079932"/>
                  <a:gd name="connsiteX2" fmla="*/ 1198380 w 2554949"/>
                  <a:gd name="connsiteY2" fmla="*/ 224504 h 2079932"/>
                  <a:gd name="connsiteX3" fmla="*/ 1964851 w 2554949"/>
                  <a:gd name="connsiteY3" fmla="*/ 186793 h 2079932"/>
                  <a:gd name="connsiteX4" fmla="*/ 2487365 w 2554949"/>
                  <a:gd name="connsiteY4" fmla="*/ 181 h 2079932"/>
                  <a:gd name="connsiteX5" fmla="*/ 2543349 w 2554949"/>
                  <a:gd name="connsiteY5" fmla="*/ 224115 h 2079932"/>
                  <a:gd name="connsiteX6" fmla="*/ 2440712 w 2554949"/>
                  <a:gd name="connsiteY6" fmla="*/ 765291 h 2079932"/>
                  <a:gd name="connsiteX7" fmla="*/ 2039495 w 2554949"/>
                  <a:gd name="connsiteY7" fmla="*/ 1605046 h 2079932"/>
                  <a:gd name="connsiteX8" fmla="*/ 1544973 w 2554949"/>
                  <a:gd name="connsiteY8" fmla="*/ 1987601 h 2079932"/>
                  <a:gd name="connsiteX9" fmla="*/ 840609 w 2554949"/>
                  <a:gd name="connsiteY9" fmla="*/ 2079741 h 2079932"/>
                  <a:gd name="connsiteX10" fmla="*/ 90564 w 2554949"/>
                  <a:gd name="connsiteY10" fmla="*/ 1854543 h 2079932"/>
                  <a:gd name="connsiteX0" fmla="*/ 94033 w 2558418"/>
                  <a:gd name="connsiteY0" fmla="*/ 1854557 h 2079946"/>
                  <a:gd name="connsiteX1" fmla="*/ 130189 w 2558418"/>
                  <a:gd name="connsiteY1" fmla="*/ 905264 h 2079946"/>
                  <a:gd name="connsiteX2" fmla="*/ 1173274 w 2558418"/>
                  <a:gd name="connsiteY2" fmla="*/ 295956 h 2079946"/>
                  <a:gd name="connsiteX3" fmla="*/ 1968320 w 2558418"/>
                  <a:gd name="connsiteY3" fmla="*/ 186807 h 2079946"/>
                  <a:gd name="connsiteX4" fmla="*/ 2490834 w 2558418"/>
                  <a:gd name="connsiteY4" fmla="*/ 195 h 2079946"/>
                  <a:gd name="connsiteX5" fmla="*/ 2546818 w 2558418"/>
                  <a:gd name="connsiteY5" fmla="*/ 224129 h 2079946"/>
                  <a:gd name="connsiteX6" fmla="*/ 2444181 w 2558418"/>
                  <a:gd name="connsiteY6" fmla="*/ 765305 h 2079946"/>
                  <a:gd name="connsiteX7" fmla="*/ 2042964 w 2558418"/>
                  <a:gd name="connsiteY7" fmla="*/ 1605060 h 2079946"/>
                  <a:gd name="connsiteX8" fmla="*/ 1548442 w 2558418"/>
                  <a:gd name="connsiteY8" fmla="*/ 1987615 h 2079946"/>
                  <a:gd name="connsiteX9" fmla="*/ 844078 w 2558418"/>
                  <a:gd name="connsiteY9" fmla="*/ 2079755 h 2079946"/>
                  <a:gd name="connsiteX10" fmla="*/ 94033 w 2558418"/>
                  <a:gd name="connsiteY10" fmla="*/ 1854557 h 2079946"/>
                  <a:gd name="connsiteX0" fmla="*/ 94033 w 2558418"/>
                  <a:gd name="connsiteY0" fmla="*/ 1854556 h 2079945"/>
                  <a:gd name="connsiteX1" fmla="*/ 130189 w 2558418"/>
                  <a:gd name="connsiteY1" fmla="*/ 905263 h 2079945"/>
                  <a:gd name="connsiteX2" fmla="*/ 1173274 w 2558418"/>
                  <a:gd name="connsiteY2" fmla="*/ 286430 h 2079945"/>
                  <a:gd name="connsiteX3" fmla="*/ 1968320 w 2558418"/>
                  <a:gd name="connsiteY3" fmla="*/ 186806 h 2079945"/>
                  <a:gd name="connsiteX4" fmla="*/ 2490834 w 2558418"/>
                  <a:gd name="connsiteY4" fmla="*/ 194 h 2079945"/>
                  <a:gd name="connsiteX5" fmla="*/ 2546818 w 2558418"/>
                  <a:gd name="connsiteY5" fmla="*/ 224128 h 2079945"/>
                  <a:gd name="connsiteX6" fmla="*/ 2444181 w 2558418"/>
                  <a:gd name="connsiteY6" fmla="*/ 765304 h 2079945"/>
                  <a:gd name="connsiteX7" fmla="*/ 2042964 w 2558418"/>
                  <a:gd name="connsiteY7" fmla="*/ 1605059 h 2079945"/>
                  <a:gd name="connsiteX8" fmla="*/ 1548442 w 2558418"/>
                  <a:gd name="connsiteY8" fmla="*/ 1987614 h 2079945"/>
                  <a:gd name="connsiteX9" fmla="*/ 844078 w 2558418"/>
                  <a:gd name="connsiteY9" fmla="*/ 2079754 h 2079945"/>
                  <a:gd name="connsiteX10" fmla="*/ 94033 w 2558418"/>
                  <a:gd name="connsiteY10" fmla="*/ 1854556 h 2079945"/>
                  <a:gd name="connsiteX0" fmla="*/ 73773 w 2538158"/>
                  <a:gd name="connsiteY0" fmla="*/ 1854556 h 2079945"/>
                  <a:gd name="connsiteX1" fmla="*/ 109929 w 2538158"/>
                  <a:gd name="connsiteY1" fmla="*/ 905263 h 2079945"/>
                  <a:gd name="connsiteX2" fmla="*/ 1153014 w 2538158"/>
                  <a:gd name="connsiteY2" fmla="*/ 286430 h 2079945"/>
                  <a:gd name="connsiteX3" fmla="*/ 1948060 w 2538158"/>
                  <a:gd name="connsiteY3" fmla="*/ 186806 h 2079945"/>
                  <a:gd name="connsiteX4" fmla="*/ 2470574 w 2538158"/>
                  <a:gd name="connsiteY4" fmla="*/ 194 h 2079945"/>
                  <a:gd name="connsiteX5" fmla="*/ 2526558 w 2538158"/>
                  <a:gd name="connsiteY5" fmla="*/ 224128 h 2079945"/>
                  <a:gd name="connsiteX6" fmla="*/ 2423921 w 2538158"/>
                  <a:gd name="connsiteY6" fmla="*/ 765304 h 2079945"/>
                  <a:gd name="connsiteX7" fmla="*/ 2022704 w 2538158"/>
                  <a:gd name="connsiteY7" fmla="*/ 1605059 h 2079945"/>
                  <a:gd name="connsiteX8" fmla="*/ 1528182 w 2538158"/>
                  <a:gd name="connsiteY8" fmla="*/ 1987614 h 2079945"/>
                  <a:gd name="connsiteX9" fmla="*/ 823818 w 2538158"/>
                  <a:gd name="connsiteY9" fmla="*/ 2079754 h 2079945"/>
                  <a:gd name="connsiteX10" fmla="*/ 73773 w 2538158"/>
                  <a:gd name="connsiteY10" fmla="*/ 1854556 h 2079945"/>
                  <a:gd name="connsiteX0" fmla="*/ 108852 w 2511325"/>
                  <a:gd name="connsiteY0" fmla="*/ 1849794 h 2086587"/>
                  <a:gd name="connsiteX1" fmla="*/ 83096 w 2511325"/>
                  <a:gd name="connsiteY1" fmla="*/ 905263 h 2086587"/>
                  <a:gd name="connsiteX2" fmla="*/ 1126181 w 2511325"/>
                  <a:gd name="connsiteY2" fmla="*/ 286430 h 2086587"/>
                  <a:gd name="connsiteX3" fmla="*/ 1921227 w 2511325"/>
                  <a:gd name="connsiteY3" fmla="*/ 186806 h 2086587"/>
                  <a:gd name="connsiteX4" fmla="*/ 2443741 w 2511325"/>
                  <a:gd name="connsiteY4" fmla="*/ 194 h 2086587"/>
                  <a:gd name="connsiteX5" fmla="*/ 2499725 w 2511325"/>
                  <a:gd name="connsiteY5" fmla="*/ 224128 h 2086587"/>
                  <a:gd name="connsiteX6" fmla="*/ 2397088 w 2511325"/>
                  <a:gd name="connsiteY6" fmla="*/ 765304 h 2086587"/>
                  <a:gd name="connsiteX7" fmla="*/ 1995871 w 2511325"/>
                  <a:gd name="connsiteY7" fmla="*/ 1605059 h 2086587"/>
                  <a:gd name="connsiteX8" fmla="*/ 1501349 w 2511325"/>
                  <a:gd name="connsiteY8" fmla="*/ 1987614 h 2086587"/>
                  <a:gd name="connsiteX9" fmla="*/ 796985 w 2511325"/>
                  <a:gd name="connsiteY9" fmla="*/ 2079754 h 2086587"/>
                  <a:gd name="connsiteX10" fmla="*/ 108852 w 2511325"/>
                  <a:gd name="connsiteY10" fmla="*/ 1849794 h 2086587"/>
                  <a:gd name="connsiteX0" fmla="*/ 88946 w 2524756"/>
                  <a:gd name="connsiteY0" fmla="*/ 1811694 h 2089074"/>
                  <a:gd name="connsiteX1" fmla="*/ 96527 w 2524756"/>
                  <a:gd name="connsiteY1" fmla="*/ 905263 h 2089074"/>
                  <a:gd name="connsiteX2" fmla="*/ 1139612 w 2524756"/>
                  <a:gd name="connsiteY2" fmla="*/ 286430 h 2089074"/>
                  <a:gd name="connsiteX3" fmla="*/ 1934658 w 2524756"/>
                  <a:gd name="connsiteY3" fmla="*/ 186806 h 2089074"/>
                  <a:gd name="connsiteX4" fmla="*/ 2457172 w 2524756"/>
                  <a:gd name="connsiteY4" fmla="*/ 194 h 2089074"/>
                  <a:gd name="connsiteX5" fmla="*/ 2513156 w 2524756"/>
                  <a:gd name="connsiteY5" fmla="*/ 224128 h 2089074"/>
                  <a:gd name="connsiteX6" fmla="*/ 2410519 w 2524756"/>
                  <a:gd name="connsiteY6" fmla="*/ 765304 h 2089074"/>
                  <a:gd name="connsiteX7" fmla="*/ 2009302 w 2524756"/>
                  <a:gd name="connsiteY7" fmla="*/ 1605059 h 2089074"/>
                  <a:gd name="connsiteX8" fmla="*/ 1514780 w 2524756"/>
                  <a:gd name="connsiteY8" fmla="*/ 1987614 h 2089074"/>
                  <a:gd name="connsiteX9" fmla="*/ 810416 w 2524756"/>
                  <a:gd name="connsiteY9" fmla="*/ 2079754 h 2089074"/>
                  <a:gd name="connsiteX10" fmla="*/ 88946 w 2524756"/>
                  <a:gd name="connsiteY10" fmla="*/ 1811694 h 2089074"/>
                  <a:gd name="connsiteX0" fmla="*/ 68826 w 2504636"/>
                  <a:gd name="connsiteY0" fmla="*/ 1811694 h 2089074"/>
                  <a:gd name="connsiteX1" fmla="*/ 76407 w 2504636"/>
                  <a:gd name="connsiteY1" fmla="*/ 905263 h 2089074"/>
                  <a:gd name="connsiteX2" fmla="*/ 1119492 w 2504636"/>
                  <a:gd name="connsiteY2" fmla="*/ 286430 h 2089074"/>
                  <a:gd name="connsiteX3" fmla="*/ 1914538 w 2504636"/>
                  <a:gd name="connsiteY3" fmla="*/ 186806 h 2089074"/>
                  <a:gd name="connsiteX4" fmla="*/ 2437052 w 2504636"/>
                  <a:gd name="connsiteY4" fmla="*/ 194 h 2089074"/>
                  <a:gd name="connsiteX5" fmla="*/ 2493036 w 2504636"/>
                  <a:gd name="connsiteY5" fmla="*/ 224128 h 2089074"/>
                  <a:gd name="connsiteX6" fmla="*/ 2390399 w 2504636"/>
                  <a:gd name="connsiteY6" fmla="*/ 765304 h 2089074"/>
                  <a:gd name="connsiteX7" fmla="*/ 1989182 w 2504636"/>
                  <a:gd name="connsiteY7" fmla="*/ 1605059 h 2089074"/>
                  <a:gd name="connsiteX8" fmla="*/ 1494660 w 2504636"/>
                  <a:gd name="connsiteY8" fmla="*/ 1987614 h 2089074"/>
                  <a:gd name="connsiteX9" fmla="*/ 790296 w 2504636"/>
                  <a:gd name="connsiteY9" fmla="*/ 2079754 h 2089074"/>
                  <a:gd name="connsiteX10" fmla="*/ 68826 w 2504636"/>
                  <a:gd name="connsiteY10" fmla="*/ 1811694 h 208907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88946 w 2524756"/>
                  <a:gd name="connsiteY0" fmla="*/ 1773594 h 2091634"/>
                  <a:gd name="connsiteX1" fmla="*/ 96527 w 2524756"/>
                  <a:gd name="connsiteY1" fmla="*/ 905263 h 2091634"/>
                  <a:gd name="connsiteX2" fmla="*/ 1139612 w 2524756"/>
                  <a:gd name="connsiteY2" fmla="*/ 286430 h 2091634"/>
                  <a:gd name="connsiteX3" fmla="*/ 1934658 w 2524756"/>
                  <a:gd name="connsiteY3" fmla="*/ 186806 h 2091634"/>
                  <a:gd name="connsiteX4" fmla="*/ 2457172 w 2524756"/>
                  <a:gd name="connsiteY4" fmla="*/ 194 h 2091634"/>
                  <a:gd name="connsiteX5" fmla="*/ 2513156 w 2524756"/>
                  <a:gd name="connsiteY5" fmla="*/ 224128 h 2091634"/>
                  <a:gd name="connsiteX6" fmla="*/ 2410519 w 2524756"/>
                  <a:gd name="connsiteY6" fmla="*/ 765304 h 2091634"/>
                  <a:gd name="connsiteX7" fmla="*/ 2009302 w 2524756"/>
                  <a:gd name="connsiteY7" fmla="*/ 1605059 h 2091634"/>
                  <a:gd name="connsiteX8" fmla="*/ 1514780 w 2524756"/>
                  <a:gd name="connsiteY8" fmla="*/ 1987614 h 2091634"/>
                  <a:gd name="connsiteX9" fmla="*/ 810416 w 2524756"/>
                  <a:gd name="connsiteY9" fmla="*/ 2079754 h 2091634"/>
                  <a:gd name="connsiteX10" fmla="*/ 88946 w 2524756"/>
                  <a:gd name="connsiteY10" fmla="*/ 1773594 h 2091634"/>
                  <a:gd name="connsiteX0" fmla="*/ 107853 w 2543663"/>
                  <a:gd name="connsiteY0" fmla="*/ 1773594 h 2067233"/>
                  <a:gd name="connsiteX1" fmla="*/ 115434 w 2543663"/>
                  <a:gd name="connsiteY1" fmla="*/ 905263 h 2067233"/>
                  <a:gd name="connsiteX2" fmla="*/ 1158519 w 2543663"/>
                  <a:gd name="connsiteY2" fmla="*/ 286430 h 2067233"/>
                  <a:gd name="connsiteX3" fmla="*/ 1953565 w 2543663"/>
                  <a:gd name="connsiteY3" fmla="*/ 186806 h 2067233"/>
                  <a:gd name="connsiteX4" fmla="*/ 2476079 w 2543663"/>
                  <a:gd name="connsiteY4" fmla="*/ 194 h 2067233"/>
                  <a:gd name="connsiteX5" fmla="*/ 2532063 w 2543663"/>
                  <a:gd name="connsiteY5" fmla="*/ 224128 h 2067233"/>
                  <a:gd name="connsiteX6" fmla="*/ 2429426 w 2543663"/>
                  <a:gd name="connsiteY6" fmla="*/ 765304 h 2067233"/>
                  <a:gd name="connsiteX7" fmla="*/ 2028209 w 2543663"/>
                  <a:gd name="connsiteY7" fmla="*/ 1605059 h 2067233"/>
                  <a:gd name="connsiteX8" fmla="*/ 1533687 w 2543663"/>
                  <a:gd name="connsiteY8" fmla="*/ 1987614 h 2067233"/>
                  <a:gd name="connsiteX9" fmla="*/ 843610 w 2543663"/>
                  <a:gd name="connsiteY9" fmla="*/ 2051179 h 2067233"/>
                  <a:gd name="connsiteX10" fmla="*/ 107853 w 2543663"/>
                  <a:gd name="connsiteY10" fmla="*/ 1773594 h 2067233"/>
                  <a:gd name="connsiteX0" fmla="*/ 107853 w 2543663"/>
                  <a:gd name="connsiteY0" fmla="*/ 1773594 h 2054713"/>
                  <a:gd name="connsiteX1" fmla="*/ 115434 w 2543663"/>
                  <a:gd name="connsiteY1" fmla="*/ 905263 h 2054713"/>
                  <a:gd name="connsiteX2" fmla="*/ 1158519 w 2543663"/>
                  <a:gd name="connsiteY2" fmla="*/ 286430 h 2054713"/>
                  <a:gd name="connsiteX3" fmla="*/ 1953565 w 2543663"/>
                  <a:gd name="connsiteY3" fmla="*/ 186806 h 2054713"/>
                  <a:gd name="connsiteX4" fmla="*/ 2476079 w 2543663"/>
                  <a:gd name="connsiteY4" fmla="*/ 194 h 2054713"/>
                  <a:gd name="connsiteX5" fmla="*/ 2532063 w 2543663"/>
                  <a:gd name="connsiteY5" fmla="*/ 224128 h 2054713"/>
                  <a:gd name="connsiteX6" fmla="*/ 2429426 w 2543663"/>
                  <a:gd name="connsiteY6" fmla="*/ 765304 h 2054713"/>
                  <a:gd name="connsiteX7" fmla="*/ 2028209 w 2543663"/>
                  <a:gd name="connsiteY7" fmla="*/ 1605059 h 2054713"/>
                  <a:gd name="connsiteX8" fmla="*/ 1533687 w 2543663"/>
                  <a:gd name="connsiteY8" fmla="*/ 1987614 h 2054713"/>
                  <a:gd name="connsiteX9" fmla="*/ 843610 w 2543663"/>
                  <a:gd name="connsiteY9" fmla="*/ 2051179 h 2054713"/>
                  <a:gd name="connsiteX10" fmla="*/ 107853 w 2543663"/>
                  <a:gd name="connsiteY10" fmla="*/ 1773594 h 2054713"/>
                  <a:gd name="connsiteX0" fmla="*/ 107853 w 2543663"/>
                  <a:gd name="connsiteY0" fmla="*/ 1773594 h 2059058"/>
                  <a:gd name="connsiteX1" fmla="*/ 115434 w 2543663"/>
                  <a:gd name="connsiteY1" fmla="*/ 905263 h 2059058"/>
                  <a:gd name="connsiteX2" fmla="*/ 1158519 w 2543663"/>
                  <a:gd name="connsiteY2" fmla="*/ 286430 h 2059058"/>
                  <a:gd name="connsiteX3" fmla="*/ 1953565 w 2543663"/>
                  <a:gd name="connsiteY3" fmla="*/ 186806 h 2059058"/>
                  <a:gd name="connsiteX4" fmla="*/ 2476079 w 2543663"/>
                  <a:gd name="connsiteY4" fmla="*/ 194 h 2059058"/>
                  <a:gd name="connsiteX5" fmla="*/ 2532063 w 2543663"/>
                  <a:gd name="connsiteY5" fmla="*/ 224128 h 2059058"/>
                  <a:gd name="connsiteX6" fmla="*/ 2429426 w 2543663"/>
                  <a:gd name="connsiteY6" fmla="*/ 765304 h 2059058"/>
                  <a:gd name="connsiteX7" fmla="*/ 2028209 w 2543663"/>
                  <a:gd name="connsiteY7" fmla="*/ 1605059 h 2059058"/>
                  <a:gd name="connsiteX8" fmla="*/ 1533687 w 2543663"/>
                  <a:gd name="connsiteY8" fmla="*/ 1949514 h 2059058"/>
                  <a:gd name="connsiteX9" fmla="*/ 843610 w 2543663"/>
                  <a:gd name="connsiteY9" fmla="*/ 2051179 h 2059058"/>
                  <a:gd name="connsiteX10" fmla="*/ 107853 w 2543663"/>
                  <a:gd name="connsiteY10" fmla="*/ 1773594 h 2059058"/>
                  <a:gd name="connsiteX0" fmla="*/ 107853 w 2543663"/>
                  <a:gd name="connsiteY0" fmla="*/ 1773594 h 2060238"/>
                  <a:gd name="connsiteX1" fmla="*/ 115434 w 2543663"/>
                  <a:gd name="connsiteY1" fmla="*/ 905263 h 2060238"/>
                  <a:gd name="connsiteX2" fmla="*/ 1158519 w 2543663"/>
                  <a:gd name="connsiteY2" fmla="*/ 286430 h 2060238"/>
                  <a:gd name="connsiteX3" fmla="*/ 1953565 w 2543663"/>
                  <a:gd name="connsiteY3" fmla="*/ 186806 h 2060238"/>
                  <a:gd name="connsiteX4" fmla="*/ 2476079 w 2543663"/>
                  <a:gd name="connsiteY4" fmla="*/ 194 h 2060238"/>
                  <a:gd name="connsiteX5" fmla="*/ 2532063 w 2543663"/>
                  <a:gd name="connsiteY5" fmla="*/ 224128 h 2060238"/>
                  <a:gd name="connsiteX6" fmla="*/ 2429426 w 2543663"/>
                  <a:gd name="connsiteY6" fmla="*/ 765304 h 2060238"/>
                  <a:gd name="connsiteX7" fmla="*/ 1985346 w 2543663"/>
                  <a:gd name="connsiteY7" fmla="*/ 1528859 h 2060238"/>
                  <a:gd name="connsiteX8" fmla="*/ 1533687 w 2543663"/>
                  <a:gd name="connsiteY8" fmla="*/ 1949514 h 2060238"/>
                  <a:gd name="connsiteX9" fmla="*/ 843610 w 2543663"/>
                  <a:gd name="connsiteY9" fmla="*/ 2051179 h 2060238"/>
                  <a:gd name="connsiteX10" fmla="*/ 107853 w 2543663"/>
                  <a:gd name="connsiteY10" fmla="*/ 1773594 h 2060238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6818"/>
                  <a:gd name="connsiteY0" fmla="*/ 1773449 h 2060093"/>
                  <a:gd name="connsiteX1" fmla="*/ 115434 w 2546818"/>
                  <a:gd name="connsiteY1" fmla="*/ 905118 h 2060093"/>
                  <a:gd name="connsiteX2" fmla="*/ 1158519 w 2546818"/>
                  <a:gd name="connsiteY2" fmla="*/ 286285 h 2060093"/>
                  <a:gd name="connsiteX3" fmla="*/ 1953565 w 2546818"/>
                  <a:gd name="connsiteY3" fmla="*/ 186661 h 2060093"/>
                  <a:gd name="connsiteX4" fmla="*/ 2476079 w 2546818"/>
                  <a:gd name="connsiteY4" fmla="*/ 49 h 2060093"/>
                  <a:gd name="connsiteX5" fmla="*/ 2536826 w 2546818"/>
                  <a:gd name="connsiteY5" fmla="*/ 204933 h 2060093"/>
                  <a:gd name="connsiteX6" fmla="*/ 2429426 w 2546818"/>
                  <a:gd name="connsiteY6" fmla="*/ 765159 h 2060093"/>
                  <a:gd name="connsiteX7" fmla="*/ 1985346 w 2546818"/>
                  <a:gd name="connsiteY7" fmla="*/ 1528714 h 2060093"/>
                  <a:gd name="connsiteX8" fmla="*/ 1533687 w 2546818"/>
                  <a:gd name="connsiteY8" fmla="*/ 1949369 h 2060093"/>
                  <a:gd name="connsiteX9" fmla="*/ 843610 w 2546818"/>
                  <a:gd name="connsiteY9" fmla="*/ 2051034 h 2060093"/>
                  <a:gd name="connsiteX10" fmla="*/ 107853 w 2546818"/>
                  <a:gd name="connsiteY10" fmla="*/ 1773449 h 2060093"/>
                  <a:gd name="connsiteX0" fmla="*/ 107853 w 2548859"/>
                  <a:gd name="connsiteY0" fmla="*/ 1773449 h 2060093"/>
                  <a:gd name="connsiteX1" fmla="*/ 115434 w 2548859"/>
                  <a:gd name="connsiteY1" fmla="*/ 905118 h 2060093"/>
                  <a:gd name="connsiteX2" fmla="*/ 1158519 w 2548859"/>
                  <a:gd name="connsiteY2" fmla="*/ 286285 h 2060093"/>
                  <a:gd name="connsiteX3" fmla="*/ 1953565 w 2548859"/>
                  <a:gd name="connsiteY3" fmla="*/ 186661 h 2060093"/>
                  <a:gd name="connsiteX4" fmla="*/ 2476079 w 2548859"/>
                  <a:gd name="connsiteY4" fmla="*/ 49 h 2060093"/>
                  <a:gd name="connsiteX5" fmla="*/ 2536826 w 2548859"/>
                  <a:gd name="connsiteY5" fmla="*/ 204933 h 2060093"/>
                  <a:gd name="connsiteX6" fmla="*/ 2400851 w 2548859"/>
                  <a:gd name="connsiteY6" fmla="*/ 750871 h 2060093"/>
                  <a:gd name="connsiteX7" fmla="*/ 1985346 w 2548859"/>
                  <a:gd name="connsiteY7" fmla="*/ 1528714 h 2060093"/>
                  <a:gd name="connsiteX8" fmla="*/ 1533687 w 2548859"/>
                  <a:gd name="connsiteY8" fmla="*/ 1949369 h 2060093"/>
                  <a:gd name="connsiteX9" fmla="*/ 843610 w 2548859"/>
                  <a:gd name="connsiteY9" fmla="*/ 2051034 h 2060093"/>
                  <a:gd name="connsiteX10" fmla="*/ 107853 w 2548859"/>
                  <a:gd name="connsiteY10" fmla="*/ 1773449 h 2060093"/>
                  <a:gd name="connsiteX0" fmla="*/ 107853 w 2550227"/>
                  <a:gd name="connsiteY0" fmla="*/ 1773449 h 2060093"/>
                  <a:gd name="connsiteX1" fmla="*/ 115434 w 2550227"/>
                  <a:gd name="connsiteY1" fmla="*/ 905118 h 2060093"/>
                  <a:gd name="connsiteX2" fmla="*/ 1158519 w 2550227"/>
                  <a:gd name="connsiteY2" fmla="*/ 286285 h 2060093"/>
                  <a:gd name="connsiteX3" fmla="*/ 1953565 w 2550227"/>
                  <a:gd name="connsiteY3" fmla="*/ 186661 h 2060093"/>
                  <a:gd name="connsiteX4" fmla="*/ 2476079 w 2550227"/>
                  <a:gd name="connsiteY4" fmla="*/ 49 h 2060093"/>
                  <a:gd name="connsiteX5" fmla="*/ 2536826 w 2550227"/>
                  <a:gd name="connsiteY5" fmla="*/ 204933 h 2060093"/>
                  <a:gd name="connsiteX6" fmla="*/ 2381801 w 2550227"/>
                  <a:gd name="connsiteY6" fmla="*/ 722296 h 2060093"/>
                  <a:gd name="connsiteX7" fmla="*/ 1985346 w 2550227"/>
                  <a:gd name="connsiteY7" fmla="*/ 1528714 h 2060093"/>
                  <a:gd name="connsiteX8" fmla="*/ 1533687 w 2550227"/>
                  <a:gd name="connsiteY8" fmla="*/ 1949369 h 2060093"/>
                  <a:gd name="connsiteX9" fmla="*/ 843610 w 2550227"/>
                  <a:gd name="connsiteY9" fmla="*/ 2051034 h 2060093"/>
                  <a:gd name="connsiteX10" fmla="*/ 107853 w 2550227"/>
                  <a:gd name="connsiteY10" fmla="*/ 1773449 h 2060093"/>
                  <a:gd name="connsiteX0" fmla="*/ 90468 w 2532842"/>
                  <a:gd name="connsiteY0" fmla="*/ 1773449 h 2060093"/>
                  <a:gd name="connsiteX1" fmla="*/ 98049 w 2532842"/>
                  <a:gd name="connsiteY1" fmla="*/ 905118 h 2060093"/>
                  <a:gd name="connsiteX2" fmla="*/ 1141134 w 2532842"/>
                  <a:gd name="connsiteY2" fmla="*/ 286285 h 2060093"/>
                  <a:gd name="connsiteX3" fmla="*/ 1936180 w 2532842"/>
                  <a:gd name="connsiteY3" fmla="*/ 186661 h 2060093"/>
                  <a:gd name="connsiteX4" fmla="*/ 2458694 w 2532842"/>
                  <a:gd name="connsiteY4" fmla="*/ 49 h 2060093"/>
                  <a:gd name="connsiteX5" fmla="*/ 2519441 w 2532842"/>
                  <a:gd name="connsiteY5" fmla="*/ 204933 h 2060093"/>
                  <a:gd name="connsiteX6" fmla="*/ 2364416 w 2532842"/>
                  <a:gd name="connsiteY6" fmla="*/ 722296 h 2060093"/>
                  <a:gd name="connsiteX7" fmla="*/ 1967961 w 2532842"/>
                  <a:gd name="connsiteY7" fmla="*/ 1528714 h 2060093"/>
                  <a:gd name="connsiteX8" fmla="*/ 1516302 w 2532842"/>
                  <a:gd name="connsiteY8" fmla="*/ 1949369 h 2060093"/>
                  <a:gd name="connsiteX9" fmla="*/ 826225 w 2532842"/>
                  <a:gd name="connsiteY9" fmla="*/ 2051034 h 2060093"/>
                  <a:gd name="connsiteX10" fmla="*/ 90468 w 2532842"/>
                  <a:gd name="connsiteY10" fmla="*/ 1773449 h 20600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32842" h="2060093">
                    <a:moveTo>
                      <a:pt x="90468" y="1773449"/>
                    </a:moveTo>
                    <a:cubicBezTo>
                      <a:pt x="-30895" y="1582463"/>
                      <a:pt x="-31897" y="1158624"/>
                      <a:pt x="98049" y="905118"/>
                    </a:cubicBezTo>
                    <a:cubicBezTo>
                      <a:pt x="227995" y="651612"/>
                      <a:pt x="469426" y="295053"/>
                      <a:pt x="1141134" y="286285"/>
                    </a:cubicBezTo>
                    <a:cubicBezTo>
                      <a:pt x="1374462" y="283239"/>
                      <a:pt x="1716587" y="234367"/>
                      <a:pt x="1936180" y="186661"/>
                    </a:cubicBezTo>
                    <a:cubicBezTo>
                      <a:pt x="2155773" y="138955"/>
                      <a:pt x="2361484" y="-2996"/>
                      <a:pt x="2458694" y="49"/>
                    </a:cubicBezTo>
                    <a:cubicBezTo>
                      <a:pt x="2555904" y="3094"/>
                      <a:pt x="2535154" y="84559"/>
                      <a:pt x="2519441" y="204933"/>
                    </a:cubicBezTo>
                    <a:cubicBezTo>
                      <a:pt x="2503728" y="325307"/>
                      <a:pt x="2432516" y="568341"/>
                      <a:pt x="2364416" y="722296"/>
                    </a:cubicBezTo>
                    <a:cubicBezTo>
                      <a:pt x="2296316" y="876251"/>
                      <a:pt x="2109313" y="1324202"/>
                      <a:pt x="1967961" y="1528714"/>
                    </a:cubicBezTo>
                    <a:cubicBezTo>
                      <a:pt x="1826609" y="1733226"/>
                      <a:pt x="1706591" y="1862316"/>
                      <a:pt x="1516302" y="1949369"/>
                    </a:cubicBezTo>
                    <a:cubicBezTo>
                      <a:pt x="1326013" y="2036422"/>
                      <a:pt x="1063864" y="2080354"/>
                      <a:pt x="826225" y="2051034"/>
                    </a:cubicBezTo>
                    <a:cubicBezTo>
                      <a:pt x="588586" y="2021714"/>
                      <a:pt x="211831" y="1964435"/>
                      <a:pt x="90468" y="1773449"/>
                    </a:cubicBezTo>
                    <a:close/>
                  </a:path>
                </a:pathLst>
              </a:custGeom>
              <a:noFill/>
              <a:ln w="38100" cap="rnd" cmpd="sng" algn="ctr">
                <a:solidFill>
                  <a:srgbClr val="24324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5" name="Freeform: Shape 80">
                <a:extLst>
                  <a:ext uri="{FF2B5EF4-FFF2-40B4-BE49-F238E27FC236}">
                    <a16:creationId xmlns:a16="http://schemas.microsoft.com/office/drawing/2014/main" id="{C99AFB98-691C-480F-9E64-0238351642E7}"/>
                  </a:ext>
                </a:extLst>
              </p:cNvPr>
              <p:cNvSpPr/>
              <p:nvPr/>
            </p:nvSpPr>
            <p:spPr>
              <a:xfrm>
                <a:off x="3896723" y="2885365"/>
                <a:ext cx="1234440" cy="1177290"/>
              </a:xfrm>
              <a:custGeom>
                <a:avLst/>
                <a:gdLst>
                  <a:gd name="connsiteX0" fmla="*/ 0 w 1234440"/>
                  <a:gd name="connsiteY0" fmla="*/ 1177290 h 1177290"/>
                  <a:gd name="connsiteX1" fmla="*/ 1234440 w 1234440"/>
                  <a:gd name="connsiteY1" fmla="*/ 0 h 1177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34440" h="1177290">
                    <a:moveTo>
                      <a:pt x="0" y="1177290"/>
                    </a:moveTo>
                    <a:cubicBezTo>
                      <a:pt x="114300" y="734377"/>
                      <a:pt x="228600" y="291465"/>
                      <a:pt x="1234440" y="0"/>
                    </a:cubicBezTo>
                  </a:path>
                </a:pathLst>
              </a:custGeom>
              <a:noFill/>
              <a:ln w="38100" cap="rnd" cmpd="sng" algn="ctr">
                <a:solidFill>
                  <a:srgbClr val="24324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71" name="Group 66">
              <a:extLst>
                <a:ext uri="{FF2B5EF4-FFF2-40B4-BE49-F238E27FC236}">
                  <a16:creationId xmlns:a16="http://schemas.microsoft.com/office/drawing/2014/main" id="{3BF51236-1D72-4027-9693-0D882742D4B2}"/>
                </a:ext>
              </a:extLst>
            </p:cNvPr>
            <p:cNvGrpSpPr/>
            <p:nvPr/>
          </p:nvGrpSpPr>
          <p:grpSpPr>
            <a:xfrm>
              <a:off x="3797857" y="2077992"/>
              <a:ext cx="1184950" cy="884717"/>
              <a:chOff x="3797857" y="2077992"/>
              <a:chExt cx="1184950" cy="884717"/>
            </a:xfrm>
          </p:grpSpPr>
          <p:sp>
            <p:nvSpPr>
              <p:cNvPr id="181" name="Rectangle 76">
                <a:extLst>
                  <a:ext uri="{FF2B5EF4-FFF2-40B4-BE49-F238E27FC236}">
                    <a16:creationId xmlns:a16="http://schemas.microsoft.com/office/drawing/2014/main" id="{1D7DD8DD-24F5-4CC0-871C-5AED1293342B}"/>
                  </a:ext>
                </a:extLst>
              </p:cNvPr>
              <p:cNvSpPr/>
              <p:nvPr/>
            </p:nvSpPr>
            <p:spPr>
              <a:xfrm>
                <a:off x="3797857" y="2077992"/>
                <a:ext cx="556260" cy="2509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4324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82" name="Straight Connector 77">
                <a:extLst>
                  <a:ext uri="{FF2B5EF4-FFF2-40B4-BE49-F238E27FC236}">
                    <a16:creationId xmlns:a16="http://schemas.microsoft.com/office/drawing/2014/main" id="{8F249511-44B5-48E9-B32E-1747623728D1}"/>
                  </a:ext>
                </a:extLst>
              </p:cNvPr>
              <p:cNvCxnSpPr>
                <a:cxnSpLocks/>
                <a:stCxn id="181" idx="3"/>
              </p:cNvCxnSpPr>
              <p:nvPr/>
            </p:nvCxnSpPr>
            <p:spPr>
              <a:xfrm>
                <a:off x="4354117" y="2203442"/>
                <a:ext cx="441960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24324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3" name="Straight Connector 78">
                <a:extLst>
                  <a:ext uri="{FF2B5EF4-FFF2-40B4-BE49-F238E27FC236}">
                    <a16:creationId xmlns:a16="http://schemas.microsoft.com/office/drawing/2014/main" id="{209072AE-B6E2-4C31-9338-D72B5FD6D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6077" y="2203442"/>
                <a:ext cx="186730" cy="759267"/>
              </a:xfrm>
              <a:prstGeom prst="line">
                <a:avLst/>
              </a:prstGeom>
              <a:noFill/>
              <a:ln w="12700" cap="flat" cmpd="sng" algn="ctr">
                <a:solidFill>
                  <a:srgbClr val="24324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72" name="Group 67">
              <a:extLst>
                <a:ext uri="{FF2B5EF4-FFF2-40B4-BE49-F238E27FC236}">
                  <a16:creationId xmlns:a16="http://schemas.microsoft.com/office/drawing/2014/main" id="{CD75F28C-EE4A-44B7-BB00-26EBA7D07931}"/>
                </a:ext>
              </a:extLst>
            </p:cNvPr>
            <p:cNvGrpSpPr/>
            <p:nvPr/>
          </p:nvGrpSpPr>
          <p:grpSpPr>
            <a:xfrm>
              <a:off x="4207006" y="3990474"/>
              <a:ext cx="1140532" cy="884717"/>
              <a:chOff x="4207006" y="3990474"/>
              <a:chExt cx="1140532" cy="884717"/>
            </a:xfrm>
          </p:grpSpPr>
          <p:sp>
            <p:nvSpPr>
              <p:cNvPr id="178" name="Rectangle 73">
                <a:extLst>
                  <a:ext uri="{FF2B5EF4-FFF2-40B4-BE49-F238E27FC236}">
                    <a16:creationId xmlns:a16="http://schemas.microsoft.com/office/drawing/2014/main" id="{7620000D-C3C1-4D9F-BD80-12AEA731FE2A}"/>
                  </a:ext>
                </a:extLst>
              </p:cNvPr>
              <p:cNvSpPr/>
              <p:nvPr/>
            </p:nvSpPr>
            <p:spPr>
              <a:xfrm>
                <a:off x="4207006" y="4624291"/>
                <a:ext cx="556260" cy="2509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4324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79" name="Straight Connector 74">
                <a:extLst>
                  <a:ext uri="{FF2B5EF4-FFF2-40B4-BE49-F238E27FC236}">
                    <a16:creationId xmlns:a16="http://schemas.microsoft.com/office/drawing/2014/main" id="{2EA5B1E9-F383-4A99-B6F5-336CF6E93BB1}"/>
                  </a:ext>
                </a:extLst>
              </p:cNvPr>
              <p:cNvCxnSpPr>
                <a:cxnSpLocks/>
                <a:stCxn id="178" idx="3"/>
              </p:cNvCxnSpPr>
              <p:nvPr/>
            </p:nvCxnSpPr>
            <p:spPr>
              <a:xfrm>
                <a:off x="4763266" y="4749741"/>
                <a:ext cx="397542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24324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0" name="Straight Connector 75">
                <a:extLst>
                  <a:ext uri="{FF2B5EF4-FFF2-40B4-BE49-F238E27FC236}">
                    <a16:creationId xmlns:a16="http://schemas.microsoft.com/office/drawing/2014/main" id="{DA412DAB-DCC9-4248-907A-63888061D1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60808" y="3990474"/>
                <a:ext cx="186730" cy="759267"/>
              </a:xfrm>
              <a:prstGeom prst="line">
                <a:avLst/>
              </a:prstGeom>
              <a:noFill/>
              <a:ln w="12700" cap="flat" cmpd="sng" algn="ctr">
                <a:solidFill>
                  <a:srgbClr val="24324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73" name="Group 68">
              <a:extLst>
                <a:ext uri="{FF2B5EF4-FFF2-40B4-BE49-F238E27FC236}">
                  <a16:creationId xmlns:a16="http://schemas.microsoft.com/office/drawing/2014/main" id="{379748A0-CFB2-474F-863D-4948225051A0}"/>
                </a:ext>
              </a:extLst>
            </p:cNvPr>
            <p:cNvGrpSpPr/>
            <p:nvPr/>
          </p:nvGrpSpPr>
          <p:grpSpPr>
            <a:xfrm>
              <a:off x="6065785" y="2563410"/>
              <a:ext cx="1672882" cy="561427"/>
              <a:chOff x="6065785" y="2563410"/>
              <a:chExt cx="1672882" cy="561427"/>
            </a:xfrm>
          </p:grpSpPr>
          <p:sp>
            <p:nvSpPr>
              <p:cNvPr id="175" name="Rectangle 70">
                <a:extLst>
                  <a:ext uri="{FF2B5EF4-FFF2-40B4-BE49-F238E27FC236}">
                    <a16:creationId xmlns:a16="http://schemas.microsoft.com/office/drawing/2014/main" id="{25C47E95-8B75-48B8-8E96-FB9DC29450CB}"/>
                  </a:ext>
                </a:extLst>
              </p:cNvPr>
              <p:cNvSpPr/>
              <p:nvPr/>
            </p:nvSpPr>
            <p:spPr>
              <a:xfrm>
                <a:off x="7182407" y="2563410"/>
                <a:ext cx="556260" cy="250900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rgbClr val="24324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76" name="Straight Connector 71">
                <a:extLst>
                  <a:ext uri="{FF2B5EF4-FFF2-40B4-BE49-F238E27FC236}">
                    <a16:creationId xmlns:a16="http://schemas.microsoft.com/office/drawing/2014/main" id="{43FD309B-103B-49FF-91B0-787D578E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4417" y="2688860"/>
                <a:ext cx="290370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24324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7" name="Straight Connector 72">
                <a:extLst>
                  <a:ext uri="{FF2B5EF4-FFF2-40B4-BE49-F238E27FC236}">
                    <a16:creationId xmlns:a16="http://schemas.microsoft.com/office/drawing/2014/main" id="{F86701D9-6416-411B-B7BB-9BCF185FED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5785" y="2688860"/>
                <a:ext cx="818632" cy="435977"/>
              </a:xfrm>
              <a:prstGeom prst="line">
                <a:avLst/>
              </a:prstGeom>
              <a:noFill/>
              <a:ln w="12700" cap="flat" cmpd="sng" algn="ctr">
                <a:solidFill>
                  <a:srgbClr val="24324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74" name="Freeform: Shape 69" descr="Magnifying glass">
              <a:extLst>
                <a:ext uri="{FF2B5EF4-FFF2-40B4-BE49-F238E27FC236}">
                  <a16:creationId xmlns:a16="http://schemas.microsoft.com/office/drawing/2014/main" id="{B7B46CBD-EFF3-4431-8093-A072D6B419EB}"/>
                </a:ext>
              </a:extLst>
            </p:cNvPr>
            <p:cNvSpPr/>
            <p:nvPr/>
          </p:nvSpPr>
          <p:spPr>
            <a:xfrm rot="15596802">
              <a:off x="6289588" y="1265465"/>
              <a:ext cx="1151556" cy="1152898"/>
            </a:xfrm>
            <a:custGeom>
              <a:avLst/>
              <a:gdLst>
                <a:gd name="connsiteX0" fmla="*/ 1146867 w 1151556"/>
                <a:gd name="connsiteY0" fmla="*/ 918023 h 1152898"/>
                <a:gd name="connsiteX1" fmla="*/ 1072420 w 1151556"/>
                <a:gd name="connsiteY1" fmla="*/ 1067135 h 1152898"/>
                <a:gd name="connsiteX2" fmla="*/ 868216 w 1151556"/>
                <a:gd name="connsiteY2" fmla="*/ 1152898 h 1152898"/>
                <a:gd name="connsiteX3" fmla="*/ 664011 w 1151556"/>
                <a:gd name="connsiteY3" fmla="*/ 1067134 h 1152898"/>
                <a:gd name="connsiteX4" fmla="*/ 153498 w 1151556"/>
                <a:gd name="connsiteY4" fmla="*/ 556621 h 1152898"/>
                <a:gd name="connsiteX5" fmla="*/ 75902 w 1151556"/>
                <a:gd name="connsiteY5" fmla="*/ 303408 h 1152898"/>
                <a:gd name="connsiteX6" fmla="*/ 0 w 1151556"/>
                <a:gd name="connsiteY6" fmla="*/ 227505 h 1152898"/>
                <a:gd name="connsiteX7" fmla="*/ 31670 w 1151556"/>
                <a:gd name="connsiteY7" fmla="*/ 203045 h 1152898"/>
                <a:gd name="connsiteX8" fmla="*/ 143826 w 1151556"/>
                <a:gd name="connsiteY8" fmla="*/ 97878 h 1152898"/>
                <a:gd name="connsiteX9" fmla="*/ 229913 w 1151556"/>
                <a:gd name="connsiteY9" fmla="*/ 0 h 1152898"/>
                <a:gd name="connsiteX10" fmla="*/ 304612 w 1151556"/>
                <a:gd name="connsiteY10" fmla="*/ 74699 h 1152898"/>
                <a:gd name="connsiteX11" fmla="*/ 557825 w 1151556"/>
                <a:gd name="connsiteY11" fmla="*/ 152294 h 1152898"/>
                <a:gd name="connsiteX12" fmla="*/ 1068338 w 1151556"/>
                <a:gd name="connsiteY12" fmla="*/ 662807 h 1152898"/>
                <a:gd name="connsiteX13" fmla="*/ 1146867 w 1151556"/>
                <a:gd name="connsiteY13" fmla="*/ 918023 h 115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1556" h="1152898">
                  <a:moveTo>
                    <a:pt x="1146867" y="918023"/>
                  </a:moveTo>
                  <a:cubicBezTo>
                    <a:pt x="1137127" y="972177"/>
                    <a:pt x="1112240" y="1024250"/>
                    <a:pt x="1072420" y="1067135"/>
                  </a:cubicBezTo>
                  <a:cubicBezTo>
                    <a:pt x="1015243" y="1124312"/>
                    <a:pt x="941729" y="1152898"/>
                    <a:pt x="868216" y="1152898"/>
                  </a:cubicBezTo>
                  <a:cubicBezTo>
                    <a:pt x="794702" y="1152898"/>
                    <a:pt x="721188" y="1124312"/>
                    <a:pt x="664011" y="1067134"/>
                  </a:cubicBezTo>
                  <a:lnTo>
                    <a:pt x="153498" y="556621"/>
                  </a:lnTo>
                  <a:cubicBezTo>
                    <a:pt x="84071" y="487194"/>
                    <a:pt x="59566" y="393258"/>
                    <a:pt x="75902" y="303408"/>
                  </a:cubicBezTo>
                  <a:lnTo>
                    <a:pt x="0" y="227505"/>
                  </a:lnTo>
                  <a:lnTo>
                    <a:pt x="31670" y="203045"/>
                  </a:lnTo>
                  <a:cubicBezTo>
                    <a:pt x="70660" y="169845"/>
                    <a:pt x="108097" y="134753"/>
                    <a:pt x="143826" y="97878"/>
                  </a:cubicBezTo>
                  <a:lnTo>
                    <a:pt x="229913" y="0"/>
                  </a:lnTo>
                  <a:lnTo>
                    <a:pt x="304612" y="74699"/>
                  </a:lnTo>
                  <a:cubicBezTo>
                    <a:pt x="394462" y="58362"/>
                    <a:pt x="488398" y="82867"/>
                    <a:pt x="557825" y="152294"/>
                  </a:cubicBezTo>
                  <a:lnTo>
                    <a:pt x="1068338" y="662807"/>
                  </a:lnTo>
                  <a:cubicBezTo>
                    <a:pt x="1137256" y="731728"/>
                    <a:pt x="1163100" y="827767"/>
                    <a:pt x="1146867" y="918023"/>
                  </a:cubicBezTo>
                  <a:close/>
                </a:path>
              </a:pathLst>
            </a:custGeom>
            <a:solidFill>
              <a:srgbClr val="243240"/>
            </a:solidFill>
            <a:ln w="38100" cap="rnd" cmpd="sng" algn="ctr">
              <a:solidFill>
                <a:srgbClr val="24324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83" name="Gruppieren 282">
            <a:extLst>
              <a:ext uri="{FF2B5EF4-FFF2-40B4-BE49-F238E27FC236}">
                <a16:creationId xmlns:a16="http://schemas.microsoft.com/office/drawing/2014/main" id="{0FEE8377-2B2E-43C2-AB39-DCCC579977CC}"/>
              </a:ext>
            </a:extLst>
          </p:cNvPr>
          <p:cNvGrpSpPr/>
          <p:nvPr/>
        </p:nvGrpSpPr>
        <p:grpSpPr>
          <a:xfrm>
            <a:off x="1626272" y="744251"/>
            <a:ext cx="2546524" cy="2152726"/>
            <a:chOff x="-104418" y="387417"/>
            <a:chExt cx="2546524" cy="2152726"/>
          </a:xfrm>
        </p:grpSpPr>
        <p:grpSp>
          <p:nvGrpSpPr>
            <p:cNvPr id="141" name="Gruppieren 140">
              <a:extLst>
                <a:ext uri="{FF2B5EF4-FFF2-40B4-BE49-F238E27FC236}">
                  <a16:creationId xmlns:a16="http://schemas.microsoft.com/office/drawing/2014/main" id="{C8FDB0E9-0DF0-465A-B99A-77354D3A55D9}"/>
                </a:ext>
              </a:extLst>
            </p:cNvPr>
            <p:cNvGrpSpPr/>
            <p:nvPr/>
          </p:nvGrpSpPr>
          <p:grpSpPr>
            <a:xfrm>
              <a:off x="-104418" y="387417"/>
              <a:ext cx="1532653" cy="1560903"/>
              <a:chOff x="3990975" y="989172"/>
              <a:chExt cx="1847850" cy="1859472"/>
            </a:xfrm>
          </p:grpSpPr>
          <p:pic>
            <p:nvPicPr>
              <p:cNvPr id="89" name="Grafik 88" descr="Pflanze mit Wurzeln Silhouette">
                <a:extLst>
                  <a:ext uri="{FF2B5EF4-FFF2-40B4-BE49-F238E27FC236}">
                    <a16:creationId xmlns:a16="http://schemas.microsoft.com/office/drawing/2014/main" id="{FAE68227-122B-4314-A69F-D8AC58B669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 b="33428"/>
              <a:stretch/>
            </p:blipFill>
            <p:spPr>
              <a:xfrm>
                <a:off x="3990975" y="989172"/>
                <a:ext cx="1847850" cy="1230153"/>
              </a:xfrm>
              <a:prstGeom prst="rect">
                <a:avLst/>
              </a:prstGeom>
            </p:spPr>
          </p:pic>
          <p:pic>
            <p:nvPicPr>
              <p:cNvPr id="90" name="Grafik 89" descr="Pflanze mit Wurzeln Silhouette">
                <a:extLst>
                  <a:ext uri="{FF2B5EF4-FFF2-40B4-BE49-F238E27FC236}">
                    <a16:creationId xmlns:a16="http://schemas.microsoft.com/office/drawing/2014/main" id="{B259E098-BB3F-4A10-AE90-2E991612EE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t="64929"/>
              <a:stretch/>
            </p:blipFill>
            <p:spPr>
              <a:xfrm>
                <a:off x="3990975" y="2200588"/>
                <a:ext cx="1847850" cy="648056"/>
              </a:xfrm>
              <a:prstGeom prst="rect">
                <a:avLst/>
              </a:prstGeom>
            </p:spPr>
          </p:pic>
        </p:grpSp>
        <p:grpSp>
          <p:nvGrpSpPr>
            <p:cNvPr id="140" name="Gruppieren 139">
              <a:extLst>
                <a:ext uri="{FF2B5EF4-FFF2-40B4-BE49-F238E27FC236}">
                  <a16:creationId xmlns:a16="http://schemas.microsoft.com/office/drawing/2014/main" id="{E85A7C68-EFE9-4354-A402-E478756B9CB1}"/>
                </a:ext>
              </a:extLst>
            </p:cNvPr>
            <p:cNvGrpSpPr/>
            <p:nvPr/>
          </p:nvGrpSpPr>
          <p:grpSpPr>
            <a:xfrm>
              <a:off x="909453" y="979240"/>
              <a:ext cx="1532653" cy="1560903"/>
              <a:chOff x="5355949" y="1569528"/>
              <a:chExt cx="1847850" cy="1859472"/>
            </a:xfrm>
          </p:grpSpPr>
          <p:pic>
            <p:nvPicPr>
              <p:cNvPr id="93" name="Grafik 92" descr="Pflanze mit Wurzeln Silhouette">
                <a:extLst>
                  <a:ext uri="{FF2B5EF4-FFF2-40B4-BE49-F238E27FC236}">
                    <a16:creationId xmlns:a16="http://schemas.microsoft.com/office/drawing/2014/main" id="{6EC1EE0E-1D7E-426E-9336-0C373BFF058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b="33428"/>
              <a:stretch/>
            </p:blipFill>
            <p:spPr>
              <a:xfrm>
                <a:off x="5355949" y="1569528"/>
                <a:ext cx="1847850" cy="1230153"/>
              </a:xfrm>
              <a:prstGeom prst="rect">
                <a:avLst/>
              </a:prstGeom>
            </p:spPr>
          </p:pic>
          <p:pic>
            <p:nvPicPr>
              <p:cNvPr id="94" name="Grafik 93" descr="Pflanze mit Wurzeln Silhouette">
                <a:extLst>
                  <a:ext uri="{FF2B5EF4-FFF2-40B4-BE49-F238E27FC236}">
                    <a16:creationId xmlns:a16="http://schemas.microsoft.com/office/drawing/2014/main" id="{004A273C-568F-46C2-9A1E-CA3EB7F784F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t="64929"/>
              <a:stretch/>
            </p:blipFill>
            <p:spPr>
              <a:xfrm>
                <a:off x="5355949" y="2780944"/>
                <a:ext cx="1847850" cy="648056"/>
              </a:xfrm>
              <a:prstGeom prst="rect">
                <a:avLst/>
              </a:prstGeom>
            </p:spPr>
          </p:pic>
        </p:grpSp>
      </p:grpSp>
      <p:grpSp>
        <p:nvGrpSpPr>
          <p:cNvPr id="269" name="Gruppieren 268">
            <a:extLst>
              <a:ext uri="{FF2B5EF4-FFF2-40B4-BE49-F238E27FC236}">
                <a16:creationId xmlns:a16="http://schemas.microsoft.com/office/drawing/2014/main" id="{748A750A-270A-4F03-8EA4-49E77C111BA4}"/>
              </a:ext>
            </a:extLst>
          </p:cNvPr>
          <p:cNvGrpSpPr/>
          <p:nvPr/>
        </p:nvGrpSpPr>
        <p:grpSpPr>
          <a:xfrm>
            <a:off x="8784368" y="1080584"/>
            <a:ext cx="1532653" cy="1477036"/>
            <a:chOff x="4895414" y="2935728"/>
            <a:chExt cx="1146704" cy="1073755"/>
          </a:xfrm>
        </p:grpSpPr>
        <p:pic>
          <p:nvPicPr>
            <p:cNvPr id="225" name="Graphic 89" descr="Folder">
              <a:extLst>
                <a:ext uri="{FF2B5EF4-FFF2-40B4-BE49-F238E27FC236}">
                  <a16:creationId xmlns:a16="http://schemas.microsoft.com/office/drawing/2014/main" id="{8F963FDE-F8CE-42D1-B18E-05B70505B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95414" y="3151322"/>
              <a:ext cx="987225" cy="858161"/>
            </a:xfrm>
            <a:prstGeom prst="rect">
              <a:avLst/>
            </a:prstGeom>
          </p:spPr>
        </p:pic>
        <p:pic>
          <p:nvPicPr>
            <p:cNvPr id="226" name="Graphic 90" descr="Folder">
              <a:extLst>
                <a:ext uri="{FF2B5EF4-FFF2-40B4-BE49-F238E27FC236}">
                  <a16:creationId xmlns:a16="http://schemas.microsoft.com/office/drawing/2014/main" id="{97EBF245-F81D-4733-814B-F7639CD6D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54893" y="2935728"/>
              <a:ext cx="987225" cy="948397"/>
            </a:xfrm>
            <a:prstGeom prst="rect">
              <a:avLst/>
            </a:prstGeom>
          </p:spPr>
        </p:pic>
      </p:grpSp>
      <p:grpSp>
        <p:nvGrpSpPr>
          <p:cNvPr id="274" name="Gruppieren 273">
            <a:extLst>
              <a:ext uri="{FF2B5EF4-FFF2-40B4-BE49-F238E27FC236}">
                <a16:creationId xmlns:a16="http://schemas.microsoft.com/office/drawing/2014/main" id="{07CDD6A0-E709-4890-9FD9-8337685B31D3}"/>
              </a:ext>
            </a:extLst>
          </p:cNvPr>
          <p:cNvGrpSpPr/>
          <p:nvPr/>
        </p:nvGrpSpPr>
        <p:grpSpPr>
          <a:xfrm flipH="1" flipV="1">
            <a:off x="6431898" y="2493331"/>
            <a:ext cx="1047727" cy="399684"/>
            <a:chOff x="3240933" y="293469"/>
            <a:chExt cx="577270" cy="431006"/>
          </a:xfrm>
        </p:grpSpPr>
        <p:sp>
          <p:nvSpPr>
            <p:cNvPr id="275" name="Rectangle 76">
              <a:extLst>
                <a:ext uri="{FF2B5EF4-FFF2-40B4-BE49-F238E27FC236}">
                  <a16:creationId xmlns:a16="http://schemas.microsoft.com/office/drawing/2014/main" id="{0905B02A-C949-4AD5-88DF-42FDEA1E26C0}"/>
                </a:ext>
              </a:extLst>
            </p:cNvPr>
            <p:cNvSpPr/>
            <p:nvPr/>
          </p:nvSpPr>
          <p:spPr>
            <a:xfrm>
              <a:off x="3240933" y="293469"/>
              <a:ext cx="270992" cy="12223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24324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76" name="Straight Connector 77">
              <a:extLst>
                <a:ext uri="{FF2B5EF4-FFF2-40B4-BE49-F238E27FC236}">
                  <a16:creationId xmlns:a16="http://schemas.microsoft.com/office/drawing/2014/main" id="{1D61F98C-649F-4ECA-9E6C-DAA06FE8FB03}"/>
                </a:ext>
              </a:extLst>
            </p:cNvPr>
            <p:cNvCxnSpPr>
              <a:cxnSpLocks/>
              <a:stCxn id="275" idx="3"/>
            </p:cNvCxnSpPr>
            <p:nvPr/>
          </p:nvCxnSpPr>
          <p:spPr>
            <a:xfrm>
              <a:off x="3511925" y="354584"/>
              <a:ext cx="215309" cy="0"/>
            </a:xfrm>
            <a:prstGeom prst="line">
              <a:avLst/>
            </a:prstGeom>
            <a:noFill/>
            <a:ln w="12700" cap="flat" cmpd="sng" algn="ctr">
              <a:solidFill>
                <a:srgbClr val="243240"/>
              </a:solidFill>
              <a:prstDash val="solid"/>
              <a:miter lim="800000"/>
            </a:ln>
            <a:effectLst/>
          </p:spPr>
        </p:cxnSp>
        <p:cxnSp>
          <p:nvCxnSpPr>
            <p:cNvPr id="277" name="Straight Connector 78">
              <a:extLst>
                <a:ext uri="{FF2B5EF4-FFF2-40B4-BE49-F238E27FC236}">
                  <a16:creationId xmlns:a16="http://schemas.microsoft.com/office/drawing/2014/main" id="{137E2DDA-8FA9-403B-A7C2-F3F072D80B81}"/>
                </a:ext>
              </a:extLst>
            </p:cNvPr>
            <p:cNvCxnSpPr>
              <a:cxnSpLocks/>
            </p:cNvCxnSpPr>
            <p:nvPr/>
          </p:nvCxnSpPr>
          <p:spPr>
            <a:xfrm>
              <a:off x="3727234" y="354584"/>
              <a:ext cx="90969" cy="369891"/>
            </a:xfrm>
            <a:prstGeom prst="line">
              <a:avLst/>
            </a:prstGeom>
            <a:noFill/>
            <a:ln w="12700" cap="flat" cmpd="sng" algn="ctr">
              <a:solidFill>
                <a:srgbClr val="243240"/>
              </a:solidFill>
              <a:prstDash val="solid"/>
              <a:miter lim="800000"/>
            </a:ln>
            <a:effectLst/>
          </p:spPr>
        </p:cxnSp>
      </p:grpSp>
      <p:grpSp>
        <p:nvGrpSpPr>
          <p:cNvPr id="196" name="Gruppieren 195">
            <a:extLst>
              <a:ext uri="{FF2B5EF4-FFF2-40B4-BE49-F238E27FC236}">
                <a16:creationId xmlns:a16="http://schemas.microsoft.com/office/drawing/2014/main" id="{2B432F0E-AE68-4630-8A37-92DB45DB2478}"/>
              </a:ext>
            </a:extLst>
          </p:cNvPr>
          <p:cNvGrpSpPr/>
          <p:nvPr/>
        </p:nvGrpSpPr>
        <p:grpSpPr>
          <a:xfrm>
            <a:off x="7758460" y="8748038"/>
            <a:ext cx="1341516" cy="826990"/>
            <a:chOff x="3611943" y="702722"/>
            <a:chExt cx="1532655" cy="105698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2" name="Rechteck 191">
              <a:extLst>
                <a:ext uri="{FF2B5EF4-FFF2-40B4-BE49-F238E27FC236}">
                  <a16:creationId xmlns:a16="http://schemas.microsoft.com/office/drawing/2014/main" id="{2D1A94BD-F4DA-4738-87C7-FE451092CB7F}"/>
                </a:ext>
              </a:extLst>
            </p:cNvPr>
            <p:cNvSpPr/>
            <p:nvPr/>
          </p:nvSpPr>
          <p:spPr>
            <a:xfrm>
              <a:off x="3611943" y="702723"/>
              <a:ext cx="1532655" cy="1056988"/>
            </a:xfrm>
            <a:prstGeom prst="rect">
              <a:avLst/>
            </a:prstGeom>
            <a:solidFill>
              <a:srgbClr val="4FB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39" name="Gruppieren 138">
              <a:extLst>
                <a:ext uri="{FF2B5EF4-FFF2-40B4-BE49-F238E27FC236}">
                  <a16:creationId xmlns:a16="http://schemas.microsoft.com/office/drawing/2014/main" id="{8A11DA2D-F223-4F57-BA8C-CB6EEFFB0177}"/>
                </a:ext>
              </a:extLst>
            </p:cNvPr>
            <p:cNvGrpSpPr/>
            <p:nvPr/>
          </p:nvGrpSpPr>
          <p:grpSpPr>
            <a:xfrm>
              <a:off x="3611943" y="702722"/>
              <a:ext cx="1532655" cy="1056989"/>
              <a:chOff x="5280706" y="4871696"/>
              <a:chExt cx="815294" cy="874977"/>
            </a:xfrm>
            <a:effectLst/>
          </p:grpSpPr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8FD7E161-1DF5-4CDF-A162-B719E005C12C}"/>
                  </a:ext>
                </a:extLst>
              </p:cNvPr>
              <p:cNvSpPr/>
              <p:nvPr/>
            </p:nvSpPr>
            <p:spPr>
              <a:xfrm>
                <a:off x="5280707" y="4871696"/>
                <a:ext cx="815293" cy="113285"/>
              </a:xfrm>
              <a:prstGeom prst="rect">
                <a:avLst/>
              </a:prstGeom>
              <a:solidFill>
                <a:srgbClr val="24324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8" name="Gruppieren 137">
                <a:extLst>
                  <a:ext uri="{FF2B5EF4-FFF2-40B4-BE49-F238E27FC236}">
                    <a16:creationId xmlns:a16="http://schemas.microsoft.com/office/drawing/2014/main" id="{D48C328D-1C51-409D-8D05-A46224B6D233}"/>
                  </a:ext>
                </a:extLst>
              </p:cNvPr>
              <p:cNvGrpSpPr/>
              <p:nvPr/>
            </p:nvGrpSpPr>
            <p:grpSpPr>
              <a:xfrm>
                <a:off x="5280706" y="5007491"/>
                <a:ext cx="815294" cy="739182"/>
                <a:chOff x="5280706" y="5007491"/>
                <a:chExt cx="815294" cy="739182"/>
              </a:xfrm>
            </p:grpSpPr>
            <p:sp>
              <p:nvSpPr>
                <p:cNvPr id="121" name="Rectangle 57">
                  <a:extLst>
                    <a:ext uri="{FF2B5EF4-FFF2-40B4-BE49-F238E27FC236}">
                      <a16:creationId xmlns:a16="http://schemas.microsoft.com/office/drawing/2014/main" id="{83098A93-1279-47AD-9D60-10AFA36E500C}"/>
                    </a:ext>
                  </a:extLst>
                </p:cNvPr>
                <p:cNvSpPr/>
                <p:nvPr/>
              </p:nvSpPr>
              <p:spPr>
                <a:xfrm>
                  <a:off x="5280706" y="5007491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2" name="Rectangle 58">
                  <a:extLst>
                    <a:ext uri="{FF2B5EF4-FFF2-40B4-BE49-F238E27FC236}">
                      <a16:creationId xmlns:a16="http://schemas.microsoft.com/office/drawing/2014/main" id="{656ADFAB-5461-412E-A3AE-E27E364375B8}"/>
                    </a:ext>
                  </a:extLst>
                </p:cNvPr>
                <p:cNvSpPr/>
                <p:nvPr/>
              </p:nvSpPr>
              <p:spPr>
                <a:xfrm>
                  <a:off x="5556801" y="5007491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3" name="Rectangle 59">
                  <a:extLst>
                    <a:ext uri="{FF2B5EF4-FFF2-40B4-BE49-F238E27FC236}">
                      <a16:creationId xmlns:a16="http://schemas.microsoft.com/office/drawing/2014/main" id="{DFA0B084-D2BE-433F-8BBF-E8D2117053C5}"/>
                    </a:ext>
                  </a:extLst>
                </p:cNvPr>
                <p:cNvSpPr/>
                <p:nvPr/>
              </p:nvSpPr>
              <p:spPr>
                <a:xfrm>
                  <a:off x="5832896" y="5007491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2" name="Rectangle 57">
                  <a:extLst>
                    <a:ext uri="{FF2B5EF4-FFF2-40B4-BE49-F238E27FC236}">
                      <a16:creationId xmlns:a16="http://schemas.microsoft.com/office/drawing/2014/main" id="{9FE3E1F0-9216-4AF2-A525-9816BFA13816}"/>
                    </a:ext>
                  </a:extLst>
                </p:cNvPr>
                <p:cNvSpPr/>
                <p:nvPr/>
              </p:nvSpPr>
              <p:spPr>
                <a:xfrm>
                  <a:off x="5280706" y="5261388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3" name="Rectangle 58">
                  <a:extLst>
                    <a:ext uri="{FF2B5EF4-FFF2-40B4-BE49-F238E27FC236}">
                      <a16:creationId xmlns:a16="http://schemas.microsoft.com/office/drawing/2014/main" id="{60D4510B-7F02-4608-9ECE-42B72A958958}"/>
                    </a:ext>
                  </a:extLst>
                </p:cNvPr>
                <p:cNvSpPr/>
                <p:nvPr/>
              </p:nvSpPr>
              <p:spPr>
                <a:xfrm>
                  <a:off x="5556801" y="5261388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4" name="Rectangle 59">
                  <a:extLst>
                    <a:ext uri="{FF2B5EF4-FFF2-40B4-BE49-F238E27FC236}">
                      <a16:creationId xmlns:a16="http://schemas.microsoft.com/office/drawing/2014/main" id="{29E19432-E3AD-457B-939C-62CCE76420B2}"/>
                    </a:ext>
                  </a:extLst>
                </p:cNvPr>
                <p:cNvSpPr/>
                <p:nvPr/>
              </p:nvSpPr>
              <p:spPr>
                <a:xfrm>
                  <a:off x="5832896" y="5261388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5" name="Rectangle 57">
                  <a:extLst>
                    <a:ext uri="{FF2B5EF4-FFF2-40B4-BE49-F238E27FC236}">
                      <a16:creationId xmlns:a16="http://schemas.microsoft.com/office/drawing/2014/main" id="{FF1F0304-76F5-4740-A34A-B90B9F1B360D}"/>
                    </a:ext>
                  </a:extLst>
                </p:cNvPr>
                <p:cNvSpPr/>
                <p:nvPr/>
              </p:nvSpPr>
              <p:spPr>
                <a:xfrm>
                  <a:off x="5280706" y="5515285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6" name="Rectangle 58">
                  <a:extLst>
                    <a:ext uri="{FF2B5EF4-FFF2-40B4-BE49-F238E27FC236}">
                      <a16:creationId xmlns:a16="http://schemas.microsoft.com/office/drawing/2014/main" id="{3EA24774-F335-42CC-B975-F1A49505EDD6}"/>
                    </a:ext>
                  </a:extLst>
                </p:cNvPr>
                <p:cNvSpPr/>
                <p:nvPr/>
              </p:nvSpPr>
              <p:spPr>
                <a:xfrm>
                  <a:off x="5556801" y="5515285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7" name="Rectangle 59">
                  <a:extLst>
                    <a:ext uri="{FF2B5EF4-FFF2-40B4-BE49-F238E27FC236}">
                      <a16:creationId xmlns:a16="http://schemas.microsoft.com/office/drawing/2014/main" id="{F126006C-141B-4710-B7C5-C9DA9A4CD1AA}"/>
                    </a:ext>
                  </a:extLst>
                </p:cNvPr>
                <p:cNvSpPr/>
                <p:nvPr/>
              </p:nvSpPr>
              <p:spPr>
                <a:xfrm>
                  <a:off x="5832896" y="5515285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42EF3EAC-07AF-4C5C-A6AA-001C033C9C63}"/>
              </a:ext>
            </a:extLst>
          </p:cNvPr>
          <p:cNvGrpSpPr/>
          <p:nvPr/>
        </p:nvGrpSpPr>
        <p:grpSpPr>
          <a:xfrm>
            <a:off x="8112863" y="8942835"/>
            <a:ext cx="1341516" cy="826990"/>
            <a:chOff x="3611943" y="702722"/>
            <a:chExt cx="1532655" cy="105698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198" name="Rechteck 197">
              <a:extLst>
                <a:ext uri="{FF2B5EF4-FFF2-40B4-BE49-F238E27FC236}">
                  <a16:creationId xmlns:a16="http://schemas.microsoft.com/office/drawing/2014/main" id="{6C8C26E8-98C3-421E-A4DB-FCA2C735CD1E}"/>
                </a:ext>
              </a:extLst>
            </p:cNvPr>
            <p:cNvSpPr/>
            <p:nvPr/>
          </p:nvSpPr>
          <p:spPr>
            <a:xfrm>
              <a:off x="3611943" y="702723"/>
              <a:ext cx="1532655" cy="1056988"/>
            </a:xfrm>
            <a:prstGeom prst="rect">
              <a:avLst/>
            </a:prstGeom>
            <a:solidFill>
              <a:srgbClr val="4FB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99" name="Gruppieren 198">
              <a:extLst>
                <a:ext uri="{FF2B5EF4-FFF2-40B4-BE49-F238E27FC236}">
                  <a16:creationId xmlns:a16="http://schemas.microsoft.com/office/drawing/2014/main" id="{81EA0027-C459-4797-8AD8-9521626D08F1}"/>
                </a:ext>
              </a:extLst>
            </p:cNvPr>
            <p:cNvGrpSpPr/>
            <p:nvPr/>
          </p:nvGrpSpPr>
          <p:grpSpPr>
            <a:xfrm>
              <a:off x="3611943" y="702722"/>
              <a:ext cx="1532655" cy="1056989"/>
              <a:chOff x="5280706" y="4871696"/>
              <a:chExt cx="815294" cy="874977"/>
            </a:xfrm>
            <a:effectLst/>
          </p:grpSpPr>
          <p:sp>
            <p:nvSpPr>
              <p:cNvPr id="200" name="Rectangle 66">
                <a:extLst>
                  <a:ext uri="{FF2B5EF4-FFF2-40B4-BE49-F238E27FC236}">
                    <a16:creationId xmlns:a16="http://schemas.microsoft.com/office/drawing/2014/main" id="{128D02ED-6D1A-4CAA-8E86-1A65AAC15E07}"/>
                  </a:ext>
                </a:extLst>
              </p:cNvPr>
              <p:cNvSpPr/>
              <p:nvPr/>
            </p:nvSpPr>
            <p:spPr>
              <a:xfrm>
                <a:off x="5280707" y="4871696"/>
                <a:ext cx="815293" cy="113285"/>
              </a:xfrm>
              <a:prstGeom prst="rect">
                <a:avLst/>
              </a:prstGeom>
              <a:solidFill>
                <a:srgbClr val="24324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1" name="Gruppieren 200">
                <a:extLst>
                  <a:ext uri="{FF2B5EF4-FFF2-40B4-BE49-F238E27FC236}">
                    <a16:creationId xmlns:a16="http://schemas.microsoft.com/office/drawing/2014/main" id="{9B1627BC-CCBC-416A-A617-3A0B9EF4191A}"/>
                  </a:ext>
                </a:extLst>
              </p:cNvPr>
              <p:cNvGrpSpPr/>
              <p:nvPr/>
            </p:nvGrpSpPr>
            <p:grpSpPr>
              <a:xfrm>
                <a:off x="5280706" y="5007491"/>
                <a:ext cx="815294" cy="739182"/>
                <a:chOff x="5280706" y="5007491"/>
                <a:chExt cx="815294" cy="739182"/>
              </a:xfrm>
            </p:grpSpPr>
            <p:sp>
              <p:nvSpPr>
                <p:cNvPr id="202" name="Rectangle 57">
                  <a:extLst>
                    <a:ext uri="{FF2B5EF4-FFF2-40B4-BE49-F238E27FC236}">
                      <a16:creationId xmlns:a16="http://schemas.microsoft.com/office/drawing/2014/main" id="{AC32D96E-BAA1-441F-A17E-29149B60D72B}"/>
                    </a:ext>
                  </a:extLst>
                </p:cNvPr>
                <p:cNvSpPr/>
                <p:nvPr/>
              </p:nvSpPr>
              <p:spPr>
                <a:xfrm>
                  <a:off x="5280706" y="5007491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3" name="Rectangle 58">
                  <a:extLst>
                    <a:ext uri="{FF2B5EF4-FFF2-40B4-BE49-F238E27FC236}">
                      <a16:creationId xmlns:a16="http://schemas.microsoft.com/office/drawing/2014/main" id="{1A90278D-F911-40EC-A483-E70C89B6172F}"/>
                    </a:ext>
                  </a:extLst>
                </p:cNvPr>
                <p:cNvSpPr/>
                <p:nvPr/>
              </p:nvSpPr>
              <p:spPr>
                <a:xfrm>
                  <a:off x="5556801" y="5007491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Rectangle 59">
                  <a:extLst>
                    <a:ext uri="{FF2B5EF4-FFF2-40B4-BE49-F238E27FC236}">
                      <a16:creationId xmlns:a16="http://schemas.microsoft.com/office/drawing/2014/main" id="{A4520950-4981-42FC-864F-78ED497D811A}"/>
                    </a:ext>
                  </a:extLst>
                </p:cNvPr>
                <p:cNvSpPr/>
                <p:nvPr/>
              </p:nvSpPr>
              <p:spPr>
                <a:xfrm>
                  <a:off x="5832896" y="5007491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5" name="Rectangle 57">
                  <a:extLst>
                    <a:ext uri="{FF2B5EF4-FFF2-40B4-BE49-F238E27FC236}">
                      <a16:creationId xmlns:a16="http://schemas.microsoft.com/office/drawing/2014/main" id="{F7862DCE-0373-43FA-B204-FCF9A82CECF3}"/>
                    </a:ext>
                  </a:extLst>
                </p:cNvPr>
                <p:cNvSpPr/>
                <p:nvPr/>
              </p:nvSpPr>
              <p:spPr>
                <a:xfrm>
                  <a:off x="5280706" y="5261388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6" name="Rectangle 58">
                  <a:extLst>
                    <a:ext uri="{FF2B5EF4-FFF2-40B4-BE49-F238E27FC236}">
                      <a16:creationId xmlns:a16="http://schemas.microsoft.com/office/drawing/2014/main" id="{33D077A9-0639-47CE-95FB-28B07E9194BC}"/>
                    </a:ext>
                  </a:extLst>
                </p:cNvPr>
                <p:cNvSpPr/>
                <p:nvPr/>
              </p:nvSpPr>
              <p:spPr>
                <a:xfrm>
                  <a:off x="5556801" y="5261388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Rectangle 59">
                  <a:extLst>
                    <a:ext uri="{FF2B5EF4-FFF2-40B4-BE49-F238E27FC236}">
                      <a16:creationId xmlns:a16="http://schemas.microsoft.com/office/drawing/2014/main" id="{D6232158-2AFB-4B5D-8E8F-5A277F6AD29B}"/>
                    </a:ext>
                  </a:extLst>
                </p:cNvPr>
                <p:cNvSpPr/>
                <p:nvPr/>
              </p:nvSpPr>
              <p:spPr>
                <a:xfrm>
                  <a:off x="5832896" y="5261388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Rectangle 57">
                  <a:extLst>
                    <a:ext uri="{FF2B5EF4-FFF2-40B4-BE49-F238E27FC236}">
                      <a16:creationId xmlns:a16="http://schemas.microsoft.com/office/drawing/2014/main" id="{3D38AD1D-D6B8-4BAF-AF12-0E5AE6208935}"/>
                    </a:ext>
                  </a:extLst>
                </p:cNvPr>
                <p:cNvSpPr/>
                <p:nvPr/>
              </p:nvSpPr>
              <p:spPr>
                <a:xfrm>
                  <a:off x="5280706" y="5515285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Rectangle 58">
                  <a:extLst>
                    <a:ext uri="{FF2B5EF4-FFF2-40B4-BE49-F238E27FC236}">
                      <a16:creationId xmlns:a16="http://schemas.microsoft.com/office/drawing/2014/main" id="{3F11AD0A-A2A2-4808-8B7E-B668338D547D}"/>
                    </a:ext>
                  </a:extLst>
                </p:cNvPr>
                <p:cNvSpPr/>
                <p:nvPr/>
              </p:nvSpPr>
              <p:spPr>
                <a:xfrm>
                  <a:off x="5556801" y="5515285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Rectangle 59">
                  <a:extLst>
                    <a:ext uri="{FF2B5EF4-FFF2-40B4-BE49-F238E27FC236}">
                      <a16:creationId xmlns:a16="http://schemas.microsoft.com/office/drawing/2014/main" id="{CF08FF55-9124-417B-80BB-A8288833ACA7}"/>
                    </a:ext>
                  </a:extLst>
                </p:cNvPr>
                <p:cNvSpPr/>
                <p:nvPr/>
              </p:nvSpPr>
              <p:spPr>
                <a:xfrm>
                  <a:off x="5832896" y="5515285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11" name="Gruppieren 210">
            <a:extLst>
              <a:ext uri="{FF2B5EF4-FFF2-40B4-BE49-F238E27FC236}">
                <a16:creationId xmlns:a16="http://schemas.microsoft.com/office/drawing/2014/main" id="{858A542D-55FF-4A4E-9D67-891D29573B9C}"/>
              </a:ext>
            </a:extLst>
          </p:cNvPr>
          <p:cNvGrpSpPr/>
          <p:nvPr/>
        </p:nvGrpSpPr>
        <p:grpSpPr>
          <a:xfrm>
            <a:off x="7603327" y="9229580"/>
            <a:ext cx="1341516" cy="826990"/>
            <a:chOff x="3611943" y="702722"/>
            <a:chExt cx="1532655" cy="1056989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6D792C53-720F-41A6-98F3-853505C1D31E}"/>
                </a:ext>
              </a:extLst>
            </p:cNvPr>
            <p:cNvSpPr/>
            <p:nvPr/>
          </p:nvSpPr>
          <p:spPr>
            <a:xfrm>
              <a:off x="3611943" y="702723"/>
              <a:ext cx="1532655" cy="1056988"/>
            </a:xfrm>
            <a:prstGeom prst="rect">
              <a:avLst/>
            </a:prstGeom>
            <a:solidFill>
              <a:srgbClr val="4FB3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13" name="Gruppieren 212">
              <a:extLst>
                <a:ext uri="{FF2B5EF4-FFF2-40B4-BE49-F238E27FC236}">
                  <a16:creationId xmlns:a16="http://schemas.microsoft.com/office/drawing/2014/main" id="{67F0E25F-CA8C-4285-A7AF-AC7D21C328AB}"/>
                </a:ext>
              </a:extLst>
            </p:cNvPr>
            <p:cNvGrpSpPr/>
            <p:nvPr/>
          </p:nvGrpSpPr>
          <p:grpSpPr>
            <a:xfrm>
              <a:off x="3611943" y="702722"/>
              <a:ext cx="1532655" cy="1056989"/>
              <a:chOff x="5280706" y="4871696"/>
              <a:chExt cx="815294" cy="874977"/>
            </a:xfrm>
            <a:effectLst/>
          </p:grpSpPr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24B6566D-02EA-4517-8CCC-EDCBDBDC737E}"/>
                  </a:ext>
                </a:extLst>
              </p:cNvPr>
              <p:cNvSpPr/>
              <p:nvPr/>
            </p:nvSpPr>
            <p:spPr>
              <a:xfrm>
                <a:off x="5280707" y="4871696"/>
                <a:ext cx="815293" cy="113285"/>
              </a:xfrm>
              <a:prstGeom prst="rect">
                <a:avLst/>
              </a:prstGeom>
              <a:solidFill>
                <a:srgbClr val="24324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15" name="Gruppieren 214">
                <a:extLst>
                  <a:ext uri="{FF2B5EF4-FFF2-40B4-BE49-F238E27FC236}">
                    <a16:creationId xmlns:a16="http://schemas.microsoft.com/office/drawing/2014/main" id="{CC5007F8-3B9E-4C62-833A-42733CB072A5}"/>
                  </a:ext>
                </a:extLst>
              </p:cNvPr>
              <p:cNvGrpSpPr/>
              <p:nvPr/>
            </p:nvGrpSpPr>
            <p:grpSpPr>
              <a:xfrm>
                <a:off x="5280706" y="5007491"/>
                <a:ext cx="815294" cy="739182"/>
                <a:chOff x="5280706" y="5007491"/>
                <a:chExt cx="815294" cy="739182"/>
              </a:xfrm>
            </p:grpSpPr>
            <p:sp>
              <p:nvSpPr>
                <p:cNvPr id="216" name="Rectangle 57">
                  <a:extLst>
                    <a:ext uri="{FF2B5EF4-FFF2-40B4-BE49-F238E27FC236}">
                      <a16:creationId xmlns:a16="http://schemas.microsoft.com/office/drawing/2014/main" id="{742F2B26-0162-4896-B47B-D4CABD8EB137}"/>
                    </a:ext>
                  </a:extLst>
                </p:cNvPr>
                <p:cNvSpPr/>
                <p:nvPr/>
              </p:nvSpPr>
              <p:spPr>
                <a:xfrm>
                  <a:off x="5280706" y="5007491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Rectangle 58">
                  <a:extLst>
                    <a:ext uri="{FF2B5EF4-FFF2-40B4-BE49-F238E27FC236}">
                      <a16:creationId xmlns:a16="http://schemas.microsoft.com/office/drawing/2014/main" id="{3036F473-02B2-4D92-9409-B46DBB22C6A1}"/>
                    </a:ext>
                  </a:extLst>
                </p:cNvPr>
                <p:cNvSpPr/>
                <p:nvPr/>
              </p:nvSpPr>
              <p:spPr>
                <a:xfrm>
                  <a:off x="5556801" y="5007491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Rectangle 59">
                  <a:extLst>
                    <a:ext uri="{FF2B5EF4-FFF2-40B4-BE49-F238E27FC236}">
                      <a16:creationId xmlns:a16="http://schemas.microsoft.com/office/drawing/2014/main" id="{20AAA4BB-7CE1-4396-93C6-731C29CC1E6D}"/>
                    </a:ext>
                  </a:extLst>
                </p:cNvPr>
                <p:cNvSpPr/>
                <p:nvPr/>
              </p:nvSpPr>
              <p:spPr>
                <a:xfrm>
                  <a:off x="5832896" y="5007491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9" name="Rectangle 57">
                  <a:extLst>
                    <a:ext uri="{FF2B5EF4-FFF2-40B4-BE49-F238E27FC236}">
                      <a16:creationId xmlns:a16="http://schemas.microsoft.com/office/drawing/2014/main" id="{8F5050BF-B5F4-470C-8136-0B0425C9D79D}"/>
                    </a:ext>
                  </a:extLst>
                </p:cNvPr>
                <p:cNvSpPr/>
                <p:nvPr/>
              </p:nvSpPr>
              <p:spPr>
                <a:xfrm>
                  <a:off x="5280706" y="5261388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0" name="Rectangle 58">
                  <a:extLst>
                    <a:ext uri="{FF2B5EF4-FFF2-40B4-BE49-F238E27FC236}">
                      <a16:creationId xmlns:a16="http://schemas.microsoft.com/office/drawing/2014/main" id="{19A2A644-95C6-4031-A81A-536B4D9E881E}"/>
                    </a:ext>
                  </a:extLst>
                </p:cNvPr>
                <p:cNvSpPr/>
                <p:nvPr/>
              </p:nvSpPr>
              <p:spPr>
                <a:xfrm>
                  <a:off x="5556801" y="5261388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1" name="Rectangle 59">
                  <a:extLst>
                    <a:ext uri="{FF2B5EF4-FFF2-40B4-BE49-F238E27FC236}">
                      <a16:creationId xmlns:a16="http://schemas.microsoft.com/office/drawing/2014/main" id="{5D667A1F-729F-46D5-9529-F6F0BD7924F8}"/>
                    </a:ext>
                  </a:extLst>
                </p:cNvPr>
                <p:cNvSpPr/>
                <p:nvPr/>
              </p:nvSpPr>
              <p:spPr>
                <a:xfrm>
                  <a:off x="5832896" y="5261388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2" name="Rectangle 57">
                  <a:extLst>
                    <a:ext uri="{FF2B5EF4-FFF2-40B4-BE49-F238E27FC236}">
                      <a16:creationId xmlns:a16="http://schemas.microsoft.com/office/drawing/2014/main" id="{021893BD-8FC4-45F0-B522-9FA3F1DAFFBE}"/>
                    </a:ext>
                  </a:extLst>
                </p:cNvPr>
                <p:cNvSpPr/>
                <p:nvPr/>
              </p:nvSpPr>
              <p:spPr>
                <a:xfrm>
                  <a:off x="5280706" y="5515285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3" name="Rectangle 58">
                  <a:extLst>
                    <a:ext uri="{FF2B5EF4-FFF2-40B4-BE49-F238E27FC236}">
                      <a16:creationId xmlns:a16="http://schemas.microsoft.com/office/drawing/2014/main" id="{C38EC148-E64D-4F1E-9F29-823C32A1C7F3}"/>
                    </a:ext>
                  </a:extLst>
                </p:cNvPr>
                <p:cNvSpPr/>
                <p:nvPr/>
              </p:nvSpPr>
              <p:spPr>
                <a:xfrm>
                  <a:off x="5556801" y="5515285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4" name="Rectangle 59">
                  <a:extLst>
                    <a:ext uri="{FF2B5EF4-FFF2-40B4-BE49-F238E27FC236}">
                      <a16:creationId xmlns:a16="http://schemas.microsoft.com/office/drawing/2014/main" id="{BCC290AD-D1F2-4BBF-B4D2-DB8C51E9C1CE}"/>
                    </a:ext>
                  </a:extLst>
                </p:cNvPr>
                <p:cNvSpPr/>
                <p:nvPr/>
              </p:nvSpPr>
              <p:spPr>
                <a:xfrm>
                  <a:off x="5832896" y="5515285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273" name="Gruppieren 272">
            <a:extLst>
              <a:ext uri="{FF2B5EF4-FFF2-40B4-BE49-F238E27FC236}">
                <a16:creationId xmlns:a16="http://schemas.microsoft.com/office/drawing/2014/main" id="{761E7058-3273-444D-AB7E-8209CCCEFBA5}"/>
              </a:ext>
            </a:extLst>
          </p:cNvPr>
          <p:cNvGrpSpPr/>
          <p:nvPr/>
        </p:nvGrpSpPr>
        <p:grpSpPr>
          <a:xfrm>
            <a:off x="5081540" y="873089"/>
            <a:ext cx="1012515" cy="296457"/>
            <a:chOff x="3240933" y="293469"/>
            <a:chExt cx="557869" cy="319689"/>
          </a:xfrm>
        </p:grpSpPr>
        <p:sp>
          <p:nvSpPr>
            <p:cNvPr id="270" name="Rectangle 76">
              <a:extLst>
                <a:ext uri="{FF2B5EF4-FFF2-40B4-BE49-F238E27FC236}">
                  <a16:creationId xmlns:a16="http://schemas.microsoft.com/office/drawing/2014/main" id="{43A69281-2F6C-4D0A-ADF5-DEC8E2944718}"/>
                </a:ext>
              </a:extLst>
            </p:cNvPr>
            <p:cNvSpPr/>
            <p:nvPr/>
          </p:nvSpPr>
          <p:spPr>
            <a:xfrm>
              <a:off x="3240933" y="293469"/>
              <a:ext cx="270992" cy="122231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24324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71" name="Straight Connector 77">
              <a:extLst>
                <a:ext uri="{FF2B5EF4-FFF2-40B4-BE49-F238E27FC236}">
                  <a16:creationId xmlns:a16="http://schemas.microsoft.com/office/drawing/2014/main" id="{CA670863-F36B-487D-B6A6-C0685E6AC5EA}"/>
                </a:ext>
              </a:extLst>
            </p:cNvPr>
            <p:cNvCxnSpPr>
              <a:cxnSpLocks/>
              <a:stCxn id="270" idx="3"/>
            </p:cNvCxnSpPr>
            <p:nvPr/>
          </p:nvCxnSpPr>
          <p:spPr>
            <a:xfrm>
              <a:off x="3511925" y="354584"/>
              <a:ext cx="215309" cy="0"/>
            </a:xfrm>
            <a:prstGeom prst="line">
              <a:avLst/>
            </a:prstGeom>
            <a:noFill/>
            <a:ln w="12700" cap="flat" cmpd="sng" algn="ctr">
              <a:solidFill>
                <a:srgbClr val="243240"/>
              </a:solidFill>
              <a:prstDash val="solid"/>
              <a:miter lim="800000"/>
            </a:ln>
            <a:effectLst/>
          </p:spPr>
        </p:cxnSp>
        <p:cxnSp>
          <p:nvCxnSpPr>
            <p:cNvPr id="272" name="Straight Connector 78">
              <a:extLst>
                <a:ext uri="{FF2B5EF4-FFF2-40B4-BE49-F238E27FC236}">
                  <a16:creationId xmlns:a16="http://schemas.microsoft.com/office/drawing/2014/main" id="{A6176E55-ED9A-4B1D-9453-84ED56FFCF7A}"/>
                </a:ext>
              </a:extLst>
            </p:cNvPr>
            <p:cNvCxnSpPr>
              <a:cxnSpLocks/>
            </p:cNvCxnSpPr>
            <p:nvPr/>
          </p:nvCxnSpPr>
          <p:spPr>
            <a:xfrm>
              <a:off x="3727234" y="354584"/>
              <a:ext cx="71568" cy="258574"/>
            </a:xfrm>
            <a:prstGeom prst="line">
              <a:avLst/>
            </a:prstGeom>
            <a:noFill/>
            <a:ln w="12700" cap="flat" cmpd="sng" algn="ctr">
              <a:solidFill>
                <a:srgbClr val="243240"/>
              </a:solidFill>
              <a:prstDash val="solid"/>
              <a:miter lim="800000"/>
            </a:ln>
            <a:effectLst/>
          </p:spPr>
        </p:cxnSp>
      </p:grpSp>
      <p:sp>
        <p:nvSpPr>
          <p:cNvPr id="278" name="TextBox 168">
            <a:extLst>
              <a:ext uri="{FF2B5EF4-FFF2-40B4-BE49-F238E27FC236}">
                <a16:creationId xmlns:a16="http://schemas.microsoft.com/office/drawing/2014/main" id="{4D92A3B5-C14B-434F-BF37-35D91FDE84F1}"/>
              </a:ext>
            </a:extLst>
          </p:cNvPr>
          <p:cNvSpPr txBox="1"/>
          <p:nvPr/>
        </p:nvSpPr>
        <p:spPr>
          <a:xfrm>
            <a:off x="2101078" y="2898416"/>
            <a:ext cx="1596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43240"/>
                </a:solidFill>
                <a:effectLst/>
                <a:uLnTx/>
                <a:uFillTx/>
              </a:rPr>
              <a:t>Data Generation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243240"/>
              </a:solidFill>
              <a:effectLst/>
              <a:uLnTx/>
              <a:uFillTx/>
            </a:endParaRPr>
          </a:p>
        </p:txBody>
      </p:sp>
      <p:sp>
        <p:nvSpPr>
          <p:cNvPr id="280" name="Arrow: Right 883">
            <a:extLst>
              <a:ext uri="{FF2B5EF4-FFF2-40B4-BE49-F238E27FC236}">
                <a16:creationId xmlns:a16="http://schemas.microsoft.com/office/drawing/2014/main" id="{9B2E8FA2-F396-4CBE-BF3C-7E88E053E943}"/>
              </a:ext>
            </a:extLst>
          </p:cNvPr>
          <p:cNvSpPr/>
          <p:nvPr/>
        </p:nvSpPr>
        <p:spPr>
          <a:xfrm>
            <a:off x="4289855" y="1689724"/>
            <a:ext cx="576000" cy="288000"/>
          </a:xfrm>
          <a:prstGeom prst="rightArrow">
            <a:avLst/>
          </a:prstGeom>
          <a:solidFill>
            <a:srgbClr val="2D3E50"/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1" name="TextBox 168">
            <a:extLst>
              <a:ext uri="{FF2B5EF4-FFF2-40B4-BE49-F238E27FC236}">
                <a16:creationId xmlns:a16="http://schemas.microsoft.com/office/drawing/2014/main" id="{E8D37BD3-41AA-4BE6-9685-17A219DB6FCA}"/>
              </a:ext>
            </a:extLst>
          </p:cNvPr>
          <p:cNvSpPr txBox="1"/>
          <p:nvPr/>
        </p:nvSpPr>
        <p:spPr>
          <a:xfrm>
            <a:off x="5359400" y="2898416"/>
            <a:ext cx="2037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243240"/>
                </a:solidFill>
              </a:rPr>
              <a:t>Metadata Annotation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243240"/>
              </a:solidFill>
              <a:effectLst/>
              <a:uLnTx/>
              <a:uFillTx/>
            </a:endParaRPr>
          </a:p>
        </p:txBody>
      </p:sp>
      <p:sp>
        <p:nvSpPr>
          <p:cNvPr id="284" name="Arrow: Right 883">
            <a:extLst>
              <a:ext uri="{FF2B5EF4-FFF2-40B4-BE49-F238E27FC236}">
                <a16:creationId xmlns:a16="http://schemas.microsoft.com/office/drawing/2014/main" id="{44413EFF-62FA-4CDD-A257-73AE5EBD0E3B}"/>
              </a:ext>
            </a:extLst>
          </p:cNvPr>
          <p:cNvSpPr/>
          <p:nvPr/>
        </p:nvSpPr>
        <p:spPr>
          <a:xfrm>
            <a:off x="7775639" y="1689724"/>
            <a:ext cx="576000" cy="288000"/>
          </a:xfrm>
          <a:prstGeom prst="rightArrow">
            <a:avLst/>
          </a:prstGeom>
          <a:solidFill>
            <a:srgbClr val="2D3E50"/>
          </a:solidFill>
          <a:ln w="12700" cap="flat" cmpd="sng" algn="ctr">
            <a:solidFill>
              <a:srgbClr val="2D3E5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5" name="TextBox 168">
            <a:extLst>
              <a:ext uri="{FF2B5EF4-FFF2-40B4-BE49-F238E27FC236}">
                <a16:creationId xmlns:a16="http://schemas.microsoft.com/office/drawing/2014/main" id="{ACAF8FCA-F039-47E7-A7EA-97B3EF5083A4}"/>
              </a:ext>
            </a:extLst>
          </p:cNvPr>
          <p:cNvSpPr txBox="1"/>
          <p:nvPr/>
        </p:nvSpPr>
        <p:spPr>
          <a:xfrm>
            <a:off x="8854029" y="2898234"/>
            <a:ext cx="13933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rgbClr val="243240"/>
                </a:solidFill>
              </a:rPr>
              <a:t>Data Handling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243240"/>
              </a:solidFill>
              <a:effectLst/>
              <a:uLnTx/>
              <a:uFillTx/>
            </a:endParaRPr>
          </a:p>
        </p:txBody>
      </p:sp>
      <p:cxnSp>
        <p:nvCxnSpPr>
          <p:cNvPr id="297" name="Gerader Verbinder 296">
            <a:extLst>
              <a:ext uri="{FF2B5EF4-FFF2-40B4-BE49-F238E27FC236}">
                <a16:creationId xmlns:a16="http://schemas.microsoft.com/office/drawing/2014/main" id="{88D0EFB2-00A3-4067-A8F3-4A9E1A1EE387}"/>
              </a:ext>
            </a:extLst>
          </p:cNvPr>
          <p:cNvCxnSpPr>
            <a:cxnSpLocks/>
          </p:cNvCxnSpPr>
          <p:nvPr/>
        </p:nvCxnSpPr>
        <p:spPr>
          <a:xfrm>
            <a:off x="3108683" y="3947759"/>
            <a:ext cx="6480000" cy="0"/>
          </a:xfrm>
          <a:prstGeom prst="line">
            <a:avLst/>
          </a:prstGeom>
          <a:ln w="76200">
            <a:solidFill>
              <a:srgbClr val="243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Gerader Verbinder 298">
            <a:extLst>
              <a:ext uri="{FF2B5EF4-FFF2-40B4-BE49-F238E27FC236}">
                <a16:creationId xmlns:a16="http://schemas.microsoft.com/office/drawing/2014/main" id="{F814E36D-DD24-431F-A166-E6CE0ECC9F2C}"/>
              </a:ext>
            </a:extLst>
          </p:cNvPr>
          <p:cNvCxnSpPr>
            <a:cxnSpLocks/>
          </p:cNvCxnSpPr>
          <p:nvPr/>
        </p:nvCxnSpPr>
        <p:spPr>
          <a:xfrm rot="5400000">
            <a:off x="2779590" y="3620889"/>
            <a:ext cx="720000" cy="0"/>
          </a:xfrm>
          <a:prstGeom prst="line">
            <a:avLst/>
          </a:prstGeom>
          <a:ln w="76200">
            <a:solidFill>
              <a:srgbClr val="243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Gerader Verbinder 299">
            <a:extLst>
              <a:ext uri="{FF2B5EF4-FFF2-40B4-BE49-F238E27FC236}">
                <a16:creationId xmlns:a16="http://schemas.microsoft.com/office/drawing/2014/main" id="{80830085-4D11-4C7C-B1DC-8AAABA346E8D}"/>
              </a:ext>
            </a:extLst>
          </p:cNvPr>
          <p:cNvCxnSpPr>
            <a:cxnSpLocks/>
          </p:cNvCxnSpPr>
          <p:nvPr/>
        </p:nvCxnSpPr>
        <p:spPr>
          <a:xfrm rot="5400000">
            <a:off x="9190694" y="3620889"/>
            <a:ext cx="720000" cy="0"/>
          </a:xfrm>
          <a:prstGeom prst="line">
            <a:avLst/>
          </a:prstGeom>
          <a:ln w="76200">
            <a:solidFill>
              <a:srgbClr val="243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Gerader Verbinder 300">
            <a:extLst>
              <a:ext uri="{FF2B5EF4-FFF2-40B4-BE49-F238E27FC236}">
                <a16:creationId xmlns:a16="http://schemas.microsoft.com/office/drawing/2014/main" id="{79B5F7BE-AF59-4308-A16E-A0C18A98751A}"/>
              </a:ext>
            </a:extLst>
          </p:cNvPr>
          <p:cNvCxnSpPr>
            <a:cxnSpLocks/>
          </p:cNvCxnSpPr>
          <p:nvPr/>
        </p:nvCxnSpPr>
        <p:spPr>
          <a:xfrm rot="5400000">
            <a:off x="5715142" y="3890889"/>
            <a:ext cx="1260000" cy="0"/>
          </a:xfrm>
          <a:prstGeom prst="line">
            <a:avLst/>
          </a:prstGeom>
          <a:ln w="76200">
            <a:solidFill>
              <a:srgbClr val="2432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Gruppieren 303">
            <a:extLst>
              <a:ext uri="{FF2B5EF4-FFF2-40B4-BE49-F238E27FC236}">
                <a16:creationId xmlns:a16="http://schemas.microsoft.com/office/drawing/2014/main" id="{24619C58-0EB0-40B0-8F51-1CBBB9E48D61}"/>
              </a:ext>
            </a:extLst>
          </p:cNvPr>
          <p:cNvGrpSpPr/>
          <p:nvPr/>
        </p:nvGrpSpPr>
        <p:grpSpPr>
          <a:xfrm>
            <a:off x="5345236" y="1131745"/>
            <a:ext cx="1894094" cy="1512771"/>
            <a:chOff x="4846563" y="7656240"/>
            <a:chExt cx="2111273" cy="1725570"/>
          </a:xfrm>
        </p:grpSpPr>
        <p:grpSp>
          <p:nvGrpSpPr>
            <p:cNvPr id="229" name="Gruppieren 228">
              <a:extLst>
                <a:ext uri="{FF2B5EF4-FFF2-40B4-BE49-F238E27FC236}">
                  <a16:creationId xmlns:a16="http://schemas.microsoft.com/office/drawing/2014/main" id="{6D35537F-90A7-4986-A04F-D3E5F7713929}"/>
                </a:ext>
              </a:extLst>
            </p:cNvPr>
            <p:cNvGrpSpPr/>
            <p:nvPr/>
          </p:nvGrpSpPr>
          <p:grpSpPr>
            <a:xfrm>
              <a:off x="5059706" y="7656240"/>
              <a:ext cx="1532655" cy="1056989"/>
              <a:chOff x="5280706" y="4871696"/>
              <a:chExt cx="815294" cy="874977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230" name="Rectangle 66">
                <a:extLst>
                  <a:ext uri="{FF2B5EF4-FFF2-40B4-BE49-F238E27FC236}">
                    <a16:creationId xmlns:a16="http://schemas.microsoft.com/office/drawing/2014/main" id="{3E17FEC7-C260-4A3E-B8DC-3E7962EDAAB8}"/>
                  </a:ext>
                </a:extLst>
              </p:cNvPr>
              <p:cNvSpPr/>
              <p:nvPr/>
            </p:nvSpPr>
            <p:spPr>
              <a:xfrm>
                <a:off x="5280707" y="4871696"/>
                <a:ext cx="815293" cy="113285"/>
              </a:xfrm>
              <a:prstGeom prst="rect">
                <a:avLst/>
              </a:prstGeom>
              <a:solidFill>
                <a:srgbClr val="24324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31" name="Gruppieren 230">
                <a:extLst>
                  <a:ext uri="{FF2B5EF4-FFF2-40B4-BE49-F238E27FC236}">
                    <a16:creationId xmlns:a16="http://schemas.microsoft.com/office/drawing/2014/main" id="{4C73B41B-9218-46DD-B85B-1BD51D9221FF}"/>
                  </a:ext>
                </a:extLst>
              </p:cNvPr>
              <p:cNvGrpSpPr/>
              <p:nvPr/>
            </p:nvGrpSpPr>
            <p:grpSpPr>
              <a:xfrm>
                <a:off x="5280706" y="5007491"/>
                <a:ext cx="815294" cy="739182"/>
                <a:chOff x="5280706" y="5007491"/>
                <a:chExt cx="815294" cy="739182"/>
              </a:xfrm>
            </p:grpSpPr>
            <p:sp>
              <p:nvSpPr>
                <p:cNvPr id="232" name="Rectangle 57">
                  <a:extLst>
                    <a:ext uri="{FF2B5EF4-FFF2-40B4-BE49-F238E27FC236}">
                      <a16:creationId xmlns:a16="http://schemas.microsoft.com/office/drawing/2014/main" id="{8B805C8E-AF89-40E0-BDAC-CE44FC556333}"/>
                    </a:ext>
                  </a:extLst>
                </p:cNvPr>
                <p:cNvSpPr/>
                <p:nvPr/>
              </p:nvSpPr>
              <p:spPr>
                <a:xfrm>
                  <a:off x="5280706" y="5007491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Rectangle 58">
                  <a:extLst>
                    <a:ext uri="{FF2B5EF4-FFF2-40B4-BE49-F238E27FC236}">
                      <a16:creationId xmlns:a16="http://schemas.microsoft.com/office/drawing/2014/main" id="{D795D034-41A0-480B-95E3-5A13CDDF2246}"/>
                    </a:ext>
                  </a:extLst>
                </p:cNvPr>
                <p:cNvSpPr/>
                <p:nvPr/>
              </p:nvSpPr>
              <p:spPr>
                <a:xfrm>
                  <a:off x="5556801" y="5007491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4" name="Rectangle 59">
                  <a:extLst>
                    <a:ext uri="{FF2B5EF4-FFF2-40B4-BE49-F238E27FC236}">
                      <a16:creationId xmlns:a16="http://schemas.microsoft.com/office/drawing/2014/main" id="{34D247BF-166B-4B80-AD45-DA81053E2C08}"/>
                    </a:ext>
                  </a:extLst>
                </p:cNvPr>
                <p:cNvSpPr/>
                <p:nvPr/>
              </p:nvSpPr>
              <p:spPr>
                <a:xfrm>
                  <a:off x="5832896" y="5007491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Rectangle 57">
                  <a:extLst>
                    <a:ext uri="{FF2B5EF4-FFF2-40B4-BE49-F238E27FC236}">
                      <a16:creationId xmlns:a16="http://schemas.microsoft.com/office/drawing/2014/main" id="{16874160-91CB-435D-A96A-919236F6487E}"/>
                    </a:ext>
                  </a:extLst>
                </p:cNvPr>
                <p:cNvSpPr/>
                <p:nvPr/>
              </p:nvSpPr>
              <p:spPr>
                <a:xfrm>
                  <a:off x="5280706" y="5261388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Rectangle 58">
                  <a:extLst>
                    <a:ext uri="{FF2B5EF4-FFF2-40B4-BE49-F238E27FC236}">
                      <a16:creationId xmlns:a16="http://schemas.microsoft.com/office/drawing/2014/main" id="{A02F312A-4B67-4937-A17E-AAC82D85696B}"/>
                    </a:ext>
                  </a:extLst>
                </p:cNvPr>
                <p:cNvSpPr/>
                <p:nvPr/>
              </p:nvSpPr>
              <p:spPr>
                <a:xfrm>
                  <a:off x="5556801" y="5261388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Rectangle 59">
                  <a:extLst>
                    <a:ext uri="{FF2B5EF4-FFF2-40B4-BE49-F238E27FC236}">
                      <a16:creationId xmlns:a16="http://schemas.microsoft.com/office/drawing/2014/main" id="{D12E92E6-704E-400B-A20D-9C504D333142}"/>
                    </a:ext>
                  </a:extLst>
                </p:cNvPr>
                <p:cNvSpPr/>
                <p:nvPr/>
              </p:nvSpPr>
              <p:spPr>
                <a:xfrm>
                  <a:off x="5832896" y="5261388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8" name="Rectangle 57">
                  <a:extLst>
                    <a:ext uri="{FF2B5EF4-FFF2-40B4-BE49-F238E27FC236}">
                      <a16:creationId xmlns:a16="http://schemas.microsoft.com/office/drawing/2014/main" id="{1A1BF3EE-F6B2-4DFF-AACC-DF64BF64CE19}"/>
                    </a:ext>
                  </a:extLst>
                </p:cNvPr>
                <p:cNvSpPr/>
                <p:nvPr/>
              </p:nvSpPr>
              <p:spPr>
                <a:xfrm>
                  <a:off x="5280706" y="5515285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39" name="Rectangle 58">
                  <a:extLst>
                    <a:ext uri="{FF2B5EF4-FFF2-40B4-BE49-F238E27FC236}">
                      <a16:creationId xmlns:a16="http://schemas.microsoft.com/office/drawing/2014/main" id="{A57F4A16-FE40-44F4-800D-0621B69CB913}"/>
                    </a:ext>
                  </a:extLst>
                </p:cNvPr>
                <p:cNvSpPr/>
                <p:nvPr/>
              </p:nvSpPr>
              <p:spPr>
                <a:xfrm>
                  <a:off x="5556801" y="5515285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0" name="Rectangle 59">
                  <a:extLst>
                    <a:ext uri="{FF2B5EF4-FFF2-40B4-BE49-F238E27FC236}">
                      <a16:creationId xmlns:a16="http://schemas.microsoft.com/office/drawing/2014/main" id="{77525B6B-0E16-4DCF-BB00-C19F7024A264}"/>
                    </a:ext>
                  </a:extLst>
                </p:cNvPr>
                <p:cNvSpPr/>
                <p:nvPr/>
              </p:nvSpPr>
              <p:spPr>
                <a:xfrm>
                  <a:off x="5832896" y="5515285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43" name="Gruppieren 242">
              <a:extLst>
                <a:ext uri="{FF2B5EF4-FFF2-40B4-BE49-F238E27FC236}">
                  <a16:creationId xmlns:a16="http://schemas.microsoft.com/office/drawing/2014/main" id="{03277D5F-B3D4-41B1-BD5E-A7025ED5360E}"/>
                </a:ext>
              </a:extLst>
            </p:cNvPr>
            <p:cNvGrpSpPr/>
            <p:nvPr/>
          </p:nvGrpSpPr>
          <p:grpSpPr>
            <a:xfrm>
              <a:off x="5425181" y="8047885"/>
              <a:ext cx="1532655" cy="1056989"/>
              <a:chOff x="5280706" y="4871696"/>
              <a:chExt cx="815294" cy="874977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244" name="Rectangle 66">
                <a:extLst>
                  <a:ext uri="{FF2B5EF4-FFF2-40B4-BE49-F238E27FC236}">
                    <a16:creationId xmlns:a16="http://schemas.microsoft.com/office/drawing/2014/main" id="{5144E3E8-9A06-4DAB-A2D0-140AC6F40872}"/>
                  </a:ext>
                </a:extLst>
              </p:cNvPr>
              <p:cNvSpPr/>
              <p:nvPr/>
            </p:nvSpPr>
            <p:spPr>
              <a:xfrm>
                <a:off x="5280707" y="4871696"/>
                <a:ext cx="815293" cy="113285"/>
              </a:xfrm>
              <a:prstGeom prst="rect">
                <a:avLst/>
              </a:prstGeom>
              <a:solidFill>
                <a:srgbClr val="24324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45" name="Gruppieren 244">
                <a:extLst>
                  <a:ext uri="{FF2B5EF4-FFF2-40B4-BE49-F238E27FC236}">
                    <a16:creationId xmlns:a16="http://schemas.microsoft.com/office/drawing/2014/main" id="{297A2705-225C-49EB-9769-E1C6C10E4507}"/>
                  </a:ext>
                </a:extLst>
              </p:cNvPr>
              <p:cNvGrpSpPr/>
              <p:nvPr/>
            </p:nvGrpSpPr>
            <p:grpSpPr>
              <a:xfrm>
                <a:off x="5280706" y="5007491"/>
                <a:ext cx="815294" cy="739182"/>
                <a:chOff x="5280706" y="5007491"/>
                <a:chExt cx="815294" cy="739182"/>
              </a:xfrm>
            </p:grpSpPr>
            <p:sp>
              <p:nvSpPr>
                <p:cNvPr id="246" name="Rectangle 57">
                  <a:extLst>
                    <a:ext uri="{FF2B5EF4-FFF2-40B4-BE49-F238E27FC236}">
                      <a16:creationId xmlns:a16="http://schemas.microsoft.com/office/drawing/2014/main" id="{DB7EC02D-0C92-4726-9EBB-16A608C64661}"/>
                    </a:ext>
                  </a:extLst>
                </p:cNvPr>
                <p:cNvSpPr/>
                <p:nvPr/>
              </p:nvSpPr>
              <p:spPr>
                <a:xfrm>
                  <a:off x="5280706" y="5007491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Rectangle 58">
                  <a:extLst>
                    <a:ext uri="{FF2B5EF4-FFF2-40B4-BE49-F238E27FC236}">
                      <a16:creationId xmlns:a16="http://schemas.microsoft.com/office/drawing/2014/main" id="{43B5D0DF-F574-4413-B6E0-2B88C2875673}"/>
                    </a:ext>
                  </a:extLst>
                </p:cNvPr>
                <p:cNvSpPr/>
                <p:nvPr/>
              </p:nvSpPr>
              <p:spPr>
                <a:xfrm>
                  <a:off x="5556801" y="5007491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Rectangle 59">
                  <a:extLst>
                    <a:ext uri="{FF2B5EF4-FFF2-40B4-BE49-F238E27FC236}">
                      <a16:creationId xmlns:a16="http://schemas.microsoft.com/office/drawing/2014/main" id="{D06CDDC9-C465-4602-803E-8482A4860DE4}"/>
                    </a:ext>
                  </a:extLst>
                </p:cNvPr>
                <p:cNvSpPr/>
                <p:nvPr/>
              </p:nvSpPr>
              <p:spPr>
                <a:xfrm>
                  <a:off x="5832896" y="5007491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49" name="Rectangle 57">
                  <a:extLst>
                    <a:ext uri="{FF2B5EF4-FFF2-40B4-BE49-F238E27FC236}">
                      <a16:creationId xmlns:a16="http://schemas.microsoft.com/office/drawing/2014/main" id="{F1BBE69D-C7B9-45B7-BBD9-5F4093EC136B}"/>
                    </a:ext>
                  </a:extLst>
                </p:cNvPr>
                <p:cNvSpPr/>
                <p:nvPr/>
              </p:nvSpPr>
              <p:spPr>
                <a:xfrm>
                  <a:off x="5280706" y="5261388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Rectangle 58">
                  <a:extLst>
                    <a:ext uri="{FF2B5EF4-FFF2-40B4-BE49-F238E27FC236}">
                      <a16:creationId xmlns:a16="http://schemas.microsoft.com/office/drawing/2014/main" id="{DA249460-9359-43D6-99C6-15041232EB70}"/>
                    </a:ext>
                  </a:extLst>
                </p:cNvPr>
                <p:cNvSpPr/>
                <p:nvPr/>
              </p:nvSpPr>
              <p:spPr>
                <a:xfrm>
                  <a:off x="5556801" y="5261388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1" name="Rectangle 59">
                  <a:extLst>
                    <a:ext uri="{FF2B5EF4-FFF2-40B4-BE49-F238E27FC236}">
                      <a16:creationId xmlns:a16="http://schemas.microsoft.com/office/drawing/2014/main" id="{563E5F8C-E4A2-496D-9DC8-D4DB74F1E24E}"/>
                    </a:ext>
                  </a:extLst>
                </p:cNvPr>
                <p:cNvSpPr/>
                <p:nvPr/>
              </p:nvSpPr>
              <p:spPr>
                <a:xfrm>
                  <a:off x="5832896" y="5261388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2" name="Rectangle 57">
                  <a:extLst>
                    <a:ext uri="{FF2B5EF4-FFF2-40B4-BE49-F238E27FC236}">
                      <a16:creationId xmlns:a16="http://schemas.microsoft.com/office/drawing/2014/main" id="{E694D634-96D9-4011-93F4-0019D29F6D78}"/>
                    </a:ext>
                  </a:extLst>
                </p:cNvPr>
                <p:cNvSpPr/>
                <p:nvPr/>
              </p:nvSpPr>
              <p:spPr>
                <a:xfrm>
                  <a:off x="5280706" y="5515285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3" name="Rectangle 58">
                  <a:extLst>
                    <a:ext uri="{FF2B5EF4-FFF2-40B4-BE49-F238E27FC236}">
                      <a16:creationId xmlns:a16="http://schemas.microsoft.com/office/drawing/2014/main" id="{7CC936B6-0351-4F8E-B425-A7C265AC6A4F}"/>
                    </a:ext>
                  </a:extLst>
                </p:cNvPr>
                <p:cNvSpPr/>
                <p:nvPr/>
              </p:nvSpPr>
              <p:spPr>
                <a:xfrm>
                  <a:off x="5556801" y="5515285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54" name="Rectangle 59">
                  <a:extLst>
                    <a:ext uri="{FF2B5EF4-FFF2-40B4-BE49-F238E27FC236}">
                      <a16:creationId xmlns:a16="http://schemas.microsoft.com/office/drawing/2014/main" id="{0BE62B82-2860-43FB-88FF-F75992E33115}"/>
                    </a:ext>
                  </a:extLst>
                </p:cNvPr>
                <p:cNvSpPr/>
                <p:nvPr/>
              </p:nvSpPr>
              <p:spPr>
                <a:xfrm>
                  <a:off x="5832896" y="5515285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257" name="Gruppieren 256">
              <a:extLst>
                <a:ext uri="{FF2B5EF4-FFF2-40B4-BE49-F238E27FC236}">
                  <a16:creationId xmlns:a16="http://schemas.microsoft.com/office/drawing/2014/main" id="{ED4AB27A-6CAD-4386-A238-3A6247F12B28}"/>
                </a:ext>
              </a:extLst>
            </p:cNvPr>
            <p:cNvGrpSpPr/>
            <p:nvPr/>
          </p:nvGrpSpPr>
          <p:grpSpPr>
            <a:xfrm>
              <a:off x="4846563" y="8324821"/>
              <a:ext cx="1532655" cy="1056989"/>
              <a:chOff x="5280706" y="4871696"/>
              <a:chExt cx="815294" cy="874977"/>
            </a:xfrm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grpSpPr>
          <p:sp>
            <p:nvSpPr>
              <p:cNvPr id="258" name="Rectangle 66">
                <a:extLst>
                  <a:ext uri="{FF2B5EF4-FFF2-40B4-BE49-F238E27FC236}">
                    <a16:creationId xmlns:a16="http://schemas.microsoft.com/office/drawing/2014/main" id="{D2F7A8E5-B503-46D8-8E8B-64305AF88DE1}"/>
                  </a:ext>
                </a:extLst>
              </p:cNvPr>
              <p:cNvSpPr/>
              <p:nvPr/>
            </p:nvSpPr>
            <p:spPr>
              <a:xfrm>
                <a:off x="5280707" y="4871696"/>
                <a:ext cx="815293" cy="113285"/>
              </a:xfrm>
              <a:prstGeom prst="rect">
                <a:avLst/>
              </a:prstGeom>
              <a:solidFill>
                <a:srgbClr val="24324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59" name="Gruppieren 258">
                <a:extLst>
                  <a:ext uri="{FF2B5EF4-FFF2-40B4-BE49-F238E27FC236}">
                    <a16:creationId xmlns:a16="http://schemas.microsoft.com/office/drawing/2014/main" id="{D3C176B0-95AD-4E16-BF3B-B26A98DDBAED}"/>
                  </a:ext>
                </a:extLst>
              </p:cNvPr>
              <p:cNvGrpSpPr/>
              <p:nvPr/>
            </p:nvGrpSpPr>
            <p:grpSpPr>
              <a:xfrm>
                <a:off x="5280706" y="5007491"/>
                <a:ext cx="815294" cy="739182"/>
                <a:chOff x="5280706" y="5007491"/>
                <a:chExt cx="815294" cy="739182"/>
              </a:xfrm>
            </p:grpSpPr>
            <p:sp>
              <p:nvSpPr>
                <p:cNvPr id="260" name="Rectangle 57">
                  <a:extLst>
                    <a:ext uri="{FF2B5EF4-FFF2-40B4-BE49-F238E27FC236}">
                      <a16:creationId xmlns:a16="http://schemas.microsoft.com/office/drawing/2014/main" id="{077C844B-18B5-445F-B510-96F252E5B909}"/>
                    </a:ext>
                  </a:extLst>
                </p:cNvPr>
                <p:cNvSpPr/>
                <p:nvPr/>
              </p:nvSpPr>
              <p:spPr>
                <a:xfrm>
                  <a:off x="5280706" y="5007491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1" name="Rectangle 58">
                  <a:extLst>
                    <a:ext uri="{FF2B5EF4-FFF2-40B4-BE49-F238E27FC236}">
                      <a16:creationId xmlns:a16="http://schemas.microsoft.com/office/drawing/2014/main" id="{4018A4BE-F26B-48D7-AACA-55BF30ED1826}"/>
                    </a:ext>
                  </a:extLst>
                </p:cNvPr>
                <p:cNvSpPr/>
                <p:nvPr/>
              </p:nvSpPr>
              <p:spPr>
                <a:xfrm>
                  <a:off x="5556801" y="5007491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2" name="Rectangle 59">
                  <a:extLst>
                    <a:ext uri="{FF2B5EF4-FFF2-40B4-BE49-F238E27FC236}">
                      <a16:creationId xmlns:a16="http://schemas.microsoft.com/office/drawing/2014/main" id="{2D9D4724-A7E3-41AD-8B43-4F787A6A46E3}"/>
                    </a:ext>
                  </a:extLst>
                </p:cNvPr>
                <p:cNvSpPr/>
                <p:nvPr/>
              </p:nvSpPr>
              <p:spPr>
                <a:xfrm>
                  <a:off x="5832896" y="5007491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3" name="Rectangle 57">
                  <a:extLst>
                    <a:ext uri="{FF2B5EF4-FFF2-40B4-BE49-F238E27FC236}">
                      <a16:creationId xmlns:a16="http://schemas.microsoft.com/office/drawing/2014/main" id="{BE987CD3-534A-4B9C-BE89-AEC1B9C56EEC}"/>
                    </a:ext>
                  </a:extLst>
                </p:cNvPr>
                <p:cNvSpPr/>
                <p:nvPr/>
              </p:nvSpPr>
              <p:spPr>
                <a:xfrm>
                  <a:off x="5280706" y="5261388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4" name="Rectangle 58">
                  <a:extLst>
                    <a:ext uri="{FF2B5EF4-FFF2-40B4-BE49-F238E27FC236}">
                      <a16:creationId xmlns:a16="http://schemas.microsoft.com/office/drawing/2014/main" id="{36E137D7-FC48-4883-98DA-138E126EA595}"/>
                    </a:ext>
                  </a:extLst>
                </p:cNvPr>
                <p:cNvSpPr/>
                <p:nvPr/>
              </p:nvSpPr>
              <p:spPr>
                <a:xfrm>
                  <a:off x="5556801" y="5261388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5" name="Rectangle 59">
                  <a:extLst>
                    <a:ext uri="{FF2B5EF4-FFF2-40B4-BE49-F238E27FC236}">
                      <a16:creationId xmlns:a16="http://schemas.microsoft.com/office/drawing/2014/main" id="{76EADC07-7A03-4F1B-9C65-6B9BC2A614C7}"/>
                    </a:ext>
                  </a:extLst>
                </p:cNvPr>
                <p:cNvSpPr/>
                <p:nvPr/>
              </p:nvSpPr>
              <p:spPr>
                <a:xfrm>
                  <a:off x="5832896" y="5261388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6" name="Rectangle 57">
                  <a:extLst>
                    <a:ext uri="{FF2B5EF4-FFF2-40B4-BE49-F238E27FC236}">
                      <a16:creationId xmlns:a16="http://schemas.microsoft.com/office/drawing/2014/main" id="{0CF06CAF-D187-456B-A80B-4F4EDD685582}"/>
                    </a:ext>
                  </a:extLst>
                </p:cNvPr>
                <p:cNvSpPr/>
                <p:nvPr/>
              </p:nvSpPr>
              <p:spPr>
                <a:xfrm>
                  <a:off x="5280706" y="5515285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Rectangle 58">
                  <a:extLst>
                    <a:ext uri="{FF2B5EF4-FFF2-40B4-BE49-F238E27FC236}">
                      <a16:creationId xmlns:a16="http://schemas.microsoft.com/office/drawing/2014/main" id="{718615AA-5F07-4263-9A08-70A265F4D47F}"/>
                    </a:ext>
                  </a:extLst>
                </p:cNvPr>
                <p:cNvSpPr/>
                <p:nvPr/>
              </p:nvSpPr>
              <p:spPr>
                <a:xfrm>
                  <a:off x="5556801" y="5515285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Rectangle 59">
                  <a:extLst>
                    <a:ext uri="{FF2B5EF4-FFF2-40B4-BE49-F238E27FC236}">
                      <a16:creationId xmlns:a16="http://schemas.microsoft.com/office/drawing/2014/main" id="{EEC68236-F5DA-4A62-B812-1847223555B4}"/>
                    </a:ext>
                  </a:extLst>
                </p:cNvPr>
                <p:cNvSpPr/>
                <p:nvPr/>
              </p:nvSpPr>
              <p:spPr>
                <a:xfrm>
                  <a:off x="5832896" y="5515285"/>
                  <a:ext cx="263104" cy="231388"/>
                </a:xfrm>
                <a:prstGeom prst="rect">
                  <a:avLst/>
                </a:prstGeom>
                <a:solidFill>
                  <a:srgbClr val="1FC2A7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29050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245EEACA-0AF0-49A8-88FD-1F524E07CBDC}"/>
</file>

<file path=customXml/itemProps2.xml><?xml version="1.0" encoding="utf-8"?>
<ds:datastoreItem xmlns:ds="http://schemas.openxmlformats.org/officeDocument/2006/customXml" ds:itemID="{5F968E9D-CBEE-4862-8F4F-B7458D27816F}"/>
</file>

<file path=customXml/itemProps3.xml><?xml version="1.0" encoding="utf-8"?>
<ds:datastoreItem xmlns:ds="http://schemas.openxmlformats.org/officeDocument/2006/customXml" ds:itemID="{67FBA189-8CB2-4256-8AD9-9D5B461DB54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Microsoft Office PowerPoint</Application>
  <PresentationFormat>Breitbild</PresentationFormat>
  <Paragraphs>83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MartinsRodrigues</cp:lastModifiedBy>
  <cp:revision>15</cp:revision>
  <dcterms:created xsi:type="dcterms:W3CDTF">2021-05-20T11:05:50Z</dcterms:created>
  <dcterms:modified xsi:type="dcterms:W3CDTF">2021-10-15T14:52:00Z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