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"/>
  </p:notesMasterIdLst>
  <p:sldIdLst>
    <p:sldId id="8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4" autoAdjust="0"/>
    <p:restoredTop sz="72383" autoAdjust="0"/>
  </p:normalViewPr>
  <p:slideViewPr>
    <p:cSldViewPr snapToGrid="0">
      <p:cViewPr varScale="1">
        <p:scale>
          <a:sx n="89" d="100"/>
          <a:sy n="89" d="100"/>
        </p:scale>
        <p:origin x="696" y="1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10/7/22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DCF9050-3C9E-414D-A84D-C13E29855B26}"/>
              </a:ext>
            </a:extLst>
          </p:cNvPr>
          <p:cNvSpPr/>
          <p:nvPr/>
        </p:nvSpPr>
        <p:spPr>
          <a:xfrm>
            <a:off x="4537590" y="1855522"/>
            <a:ext cx="3004498" cy="300449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73A1968-ECEA-4537-91F0-2DB09A5482A1}"/>
              </a:ext>
            </a:extLst>
          </p:cNvPr>
          <p:cNvGrpSpPr/>
          <p:nvPr/>
        </p:nvGrpSpPr>
        <p:grpSpPr>
          <a:xfrm>
            <a:off x="5161621" y="2493830"/>
            <a:ext cx="1759289" cy="1716654"/>
            <a:chOff x="3790714" y="1462544"/>
            <a:chExt cx="3940810" cy="3845308"/>
          </a:xfrm>
        </p:grpSpPr>
        <p:sp>
          <p:nvSpPr>
            <p:cNvPr id="164" name="Graphic 6" descr="Magnifying glass">
              <a:extLst>
                <a:ext uri="{FF2B5EF4-FFF2-40B4-BE49-F238E27FC236}">
                  <a16:creationId xmlns:a16="http://schemas.microsoft.com/office/drawing/2014/main" id="{D327695C-C986-47D2-B0AE-ACE69FC5AFBC}"/>
                </a:ext>
              </a:extLst>
            </p:cNvPr>
            <p:cNvSpPr/>
            <p:nvPr/>
          </p:nvSpPr>
          <p:spPr>
            <a:xfrm rot="15596802">
              <a:off x="4406367" y="1461273"/>
              <a:ext cx="3223883" cy="3226426"/>
            </a:xfrm>
            <a:custGeom>
              <a:avLst/>
              <a:gdLst>
                <a:gd name="connsiteX0" fmla="*/ 732473 w 751881"/>
                <a:gd name="connsiteY0" fmla="*/ 638175 h 752474"/>
                <a:gd name="connsiteX1" fmla="*/ 613410 w 751881"/>
                <a:gd name="connsiteY1" fmla="*/ 519112 h 752474"/>
                <a:gd name="connsiteX2" fmla="*/ 554355 w 751881"/>
                <a:gd name="connsiteY2" fmla="*/ 501015 h 752474"/>
                <a:gd name="connsiteX3" fmla="*/ 512445 w 751881"/>
                <a:gd name="connsiteY3" fmla="*/ 459105 h 752474"/>
                <a:gd name="connsiteX4" fmla="*/ 571500 w 751881"/>
                <a:gd name="connsiteY4" fmla="*/ 285750 h 752474"/>
                <a:gd name="connsiteX5" fmla="*/ 285750 w 751881"/>
                <a:gd name="connsiteY5" fmla="*/ 0 h 752474"/>
                <a:gd name="connsiteX6" fmla="*/ 0 w 751881"/>
                <a:gd name="connsiteY6" fmla="*/ 285750 h 752474"/>
                <a:gd name="connsiteX7" fmla="*/ 285750 w 751881"/>
                <a:gd name="connsiteY7" fmla="*/ 571500 h 752474"/>
                <a:gd name="connsiteX8" fmla="*/ 459105 w 751881"/>
                <a:gd name="connsiteY8" fmla="*/ 512445 h 752474"/>
                <a:gd name="connsiteX9" fmla="*/ 501015 w 751881"/>
                <a:gd name="connsiteY9" fmla="*/ 554355 h 752474"/>
                <a:gd name="connsiteX10" fmla="*/ 519112 w 751881"/>
                <a:gd name="connsiteY10" fmla="*/ 613410 h 752474"/>
                <a:gd name="connsiteX11" fmla="*/ 638175 w 751881"/>
                <a:gd name="connsiteY11" fmla="*/ 732473 h 752474"/>
                <a:gd name="connsiteX12" fmla="*/ 685800 w 751881"/>
                <a:gd name="connsiteY12" fmla="*/ 752475 h 752474"/>
                <a:gd name="connsiteX13" fmla="*/ 733425 w 751881"/>
                <a:gd name="connsiteY13" fmla="*/ 732473 h 752474"/>
                <a:gd name="connsiteX14" fmla="*/ 732473 w 751881"/>
                <a:gd name="connsiteY14" fmla="*/ 638175 h 752474"/>
                <a:gd name="connsiteX15" fmla="*/ 284798 w 751881"/>
                <a:gd name="connsiteY15" fmla="*/ 513398 h 752474"/>
                <a:gd name="connsiteX16" fmla="*/ 56197 w 751881"/>
                <a:gd name="connsiteY16" fmla="*/ 284798 h 752474"/>
                <a:gd name="connsiteX17" fmla="*/ 284798 w 751881"/>
                <a:gd name="connsiteY17" fmla="*/ 56197 h 752474"/>
                <a:gd name="connsiteX18" fmla="*/ 513398 w 751881"/>
                <a:gd name="connsiteY18" fmla="*/ 284798 h 752474"/>
                <a:gd name="connsiteX19" fmla="*/ 284798 w 751881"/>
                <a:gd name="connsiteY19" fmla="*/ 513398 h 75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1881" h="752474">
                  <a:moveTo>
                    <a:pt x="732473" y="638175"/>
                  </a:moveTo>
                  <a:lnTo>
                    <a:pt x="613410" y="519112"/>
                  </a:lnTo>
                  <a:cubicBezTo>
                    <a:pt x="597218" y="502920"/>
                    <a:pt x="575310" y="497205"/>
                    <a:pt x="554355" y="501015"/>
                  </a:cubicBezTo>
                  <a:lnTo>
                    <a:pt x="512445" y="459105"/>
                  </a:lnTo>
                  <a:cubicBezTo>
                    <a:pt x="549593" y="411480"/>
                    <a:pt x="571500" y="350520"/>
                    <a:pt x="571500" y="285750"/>
                  </a:cubicBezTo>
                  <a:cubicBezTo>
                    <a:pt x="571500" y="128588"/>
                    <a:pt x="442912" y="0"/>
                    <a:pt x="285750" y="0"/>
                  </a:cubicBezTo>
                  <a:cubicBezTo>
                    <a:pt x="128588" y="0"/>
                    <a:pt x="0" y="128588"/>
                    <a:pt x="0" y="285750"/>
                  </a:cubicBezTo>
                  <a:cubicBezTo>
                    <a:pt x="0" y="442912"/>
                    <a:pt x="128588" y="571500"/>
                    <a:pt x="285750" y="571500"/>
                  </a:cubicBezTo>
                  <a:cubicBezTo>
                    <a:pt x="350520" y="571500"/>
                    <a:pt x="410528" y="549593"/>
                    <a:pt x="459105" y="512445"/>
                  </a:cubicBezTo>
                  <a:lnTo>
                    <a:pt x="501015" y="554355"/>
                  </a:lnTo>
                  <a:cubicBezTo>
                    <a:pt x="497205" y="575310"/>
                    <a:pt x="502920" y="597218"/>
                    <a:pt x="519112" y="613410"/>
                  </a:cubicBezTo>
                  <a:lnTo>
                    <a:pt x="638175" y="732473"/>
                  </a:lnTo>
                  <a:cubicBezTo>
                    <a:pt x="651510" y="745808"/>
                    <a:pt x="668655" y="752475"/>
                    <a:pt x="685800" y="752475"/>
                  </a:cubicBezTo>
                  <a:cubicBezTo>
                    <a:pt x="702945" y="752475"/>
                    <a:pt x="720090" y="745808"/>
                    <a:pt x="733425" y="732473"/>
                  </a:cubicBezTo>
                  <a:cubicBezTo>
                    <a:pt x="758190" y="705802"/>
                    <a:pt x="758190" y="663893"/>
                    <a:pt x="732473" y="638175"/>
                  </a:cubicBezTo>
                  <a:close/>
                  <a:moveTo>
                    <a:pt x="284798" y="513398"/>
                  </a:moveTo>
                  <a:cubicBezTo>
                    <a:pt x="159067" y="513398"/>
                    <a:pt x="56197" y="410528"/>
                    <a:pt x="56197" y="284798"/>
                  </a:cubicBezTo>
                  <a:cubicBezTo>
                    <a:pt x="56197" y="159067"/>
                    <a:pt x="159067" y="56197"/>
                    <a:pt x="284798" y="56197"/>
                  </a:cubicBezTo>
                  <a:cubicBezTo>
                    <a:pt x="410528" y="56197"/>
                    <a:pt x="513398" y="159067"/>
                    <a:pt x="513398" y="284798"/>
                  </a:cubicBezTo>
                  <a:cubicBezTo>
                    <a:pt x="513398" y="410528"/>
                    <a:pt x="410528" y="513398"/>
                    <a:pt x="284798" y="513398"/>
                  </a:cubicBezTo>
                  <a:close/>
                </a:path>
              </a:pathLst>
            </a:custGeom>
            <a:ln w="381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D60FD2E2-6D27-480B-A2CD-0A0D3FB50D61}"/>
                </a:ext>
              </a:extLst>
            </p:cNvPr>
            <p:cNvSpPr/>
            <p:nvPr/>
          </p:nvSpPr>
          <p:spPr>
            <a:xfrm>
              <a:off x="3968740" y="2108948"/>
              <a:ext cx="3198904" cy="31989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>
              <a:extLst>
                <a:ext uri="{FF2B5EF4-FFF2-40B4-BE49-F238E27FC236}">
                  <a16:creationId xmlns:a16="http://schemas.microsoft.com/office/drawing/2014/main" id="{044F0C55-9132-4078-850E-85BA751056A8}"/>
                </a:ext>
              </a:extLst>
            </p:cNvPr>
            <p:cNvSpPr/>
            <p:nvPr/>
          </p:nvSpPr>
          <p:spPr>
            <a:xfrm rot="9662448">
              <a:off x="4500302" y="2289749"/>
              <a:ext cx="2400175" cy="2400175"/>
            </a:xfrm>
            <a:prstGeom prst="arc">
              <a:avLst>
                <a:gd name="adj1" fmla="val 17277820"/>
                <a:gd name="adj2" fmla="val 12136397"/>
              </a:avLst>
            </a:prstGeom>
            <a:ln w="381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50F9A4A0-6CF5-48DC-B4B7-125E80CE2E95}"/>
                </a:ext>
              </a:extLst>
            </p:cNvPr>
            <p:cNvSpPr/>
            <p:nvPr/>
          </p:nvSpPr>
          <p:spPr>
            <a:xfrm>
              <a:off x="5894306" y="4287709"/>
              <a:ext cx="403388" cy="8314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047539B-DCB3-49BD-AE1E-4C30F61EC6B0}"/>
                </a:ext>
              </a:extLst>
            </p:cNvPr>
            <p:cNvSpPr/>
            <p:nvPr/>
          </p:nvSpPr>
          <p:spPr>
            <a:xfrm>
              <a:off x="6379440" y="4071808"/>
              <a:ext cx="403388" cy="10473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B55E499-AB47-417E-A9E1-7F465379C67F}"/>
                </a:ext>
              </a:extLst>
            </p:cNvPr>
            <p:cNvSpPr/>
            <p:nvPr/>
          </p:nvSpPr>
          <p:spPr>
            <a:xfrm>
              <a:off x="6858224" y="3855485"/>
              <a:ext cx="403388" cy="1263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52CCD6B-A23E-4848-BDD2-1B5811C10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8840" y="3363670"/>
              <a:ext cx="239571" cy="264760"/>
            </a:xfrm>
            <a:prstGeom prst="line">
              <a:avLst/>
            </a:prstGeom>
            <a:ln w="381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0313C2A-3427-4028-AFC3-73749E69A9C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25109" y="3366534"/>
              <a:ext cx="239570" cy="264759"/>
            </a:xfrm>
            <a:prstGeom prst="line">
              <a:avLst/>
            </a:prstGeom>
            <a:ln w="381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D7736B1D-2D13-467A-ACC9-3BD3D4545593}"/>
                </a:ext>
              </a:extLst>
            </p:cNvPr>
            <p:cNvGrpSpPr/>
            <p:nvPr/>
          </p:nvGrpSpPr>
          <p:grpSpPr>
            <a:xfrm>
              <a:off x="5078338" y="2887326"/>
              <a:ext cx="1202748" cy="1174906"/>
              <a:chOff x="3896723" y="1685569"/>
              <a:chExt cx="2702070" cy="2377086"/>
            </a:xfrm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EE579898-46F0-40BC-B1E8-87380EE6A4B4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3810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61CAE9E-C533-416D-B67F-D011BDB18805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3810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411DF9A-4235-4D87-90B1-85522AF1A17F}"/>
                </a:ext>
              </a:extLst>
            </p:cNvPr>
            <p:cNvSpPr/>
            <p:nvPr/>
          </p:nvSpPr>
          <p:spPr>
            <a:xfrm>
              <a:off x="3790714" y="2108948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DD955495-56AC-4AC9-9E24-6E9CB7BA1BC2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>
              <a:off x="4346974" y="2234398"/>
              <a:ext cx="441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6D7AB0D-7B70-495B-ABA8-3DDC53AE90A4}"/>
                </a:ext>
              </a:extLst>
            </p:cNvPr>
            <p:cNvCxnSpPr>
              <a:cxnSpLocks/>
            </p:cNvCxnSpPr>
            <p:nvPr/>
          </p:nvCxnSpPr>
          <p:spPr>
            <a:xfrm>
              <a:off x="4788934" y="2234398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BE27AF36-1520-4CD5-A28F-41E58C3450D9}"/>
                </a:ext>
              </a:extLst>
            </p:cNvPr>
            <p:cNvSpPr/>
            <p:nvPr/>
          </p:nvSpPr>
          <p:spPr>
            <a:xfrm>
              <a:off x="4199863" y="4655247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AF608FCB-EA8F-4DD8-83F5-267CDD53D941}"/>
                </a:ext>
              </a:extLst>
            </p:cNvPr>
            <p:cNvCxnSpPr>
              <a:cxnSpLocks/>
              <a:stCxn id="192" idx="3"/>
            </p:cNvCxnSpPr>
            <p:nvPr/>
          </p:nvCxnSpPr>
          <p:spPr>
            <a:xfrm>
              <a:off x="4756123" y="4780697"/>
              <a:ext cx="3975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768E8D6E-8F13-4111-8EB2-2787E8A07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0936" y="4029050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2D15D9E1-569E-41D5-9D45-A9FFAFC4417F}"/>
                </a:ext>
              </a:extLst>
            </p:cNvPr>
            <p:cNvSpPr/>
            <p:nvPr/>
          </p:nvSpPr>
          <p:spPr>
            <a:xfrm>
              <a:off x="7175264" y="2594366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6290E74-F6CE-46B1-9675-0327D4311D0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274" y="2719816"/>
              <a:ext cx="29037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24EDFAD-5249-4EA5-86A3-C48B757F2D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8986" y="2721605"/>
              <a:ext cx="818632" cy="43597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E6F30D-412C-459E-8750-871E84137F59}"/>
              </a:ext>
            </a:extLst>
          </p:cNvPr>
          <p:cNvGrpSpPr/>
          <p:nvPr/>
        </p:nvGrpSpPr>
        <p:grpSpPr>
          <a:xfrm>
            <a:off x="4113669" y="3025404"/>
            <a:ext cx="827108" cy="576488"/>
            <a:chOff x="3031629" y="3474984"/>
            <a:chExt cx="827108" cy="576488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EEF1903D-750A-435B-9FFF-30AC391D1AF4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row: Right 238">
              <a:extLst>
                <a:ext uri="{FF2B5EF4-FFF2-40B4-BE49-F238E27FC236}">
                  <a16:creationId xmlns:a16="http://schemas.microsoft.com/office/drawing/2014/main" id="{61996A98-8322-43E2-9C2A-495F5171BE1F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15CAFB8-CB96-4F68-8E29-9B69BE4BBAA1}"/>
              </a:ext>
            </a:extLst>
          </p:cNvPr>
          <p:cNvGrpSpPr/>
          <p:nvPr/>
        </p:nvGrpSpPr>
        <p:grpSpPr>
          <a:xfrm rot="-1800000">
            <a:off x="6763936" y="2037862"/>
            <a:ext cx="827108" cy="576488"/>
            <a:chOff x="3031629" y="3474984"/>
            <a:chExt cx="827108" cy="576488"/>
          </a:xfrm>
          <a:solidFill>
            <a:srgbClr val="FFC000"/>
          </a:solidFill>
        </p:grpSpPr>
        <p:sp>
          <p:nvSpPr>
            <p:cNvPr id="243" name="Arrow: Right 242">
              <a:extLst>
                <a:ext uri="{FF2B5EF4-FFF2-40B4-BE49-F238E27FC236}">
                  <a16:creationId xmlns:a16="http://schemas.microsoft.com/office/drawing/2014/main" id="{F2E305F5-264B-4B0F-844B-BA1C18FFBE66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Arrow: Right 243">
              <a:extLst>
                <a:ext uri="{FF2B5EF4-FFF2-40B4-BE49-F238E27FC236}">
                  <a16:creationId xmlns:a16="http://schemas.microsoft.com/office/drawing/2014/main" id="{6A07C684-AE25-4B55-BD26-130361010509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Grafik 42">
            <a:extLst>
              <a:ext uri="{FF2B5EF4-FFF2-40B4-BE49-F238E27FC236}">
                <a16:creationId xmlns:a16="http://schemas.microsoft.com/office/drawing/2014/main" id="{1F6C819D-D5CA-42E3-9E00-C126890D64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9" r="51187"/>
          <a:stretch/>
        </p:blipFill>
        <p:spPr>
          <a:xfrm>
            <a:off x="4776287" y="4192195"/>
            <a:ext cx="770668" cy="88026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D27A6B4-FB8A-F85F-78E7-35F7B5144931}"/>
              </a:ext>
            </a:extLst>
          </p:cNvPr>
          <p:cNvGrpSpPr/>
          <p:nvPr/>
        </p:nvGrpSpPr>
        <p:grpSpPr>
          <a:xfrm>
            <a:off x="7807602" y="4245973"/>
            <a:ext cx="1044000" cy="1044318"/>
            <a:chOff x="7671778" y="4821557"/>
            <a:chExt cx="1044000" cy="1044318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2BBAA6-69D9-78A6-9D47-590987987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1778" y="4821557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AB2207DA-0D6C-42F0-4076-DE2144BC2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43426" y="5050621"/>
              <a:ext cx="500705" cy="58619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5631B2-6D69-8B18-2B05-1696BA240C9F}"/>
              </a:ext>
            </a:extLst>
          </p:cNvPr>
          <p:cNvGrpSpPr/>
          <p:nvPr/>
        </p:nvGrpSpPr>
        <p:grpSpPr>
          <a:xfrm>
            <a:off x="2919509" y="2775840"/>
            <a:ext cx="1044000" cy="1044318"/>
            <a:chOff x="8656985" y="3772294"/>
            <a:chExt cx="1044000" cy="104431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402223-EF7F-5B4C-E176-DEC49BC46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6985" y="377229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cientist">
              <a:extLst>
                <a:ext uri="{FF2B5EF4-FFF2-40B4-BE49-F238E27FC236}">
                  <a16:creationId xmlns:a16="http://schemas.microsoft.com/office/drawing/2014/main" id="{B72D2BC4-4B4E-BAE5-BC3A-C9D915172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8772185" y="3887653"/>
              <a:ext cx="813600" cy="8136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FD75B9-0A39-03C1-7D4B-FF428C316C34}"/>
              </a:ext>
            </a:extLst>
          </p:cNvPr>
          <p:cNvGrpSpPr/>
          <p:nvPr/>
        </p:nvGrpSpPr>
        <p:grpSpPr>
          <a:xfrm>
            <a:off x="7807602" y="1315548"/>
            <a:ext cx="1044000" cy="1044318"/>
            <a:chOff x="7108048" y="5429079"/>
            <a:chExt cx="1044000" cy="1044318"/>
          </a:xfrm>
        </p:grpSpPr>
        <p:pic>
          <p:nvPicPr>
            <p:cNvPr id="42" name="Graphic 41" descr="User">
              <a:extLst>
                <a:ext uri="{FF2B5EF4-FFF2-40B4-BE49-F238E27FC236}">
                  <a16:creationId xmlns:a16="http://schemas.microsoft.com/office/drawing/2014/main" id="{6A633DBE-DDF2-3D50-B8D3-F401971AC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7223249" y="5544438"/>
              <a:ext cx="813599" cy="813600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E295AA-FBE5-9ED7-794E-37649CE4F8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8048" y="5429079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6C076A3-8323-F9DD-83E7-929630ACF85E}"/>
              </a:ext>
            </a:extLst>
          </p:cNvPr>
          <p:cNvGrpSpPr/>
          <p:nvPr/>
        </p:nvGrpSpPr>
        <p:grpSpPr>
          <a:xfrm rot="1800000">
            <a:off x="6859469" y="3933136"/>
            <a:ext cx="827108" cy="576488"/>
            <a:chOff x="3031629" y="3474984"/>
            <a:chExt cx="827108" cy="576488"/>
          </a:xfrm>
          <a:solidFill>
            <a:srgbClr val="1FC2A7"/>
          </a:solidFill>
        </p:grpSpPr>
        <p:sp>
          <p:nvSpPr>
            <p:cNvPr id="58" name="Arrow: Right 242">
              <a:extLst>
                <a:ext uri="{FF2B5EF4-FFF2-40B4-BE49-F238E27FC236}">
                  <a16:creationId xmlns:a16="http://schemas.microsoft.com/office/drawing/2014/main" id="{D733B818-DD97-0678-A4BC-D0E9B0AA3CD5}"/>
                </a:ext>
              </a:extLst>
            </p:cNvPr>
            <p:cNvSpPr/>
            <p:nvPr/>
          </p:nvSpPr>
          <p:spPr>
            <a:xfrm>
              <a:off x="3245217" y="3474984"/>
              <a:ext cx="613520" cy="303893"/>
            </a:xfrm>
            <a:prstGeom prst="rightArrow">
              <a:avLst/>
            </a:prstGeom>
            <a:grpFill/>
            <a:ln>
              <a:solidFill>
                <a:srgbClr val="1FC2A7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row: Right 243">
              <a:extLst>
                <a:ext uri="{FF2B5EF4-FFF2-40B4-BE49-F238E27FC236}">
                  <a16:creationId xmlns:a16="http://schemas.microsoft.com/office/drawing/2014/main" id="{689A55F4-CD48-99A2-59D6-DA38D9D776AE}"/>
                </a:ext>
              </a:extLst>
            </p:cNvPr>
            <p:cNvSpPr/>
            <p:nvPr/>
          </p:nvSpPr>
          <p:spPr>
            <a:xfrm rot="10800000">
              <a:off x="3031629" y="3747579"/>
              <a:ext cx="613520" cy="303893"/>
            </a:xfrm>
            <a:prstGeom prst="rightArrow">
              <a:avLst/>
            </a:prstGeom>
            <a:grpFill/>
            <a:ln>
              <a:solidFill>
                <a:srgbClr val="1FC2A7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51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97</cp:revision>
  <dcterms:created xsi:type="dcterms:W3CDTF">2020-06-29T09:54:11Z</dcterms:created>
  <dcterms:modified xsi:type="dcterms:W3CDTF">2022-10-07T08:09:51Z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