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media/image134.svg" ContentType="image/svg+xml"/>
  <Override PartName="/ppt/media/image136.svg" ContentType="image/svg+xml"/>
  <Override PartName="/ppt/media/image138.svg" ContentType="image/svg+xml"/>
  <Override PartName="/ppt/media/image140.svg" ContentType="image/svg+xml"/>
  <Override PartName="/ppt/media/image4.svg" ContentType="image/svg+xml"/>
  <Override PartName="/ppt/media/image93.svg" ContentType="image/svg+xml"/>
  <Override PartName="/ppt/media/image95.svg" ContentType="image/svg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7"/>
  </p:notesMasterIdLst>
  <p:sldIdLst>
    <p:sldId id="85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72406" autoAdjust="0"/>
  </p:normalViewPr>
  <p:slideViewPr>
    <p:cSldViewPr snapToGrid="0">
      <p:cViewPr varScale="1">
        <p:scale>
          <a:sx n="111" d="100"/>
          <a:sy n="111" d="100"/>
        </p:scale>
        <p:origin x="248" y="2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35" Type="http://schemas.openxmlformats.org/officeDocument/2006/relationships/slide" Target="slides/slide31.xml"/><Relationship Id="rId4" Type="http://schemas.openxmlformats.org/officeDocument/2006/relationships/slideMaster" Target="slideMasters/slideMaster1.xml"/><Relationship Id="rId67" Type="http://schemas.openxmlformats.org/officeDocument/2006/relationships/notesMaster" Target="notesMasters/notesMaster1.xml"/><Relationship Id="rId68" Type="http://schemas.openxmlformats.org/officeDocument/2006/relationships/commentAuthors" Target="commentAuthors.xml"/><Relationship Id="rId69" Type="http://schemas.openxmlformats.org/officeDocument/2006/relationships/presProps" Target="presProps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7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42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92.png"/><Relationship Id="rId11" Type="http://schemas.openxmlformats.org/officeDocument/2006/relationships/image" Target="../media/image93.svg"/><Relationship Id="rId12" Type="http://schemas.openxmlformats.org/officeDocument/2006/relationships/image" Target="../media/image94.png"/><Relationship Id="rId13" Type="http://schemas.openxmlformats.org/officeDocument/2006/relationships/image" Target="../media/image95.svg"/><Relationship Id="rId14" Type="http://schemas.openxmlformats.org/officeDocument/2006/relationships/image" Target="../media/image137.png"/><Relationship Id="rId15" Type="http://schemas.openxmlformats.org/officeDocument/2006/relationships/image" Target="../media/image138.svg"/><Relationship Id="rId16" Type="http://schemas.openxmlformats.org/officeDocument/2006/relationships/image" Target="../media/image139.png"/><Relationship Id="rId17" Type="http://schemas.openxmlformats.org/officeDocument/2006/relationships/image" Target="../media/image140.svg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2.png"/><Relationship Id="rId4" Type="http://schemas.openxmlformats.org/officeDocument/2006/relationships/image" Target="../media/image133.png"/><Relationship Id="rId5" Type="http://schemas.openxmlformats.org/officeDocument/2006/relationships/image" Target="../media/image134.svg"/><Relationship Id="rId6" Type="http://schemas.openxmlformats.org/officeDocument/2006/relationships/image" Target="../media/image3.png"/><Relationship Id="rId7" Type="http://schemas.openxmlformats.org/officeDocument/2006/relationships/image" Target="../media/image4.svg"/><Relationship Id="rId8" Type="http://schemas.openxmlformats.org/officeDocument/2006/relationships/image" Target="../media/image135.png"/><Relationship Id="rId9" Type="http://schemas.openxmlformats.org/officeDocument/2006/relationships/image" Target="../media/image136.svg"/></Relationships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DCF9050-3C9E-414D-A84D-C13E29855B26}"/>
              </a:ext>
            </a:extLst>
          </p:cNvPr>
          <p:cNvSpPr/>
          <p:nvPr/>
        </p:nvSpPr>
        <p:spPr>
          <a:xfrm>
            <a:off x="3910757" y="1783547"/>
            <a:ext cx="3004498" cy="300449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73A1968-ECEA-4537-91F0-2DB09A5482A1}"/>
              </a:ext>
            </a:extLst>
          </p:cNvPr>
          <p:cNvGrpSpPr/>
          <p:nvPr/>
        </p:nvGrpSpPr>
        <p:grpSpPr>
          <a:xfrm>
            <a:off x="4534788" y="2421855"/>
            <a:ext cx="1759289" cy="1716654"/>
            <a:chOff x="3790714" y="1462544"/>
            <a:chExt cx="3940810" cy="3845308"/>
          </a:xfrm>
        </p:grpSpPr>
        <p:sp>
          <p:nvSpPr>
            <p:cNvPr id="164" name="Graphic 6" descr="Magnifying glass">
              <a:extLst>
                <a:ext uri="{FF2B5EF4-FFF2-40B4-BE49-F238E27FC236}">
                  <a16:creationId xmlns:a16="http://schemas.microsoft.com/office/drawing/2014/main" id="{D327695C-C986-47D2-B0AE-ACE69FC5AFBC}"/>
                </a:ext>
              </a:extLst>
            </p:cNvPr>
            <p:cNvSpPr/>
            <p:nvPr/>
          </p:nvSpPr>
          <p:spPr>
            <a:xfrm rot="15596802">
              <a:off x="4406367" y="1461273"/>
              <a:ext cx="3223883" cy="3226426"/>
            </a:xfrm>
            <a:custGeom>
              <a:avLst/>
              <a:gdLst>
                <a:gd name="connsiteX0" fmla="*/ 732473 w 751881"/>
                <a:gd name="connsiteY0" fmla="*/ 638175 h 752474"/>
                <a:gd name="connsiteX1" fmla="*/ 613410 w 751881"/>
                <a:gd name="connsiteY1" fmla="*/ 519112 h 752474"/>
                <a:gd name="connsiteX2" fmla="*/ 554355 w 751881"/>
                <a:gd name="connsiteY2" fmla="*/ 501015 h 752474"/>
                <a:gd name="connsiteX3" fmla="*/ 512445 w 751881"/>
                <a:gd name="connsiteY3" fmla="*/ 459105 h 752474"/>
                <a:gd name="connsiteX4" fmla="*/ 571500 w 751881"/>
                <a:gd name="connsiteY4" fmla="*/ 285750 h 752474"/>
                <a:gd name="connsiteX5" fmla="*/ 285750 w 751881"/>
                <a:gd name="connsiteY5" fmla="*/ 0 h 752474"/>
                <a:gd name="connsiteX6" fmla="*/ 0 w 751881"/>
                <a:gd name="connsiteY6" fmla="*/ 285750 h 752474"/>
                <a:gd name="connsiteX7" fmla="*/ 285750 w 751881"/>
                <a:gd name="connsiteY7" fmla="*/ 571500 h 752474"/>
                <a:gd name="connsiteX8" fmla="*/ 459105 w 751881"/>
                <a:gd name="connsiteY8" fmla="*/ 512445 h 752474"/>
                <a:gd name="connsiteX9" fmla="*/ 501015 w 751881"/>
                <a:gd name="connsiteY9" fmla="*/ 554355 h 752474"/>
                <a:gd name="connsiteX10" fmla="*/ 519112 w 751881"/>
                <a:gd name="connsiteY10" fmla="*/ 613410 h 752474"/>
                <a:gd name="connsiteX11" fmla="*/ 638175 w 751881"/>
                <a:gd name="connsiteY11" fmla="*/ 732473 h 752474"/>
                <a:gd name="connsiteX12" fmla="*/ 685800 w 751881"/>
                <a:gd name="connsiteY12" fmla="*/ 752475 h 752474"/>
                <a:gd name="connsiteX13" fmla="*/ 733425 w 751881"/>
                <a:gd name="connsiteY13" fmla="*/ 732473 h 752474"/>
                <a:gd name="connsiteX14" fmla="*/ 732473 w 751881"/>
                <a:gd name="connsiteY14" fmla="*/ 638175 h 752474"/>
                <a:gd name="connsiteX15" fmla="*/ 284798 w 751881"/>
                <a:gd name="connsiteY15" fmla="*/ 513398 h 752474"/>
                <a:gd name="connsiteX16" fmla="*/ 56197 w 751881"/>
                <a:gd name="connsiteY16" fmla="*/ 284798 h 752474"/>
                <a:gd name="connsiteX17" fmla="*/ 284798 w 751881"/>
                <a:gd name="connsiteY17" fmla="*/ 56197 h 752474"/>
                <a:gd name="connsiteX18" fmla="*/ 513398 w 751881"/>
                <a:gd name="connsiteY18" fmla="*/ 284798 h 752474"/>
                <a:gd name="connsiteX19" fmla="*/ 284798 w 751881"/>
                <a:gd name="connsiteY19" fmla="*/ 513398 h 75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1881" h="752474">
                  <a:moveTo>
                    <a:pt x="732473" y="638175"/>
                  </a:moveTo>
                  <a:lnTo>
                    <a:pt x="613410" y="519112"/>
                  </a:lnTo>
                  <a:cubicBezTo>
                    <a:pt x="597218" y="502920"/>
                    <a:pt x="575310" y="497205"/>
                    <a:pt x="554355" y="501015"/>
                  </a:cubicBezTo>
                  <a:lnTo>
                    <a:pt x="512445" y="459105"/>
                  </a:lnTo>
                  <a:cubicBezTo>
                    <a:pt x="549593" y="411480"/>
                    <a:pt x="571500" y="350520"/>
                    <a:pt x="571500" y="285750"/>
                  </a:cubicBezTo>
                  <a:cubicBezTo>
                    <a:pt x="571500" y="128588"/>
                    <a:pt x="442912" y="0"/>
                    <a:pt x="285750" y="0"/>
                  </a:cubicBezTo>
                  <a:cubicBezTo>
                    <a:pt x="128588" y="0"/>
                    <a:pt x="0" y="128588"/>
                    <a:pt x="0" y="285750"/>
                  </a:cubicBezTo>
                  <a:cubicBezTo>
                    <a:pt x="0" y="442912"/>
                    <a:pt x="128588" y="571500"/>
                    <a:pt x="285750" y="571500"/>
                  </a:cubicBezTo>
                  <a:cubicBezTo>
                    <a:pt x="350520" y="571500"/>
                    <a:pt x="410528" y="549593"/>
                    <a:pt x="459105" y="512445"/>
                  </a:cubicBezTo>
                  <a:lnTo>
                    <a:pt x="501015" y="554355"/>
                  </a:lnTo>
                  <a:cubicBezTo>
                    <a:pt x="497205" y="575310"/>
                    <a:pt x="502920" y="597218"/>
                    <a:pt x="519112" y="613410"/>
                  </a:cubicBezTo>
                  <a:lnTo>
                    <a:pt x="638175" y="732473"/>
                  </a:lnTo>
                  <a:cubicBezTo>
                    <a:pt x="651510" y="745808"/>
                    <a:pt x="668655" y="752475"/>
                    <a:pt x="685800" y="752475"/>
                  </a:cubicBezTo>
                  <a:cubicBezTo>
                    <a:pt x="702945" y="752475"/>
                    <a:pt x="720090" y="745808"/>
                    <a:pt x="733425" y="732473"/>
                  </a:cubicBezTo>
                  <a:cubicBezTo>
                    <a:pt x="758190" y="705802"/>
                    <a:pt x="758190" y="663893"/>
                    <a:pt x="732473" y="638175"/>
                  </a:cubicBezTo>
                  <a:close/>
                  <a:moveTo>
                    <a:pt x="284798" y="513398"/>
                  </a:moveTo>
                  <a:cubicBezTo>
                    <a:pt x="159067" y="513398"/>
                    <a:pt x="56197" y="410528"/>
                    <a:pt x="56197" y="284798"/>
                  </a:cubicBezTo>
                  <a:cubicBezTo>
                    <a:pt x="56197" y="159067"/>
                    <a:pt x="159067" y="56197"/>
                    <a:pt x="284798" y="56197"/>
                  </a:cubicBezTo>
                  <a:cubicBezTo>
                    <a:pt x="410528" y="56197"/>
                    <a:pt x="513398" y="159067"/>
                    <a:pt x="513398" y="284798"/>
                  </a:cubicBezTo>
                  <a:cubicBezTo>
                    <a:pt x="513398" y="410528"/>
                    <a:pt x="410528" y="513398"/>
                    <a:pt x="284798" y="513398"/>
                  </a:cubicBezTo>
                  <a:close/>
                </a:path>
              </a:pathLst>
            </a:custGeom>
            <a:ln w="38100" cap="rnd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60FD2E2-6D27-480B-A2CD-0A0D3FB50D61}"/>
                </a:ext>
              </a:extLst>
            </p:cNvPr>
            <p:cNvSpPr/>
            <p:nvPr/>
          </p:nvSpPr>
          <p:spPr>
            <a:xfrm>
              <a:off x="3968740" y="2108948"/>
              <a:ext cx="3198904" cy="31989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Arc 169">
              <a:extLst>
                <a:ext uri="{FF2B5EF4-FFF2-40B4-BE49-F238E27FC236}">
                  <a16:creationId xmlns:a16="http://schemas.microsoft.com/office/drawing/2014/main" id="{044F0C55-9132-4078-850E-85BA751056A8}"/>
                </a:ext>
              </a:extLst>
            </p:cNvPr>
            <p:cNvSpPr/>
            <p:nvPr/>
          </p:nvSpPr>
          <p:spPr>
            <a:xfrm rot="9662448">
              <a:off x="4500302" y="2289749"/>
              <a:ext cx="2400175" cy="2400175"/>
            </a:xfrm>
            <a:prstGeom prst="arc">
              <a:avLst>
                <a:gd name="adj1" fmla="val 17277820"/>
                <a:gd name="adj2" fmla="val 12136397"/>
              </a:avLst>
            </a:prstGeom>
            <a:ln w="38100" cap="rnd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0F9A4A0-6CF5-48DC-B4B7-125E80CE2E95}"/>
                </a:ext>
              </a:extLst>
            </p:cNvPr>
            <p:cNvSpPr/>
            <p:nvPr/>
          </p:nvSpPr>
          <p:spPr>
            <a:xfrm>
              <a:off x="5894306" y="4287709"/>
              <a:ext cx="403388" cy="831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047539B-DCB3-49BD-AE1E-4C30F61EC6B0}"/>
                </a:ext>
              </a:extLst>
            </p:cNvPr>
            <p:cNvSpPr/>
            <p:nvPr/>
          </p:nvSpPr>
          <p:spPr>
            <a:xfrm>
              <a:off x="6379440" y="4071808"/>
              <a:ext cx="403388" cy="1047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B55E499-AB47-417E-A9E1-7F465379C67F}"/>
                </a:ext>
              </a:extLst>
            </p:cNvPr>
            <p:cNvSpPr/>
            <p:nvPr/>
          </p:nvSpPr>
          <p:spPr>
            <a:xfrm>
              <a:off x="6858224" y="3855485"/>
              <a:ext cx="403388" cy="1263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52CCD6B-A23E-4848-BDD2-1B5811C109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840" y="3363670"/>
              <a:ext cx="239571" cy="264760"/>
            </a:xfrm>
            <a:prstGeom prst="line">
              <a:avLst/>
            </a:prstGeom>
            <a:ln w="38100" cap="rnd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0313C2A-3427-4028-AFC3-73749E69A9C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625109" y="3366534"/>
              <a:ext cx="239570" cy="264759"/>
            </a:xfrm>
            <a:prstGeom prst="line">
              <a:avLst/>
            </a:prstGeom>
            <a:ln w="38100" cap="rnd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D7736B1D-2D13-467A-ACC9-3BD3D4545593}"/>
                </a:ext>
              </a:extLst>
            </p:cNvPr>
            <p:cNvGrpSpPr/>
            <p:nvPr/>
          </p:nvGrpSpPr>
          <p:grpSpPr>
            <a:xfrm>
              <a:off x="5078338" y="2887326"/>
              <a:ext cx="1202748" cy="1174906"/>
              <a:chOff x="3896723" y="1685569"/>
              <a:chExt cx="2702070" cy="2377086"/>
            </a:xfrm>
          </p:grpSpPr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EE579898-46F0-40BC-B1E8-87380EE6A4B4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 w="38100" cap="rnd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61CAE9E-C533-416D-B67F-D011BDB18805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ln w="38100" cap="rnd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411DF9A-4235-4D87-90B1-85522AF1A17F}"/>
                </a:ext>
              </a:extLst>
            </p:cNvPr>
            <p:cNvSpPr/>
            <p:nvPr/>
          </p:nvSpPr>
          <p:spPr>
            <a:xfrm>
              <a:off x="3790714" y="2108948"/>
              <a:ext cx="556260" cy="250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D955495-56AC-4AC9-9E24-6E9CB7BA1BC2}"/>
                </a:ext>
              </a:extLst>
            </p:cNvPr>
            <p:cNvCxnSpPr>
              <a:cxnSpLocks/>
              <a:stCxn id="189" idx="3"/>
            </p:cNvCxnSpPr>
            <p:nvPr/>
          </p:nvCxnSpPr>
          <p:spPr>
            <a:xfrm>
              <a:off x="4346974" y="2234398"/>
              <a:ext cx="4419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6D7AB0D-7B70-495B-ABA8-3DDC53AE90A4}"/>
                </a:ext>
              </a:extLst>
            </p:cNvPr>
            <p:cNvCxnSpPr>
              <a:cxnSpLocks/>
            </p:cNvCxnSpPr>
            <p:nvPr/>
          </p:nvCxnSpPr>
          <p:spPr>
            <a:xfrm>
              <a:off x="4788934" y="2234398"/>
              <a:ext cx="186730" cy="759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BE27AF36-1520-4CD5-A28F-41E58C3450D9}"/>
                </a:ext>
              </a:extLst>
            </p:cNvPr>
            <p:cNvSpPr/>
            <p:nvPr/>
          </p:nvSpPr>
          <p:spPr>
            <a:xfrm>
              <a:off x="4199863" y="4655247"/>
              <a:ext cx="556260" cy="250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F608FCB-EA8F-4DD8-83F5-267CDD53D941}"/>
                </a:ext>
              </a:extLst>
            </p:cNvPr>
            <p:cNvCxnSpPr>
              <a:cxnSpLocks/>
              <a:stCxn id="192" idx="3"/>
            </p:cNvCxnSpPr>
            <p:nvPr/>
          </p:nvCxnSpPr>
          <p:spPr>
            <a:xfrm>
              <a:off x="4756123" y="4780697"/>
              <a:ext cx="397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68E8D6E-8F13-4111-8EB2-2787E8A07A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0936" y="4029050"/>
              <a:ext cx="186730" cy="759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D15D9E1-569E-41D5-9D45-A9FFAFC4417F}"/>
                </a:ext>
              </a:extLst>
            </p:cNvPr>
            <p:cNvSpPr/>
            <p:nvPr/>
          </p:nvSpPr>
          <p:spPr>
            <a:xfrm>
              <a:off x="7175264" y="2594366"/>
              <a:ext cx="556260" cy="250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6290E74-F6CE-46B1-9675-0327D4311D01}"/>
                </a:ext>
              </a:extLst>
            </p:cNvPr>
            <p:cNvCxnSpPr>
              <a:cxnSpLocks/>
            </p:cNvCxnSpPr>
            <p:nvPr/>
          </p:nvCxnSpPr>
          <p:spPr>
            <a:xfrm>
              <a:off x="6877274" y="2719816"/>
              <a:ext cx="2903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24EDFAD-5249-4EA5-86A3-C48B757F2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8986" y="2721605"/>
              <a:ext cx="818632" cy="435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E6F30D-412C-459E-8750-871E84137F59}"/>
              </a:ext>
            </a:extLst>
          </p:cNvPr>
          <p:cNvGrpSpPr/>
          <p:nvPr/>
        </p:nvGrpSpPr>
        <p:grpSpPr>
          <a:xfrm>
            <a:off x="3486836" y="2953429"/>
            <a:ext cx="827108" cy="576488"/>
            <a:chOff x="3031629" y="3474984"/>
            <a:chExt cx="827108" cy="576488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EEF1903D-750A-435B-9FFF-30AC391D1AF4}"/>
                </a:ext>
              </a:extLst>
            </p:cNvPr>
            <p:cNvSpPr/>
            <p:nvPr/>
          </p:nvSpPr>
          <p:spPr>
            <a:xfrm>
              <a:off x="3245217" y="3474984"/>
              <a:ext cx="613520" cy="30389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Arrow: Right 238">
              <a:extLst>
                <a:ext uri="{FF2B5EF4-FFF2-40B4-BE49-F238E27FC236}">
                  <a16:creationId xmlns:a16="http://schemas.microsoft.com/office/drawing/2014/main" id="{61996A98-8322-43E2-9C2A-495F5171BE1F}"/>
                </a:ext>
              </a:extLst>
            </p:cNvPr>
            <p:cNvSpPr/>
            <p:nvPr/>
          </p:nvSpPr>
          <p:spPr>
            <a:xfrm rot="10800000">
              <a:off x="3031629" y="3747579"/>
              <a:ext cx="613520" cy="30389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C15CAFB8-CB96-4F68-8E29-9B69BE4BBAA1}"/>
              </a:ext>
            </a:extLst>
          </p:cNvPr>
          <p:cNvGrpSpPr/>
          <p:nvPr/>
        </p:nvGrpSpPr>
        <p:grpSpPr>
          <a:xfrm rot="19800000">
            <a:off x="6137103" y="1965887"/>
            <a:ext cx="827108" cy="576488"/>
            <a:chOff x="3031629" y="3474984"/>
            <a:chExt cx="827108" cy="576488"/>
          </a:xfrm>
          <a:solidFill>
            <a:srgbClr val="FFC000"/>
          </a:solidFill>
        </p:grpSpPr>
        <p:sp>
          <p:nvSpPr>
            <p:cNvPr id="243" name="Arrow: Right 242">
              <a:extLst>
                <a:ext uri="{FF2B5EF4-FFF2-40B4-BE49-F238E27FC236}">
                  <a16:creationId xmlns:a16="http://schemas.microsoft.com/office/drawing/2014/main" id="{F2E305F5-264B-4B0F-844B-BA1C18FFBE66}"/>
                </a:ext>
              </a:extLst>
            </p:cNvPr>
            <p:cNvSpPr/>
            <p:nvPr/>
          </p:nvSpPr>
          <p:spPr>
            <a:xfrm>
              <a:off x="3245217" y="3474984"/>
              <a:ext cx="613520" cy="303893"/>
            </a:xfrm>
            <a:prstGeom prst="rightArrow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6A07C684-AE25-4B55-BD26-130361010509}"/>
                </a:ext>
              </a:extLst>
            </p:cNvPr>
            <p:cNvSpPr/>
            <p:nvPr/>
          </p:nvSpPr>
          <p:spPr>
            <a:xfrm rot="10800000">
              <a:off x="3031629" y="3747579"/>
              <a:ext cx="613520" cy="303893"/>
            </a:xfrm>
            <a:prstGeom prst="rightArrow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Grafik 42">
            <a:extLst>
              <a:ext uri="{FF2B5EF4-FFF2-40B4-BE49-F238E27FC236}">
                <a16:creationId xmlns:a16="http://schemas.microsoft.com/office/drawing/2014/main" id="{1F6C819D-D5CA-42E3-9E00-C126890D64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9" r="51187"/>
          <a:stretch/>
        </p:blipFill>
        <p:spPr>
          <a:xfrm>
            <a:off x="4149454" y="4120220"/>
            <a:ext cx="770668" cy="88026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D27A6B4-FB8A-F85F-78E7-35F7B5144931}"/>
              </a:ext>
            </a:extLst>
          </p:cNvPr>
          <p:cNvGrpSpPr/>
          <p:nvPr/>
        </p:nvGrpSpPr>
        <p:grpSpPr>
          <a:xfrm>
            <a:off x="7180769" y="4173998"/>
            <a:ext cx="1044000" cy="1044318"/>
            <a:chOff x="7671778" y="4821557"/>
            <a:chExt cx="1044000" cy="104431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E2BBAA6-69D9-78A6-9D47-590987987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1778" y="4821557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B2207DA-0D6C-42F0-4076-DE2144BC2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43426" y="5050621"/>
              <a:ext cx="500705" cy="586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5631B2-6D69-8B18-2B05-1696BA240C9F}"/>
              </a:ext>
            </a:extLst>
          </p:cNvPr>
          <p:cNvGrpSpPr/>
          <p:nvPr/>
        </p:nvGrpSpPr>
        <p:grpSpPr>
          <a:xfrm>
            <a:off x="2292676" y="2703865"/>
            <a:ext cx="1044000" cy="1044318"/>
            <a:chOff x="8656985" y="3772294"/>
            <a:chExt cx="1044000" cy="104431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402223-EF7F-5B4C-E176-DEC49BC46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6985" y="3772294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cientist">
              <a:extLst>
                <a:ext uri="{FF2B5EF4-FFF2-40B4-BE49-F238E27FC236}">
                  <a16:creationId xmlns:a16="http://schemas.microsoft.com/office/drawing/2014/main" id="{B72D2BC4-4B4E-BAE5-BC3A-C9D915172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8772185" y="3887653"/>
              <a:ext cx="813600" cy="8136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FD75B9-0A39-03C1-7D4B-FF428C316C34}"/>
              </a:ext>
            </a:extLst>
          </p:cNvPr>
          <p:cNvGrpSpPr/>
          <p:nvPr/>
        </p:nvGrpSpPr>
        <p:grpSpPr>
          <a:xfrm>
            <a:off x="7180769" y="1243573"/>
            <a:ext cx="1044000" cy="1044318"/>
            <a:chOff x="7108048" y="5429079"/>
            <a:chExt cx="1044000" cy="1044318"/>
          </a:xfrm>
        </p:grpSpPr>
        <p:pic>
          <p:nvPicPr>
            <p:cNvPr id="42" name="Graphic 41" descr="User">
              <a:extLst>
                <a:ext uri="{FF2B5EF4-FFF2-40B4-BE49-F238E27FC236}">
                  <a16:creationId xmlns:a16="http://schemas.microsoft.com/office/drawing/2014/main" id="{6A633DBE-DDF2-3D50-B8D3-F401971AC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7223249" y="5544438"/>
              <a:ext cx="813599" cy="813600"/>
            </a:xfrm>
            <a:prstGeom prst="rect">
              <a:avLst/>
            </a:prstGeom>
          </p:spPr>
        </p:pic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E295AA-FBE5-9ED7-794E-37649CE4F8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8048" y="5429079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6C076A3-8323-F9DD-83E7-929630ACF85E}"/>
              </a:ext>
            </a:extLst>
          </p:cNvPr>
          <p:cNvGrpSpPr/>
          <p:nvPr/>
        </p:nvGrpSpPr>
        <p:grpSpPr>
          <a:xfrm rot="1800000">
            <a:off x="6232636" y="3861161"/>
            <a:ext cx="827108" cy="576488"/>
            <a:chOff x="3031629" y="3474984"/>
            <a:chExt cx="827108" cy="576488"/>
          </a:xfrm>
          <a:solidFill>
            <a:srgbClr val="1FC2A7"/>
          </a:solidFill>
        </p:grpSpPr>
        <p:sp>
          <p:nvSpPr>
            <p:cNvPr id="58" name="Arrow: Right 242">
              <a:extLst>
                <a:ext uri="{FF2B5EF4-FFF2-40B4-BE49-F238E27FC236}">
                  <a16:creationId xmlns:a16="http://schemas.microsoft.com/office/drawing/2014/main" id="{D733B818-DD97-0678-A4BC-D0E9B0AA3CD5}"/>
                </a:ext>
              </a:extLst>
            </p:cNvPr>
            <p:cNvSpPr/>
            <p:nvPr/>
          </p:nvSpPr>
          <p:spPr>
            <a:xfrm>
              <a:off x="3245217" y="3474984"/>
              <a:ext cx="613520" cy="303893"/>
            </a:xfrm>
            <a:prstGeom prst="rightArrow">
              <a:avLst/>
            </a:prstGeom>
            <a:grpFill/>
            <a:ln>
              <a:solidFill>
                <a:srgbClr val="1FC2A7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row: Right 243">
              <a:extLst>
                <a:ext uri="{FF2B5EF4-FFF2-40B4-BE49-F238E27FC236}">
                  <a16:creationId xmlns:a16="http://schemas.microsoft.com/office/drawing/2014/main" id="{689A55F4-CD48-99A2-59D6-DA38D9D776AE}"/>
                </a:ext>
              </a:extLst>
            </p:cNvPr>
            <p:cNvSpPr/>
            <p:nvPr/>
          </p:nvSpPr>
          <p:spPr>
            <a:xfrm rot="10800000">
              <a:off x="3031629" y="3747579"/>
              <a:ext cx="613520" cy="303893"/>
            </a:xfrm>
            <a:prstGeom prst="rightArrow">
              <a:avLst/>
            </a:prstGeom>
            <a:grpFill/>
            <a:ln>
              <a:solidFill>
                <a:srgbClr val="1FC2A7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Graphic 43" descr="Document">
            <a:extLst>
              <a:ext uri="{FF2B5EF4-FFF2-40B4-BE49-F238E27FC236}">
                <a16:creationId xmlns:a16="http://schemas.microsoft.com/office/drawing/2014/main" id="{B50E0E89-FC76-8E3C-A67D-A820CE1D9B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88732" y="1701125"/>
            <a:ext cx="679154" cy="679154"/>
          </a:xfrm>
          <a:prstGeom prst="rect">
            <a:avLst/>
          </a:prstGeom>
        </p:spPr>
      </p:pic>
      <p:pic>
        <p:nvPicPr>
          <p:cNvPr id="45" name="Graphic 44" descr="Bar chart">
            <a:extLst>
              <a:ext uri="{FF2B5EF4-FFF2-40B4-BE49-F238E27FC236}">
                <a16:creationId xmlns:a16="http://schemas.microsoft.com/office/drawing/2014/main" id="{FD8CC3B2-41DD-AFAC-E6FB-224D50FAB0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54588" y="4528234"/>
            <a:ext cx="770400" cy="770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C42824D-CB06-8AAF-8376-887B7ECF0C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024988" y="2514425"/>
            <a:ext cx="918001" cy="6120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20D11261-8891-D4DB-B5B4-96F43B529108}"/>
              </a:ext>
            </a:extLst>
          </p:cNvPr>
          <p:cNvGrpSpPr/>
          <p:nvPr/>
        </p:nvGrpSpPr>
        <p:grpSpPr>
          <a:xfrm>
            <a:off x="8000515" y="1134678"/>
            <a:ext cx="448508" cy="448508"/>
            <a:chOff x="3785191" y="2374605"/>
            <a:chExt cx="559982" cy="55998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207144D-095E-43D8-371F-49E4EC4BD7FC}"/>
                </a:ext>
              </a:extLst>
            </p:cNvPr>
            <p:cNvSpPr/>
            <p:nvPr/>
          </p:nvSpPr>
          <p:spPr>
            <a:xfrm>
              <a:off x="3785191" y="2374605"/>
              <a:ext cx="559982" cy="559982"/>
            </a:xfrm>
            <a:prstGeom prst="ellipse">
              <a:avLst/>
            </a:prstGeom>
            <a:ln>
              <a:solidFill>
                <a:srgbClr val="2D3E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9">
              <a:extLst>
                <a:ext uri="{FF2B5EF4-FFF2-40B4-BE49-F238E27FC236}">
                  <a16:creationId xmlns:a16="http://schemas.microsoft.com/office/drawing/2014/main" id="{12E8256E-80E0-47B7-9E9A-CF83F1A4E5B9}"/>
                </a:ext>
              </a:extLst>
            </p:cNvPr>
            <p:cNvSpPr/>
            <p:nvPr/>
          </p:nvSpPr>
          <p:spPr>
            <a:xfrm>
              <a:off x="3940568" y="2417679"/>
              <a:ext cx="216566" cy="216057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153907 w 171634"/>
                <a:gd name="connsiteY5" fmla="*/ 66881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7727 w 171634"/>
                <a:gd name="connsiteY16" fmla="*/ 32232 h 171231"/>
                <a:gd name="connsiteX17" fmla="*/ 24174 w 171634"/>
                <a:gd name="connsiteY17" fmla="*/ 51168 h 171231"/>
                <a:gd name="connsiteX18" fmla="*/ 17727 w 171634"/>
                <a:gd name="connsiteY18" fmla="*/ 66881 h 171231"/>
                <a:gd name="connsiteX19" fmla="*/ 0 w 171634"/>
                <a:gd name="connsiteY19" fmla="*/ 75745 h 171231"/>
                <a:gd name="connsiteX20" fmla="*/ 0 w 171634"/>
                <a:gd name="connsiteY20" fmla="*/ 95889 h 171231"/>
                <a:gd name="connsiteX21" fmla="*/ 17727 w 171634"/>
                <a:gd name="connsiteY21" fmla="*/ 104753 h 171231"/>
                <a:gd name="connsiteX22" fmla="*/ 24174 w 171634"/>
                <a:gd name="connsiteY22" fmla="*/ 120466 h 171231"/>
                <a:gd name="connsiteX23" fmla="*/ 17727 w 171634"/>
                <a:gd name="connsiteY23" fmla="*/ 139402 h 171231"/>
                <a:gd name="connsiteX24" fmla="*/ 31829 w 171634"/>
                <a:gd name="connsiteY24" fmla="*/ 153504 h 171231"/>
                <a:gd name="connsiteX25" fmla="*/ 50765 w 171634"/>
                <a:gd name="connsiteY25" fmla="*/ 147057 h 171231"/>
                <a:gd name="connsiteX26" fmla="*/ 66478 w 171634"/>
                <a:gd name="connsiteY26" fmla="*/ 153504 h 171231"/>
                <a:gd name="connsiteX27" fmla="*/ 75342 w 171634"/>
                <a:gd name="connsiteY27" fmla="*/ 171231 h 171231"/>
                <a:gd name="connsiteX28" fmla="*/ 95487 w 171634"/>
                <a:gd name="connsiteY28" fmla="*/ 171231 h 171231"/>
                <a:gd name="connsiteX29" fmla="*/ 104350 w 171634"/>
                <a:gd name="connsiteY29" fmla="*/ 153504 h 171231"/>
                <a:gd name="connsiteX30" fmla="*/ 120063 w 171634"/>
                <a:gd name="connsiteY30" fmla="*/ 147057 h 171231"/>
                <a:gd name="connsiteX31" fmla="*/ 138999 w 171634"/>
                <a:gd name="connsiteY31" fmla="*/ 153504 h 171231"/>
                <a:gd name="connsiteX32" fmla="*/ 153504 w 171634"/>
                <a:gd name="connsiteY32" fmla="*/ 139402 h 171231"/>
                <a:gd name="connsiteX33" fmla="*/ 147057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9298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336" y="116034"/>
                    <a:pt x="85817" y="116034"/>
                  </a:cubicBezTo>
                  <a:close/>
                  <a:moveTo>
                    <a:pt x="153907" y="66881"/>
                  </a:moveTo>
                  <a:cubicBezTo>
                    <a:pt x="152295" y="61240"/>
                    <a:pt x="150281" y="56003"/>
                    <a:pt x="147460" y="51168"/>
                  </a:cubicBez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10394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7727" y="32232"/>
                  </a:lnTo>
                  <a:lnTo>
                    <a:pt x="24174" y="51168"/>
                  </a:lnTo>
                  <a:cubicBezTo>
                    <a:pt x="21354" y="56003"/>
                    <a:pt x="19339" y="61240"/>
                    <a:pt x="17727" y="66881"/>
                  </a:cubicBezTo>
                  <a:lnTo>
                    <a:pt x="0" y="75745"/>
                  </a:lnTo>
                  <a:lnTo>
                    <a:pt x="0" y="95889"/>
                  </a:lnTo>
                  <a:lnTo>
                    <a:pt x="17727" y="104753"/>
                  </a:lnTo>
                  <a:cubicBezTo>
                    <a:pt x="19339" y="110394"/>
                    <a:pt x="21354" y="115631"/>
                    <a:pt x="24174" y="120466"/>
                  </a:cubicBezTo>
                  <a:lnTo>
                    <a:pt x="17727" y="139402"/>
                  </a:lnTo>
                  <a:lnTo>
                    <a:pt x="31829" y="153504"/>
                  </a:lnTo>
                  <a:lnTo>
                    <a:pt x="50765" y="147057"/>
                  </a:lnTo>
                  <a:cubicBezTo>
                    <a:pt x="55600" y="149878"/>
                    <a:pt x="60837" y="151892"/>
                    <a:pt x="66478" y="153504"/>
                  </a:cubicBezTo>
                  <a:lnTo>
                    <a:pt x="75342" y="171231"/>
                  </a:lnTo>
                  <a:lnTo>
                    <a:pt x="95487" y="171231"/>
                  </a:lnTo>
                  <a:lnTo>
                    <a:pt x="104350" y="153504"/>
                  </a:lnTo>
                  <a:cubicBezTo>
                    <a:pt x="109991" y="151892"/>
                    <a:pt x="115229" y="149878"/>
                    <a:pt x="120063" y="147057"/>
                  </a:cubicBezTo>
                  <a:lnTo>
                    <a:pt x="138999" y="153504"/>
                  </a:lnTo>
                  <a:lnTo>
                    <a:pt x="153504" y="139402"/>
                  </a:lnTo>
                  <a:lnTo>
                    <a:pt x="147057" y="120466"/>
                  </a:lnTo>
                  <a:cubicBezTo>
                    <a:pt x="149878" y="115631"/>
                    <a:pt x="152295" y="109991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lose/>
                </a:path>
              </a:pathLst>
            </a:custGeom>
            <a:solidFill>
              <a:srgbClr val="ACACAC"/>
            </a:solidFill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60">
              <a:extLst>
                <a:ext uri="{FF2B5EF4-FFF2-40B4-BE49-F238E27FC236}">
                  <a16:creationId xmlns:a16="http://schemas.microsoft.com/office/drawing/2014/main" id="{4CF646E3-E7AE-19C2-480B-F612C6457A0D}"/>
                </a:ext>
              </a:extLst>
            </p:cNvPr>
            <p:cNvSpPr/>
            <p:nvPr/>
          </p:nvSpPr>
          <p:spPr>
            <a:xfrm>
              <a:off x="4061179" y="2626094"/>
              <a:ext cx="171634" cy="171231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85817 w 171634"/>
                <a:gd name="connsiteY5" fmla="*/ 116034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8130 w 171634"/>
                <a:gd name="connsiteY16" fmla="*/ 31829 h 171231"/>
                <a:gd name="connsiteX17" fmla="*/ 24174 w 171634"/>
                <a:gd name="connsiteY17" fmla="*/ 50765 h 171231"/>
                <a:gd name="connsiteX18" fmla="*/ 17727 w 171634"/>
                <a:gd name="connsiteY18" fmla="*/ 66478 h 171231"/>
                <a:gd name="connsiteX19" fmla="*/ 0 w 171634"/>
                <a:gd name="connsiteY19" fmla="*/ 75342 h 171231"/>
                <a:gd name="connsiteX20" fmla="*/ 0 w 171634"/>
                <a:gd name="connsiteY20" fmla="*/ 95487 h 171231"/>
                <a:gd name="connsiteX21" fmla="*/ 17727 w 171634"/>
                <a:gd name="connsiteY21" fmla="*/ 104350 h 171231"/>
                <a:gd name="connsiteX22" fmla="*/ 24174 w 171634"/>
                <a:gd name="connsiteY22" fmla="*/ 120063 h 171231"/>
                <a:gd name="connsiteX23" fmla="*/ 18130 w 171634"/>
                <a:gd name="connsiteY23" fmla="*/ 138999 h 171231"/>
                <a:gd name="connsiteX24" fmla="*/ 32232 w 171634"/>
                <a:gd name="connsiteY24" fmla="*/ 153101 h 171231"/>
                <a:gd name="connsiteX25" fmla="*/ 51168 w 171634"/>
                <a:gd name="connsiteY25" fmla="*/ 147057 h 171231"/>
                <a:gd name="connsiteX26" fmla="*/ 66881 w 171634"/>
                <a:gd name="connsiteY26" fmla="*/ 153504 h 171231"/>
                <a:gd name="connsiteX27" fmla="*/ 75745 w 171634"/>
                <a:gd name="connsiteY27" fmla="*/ 171231 h 171231"/>
                <a:gd name="connsiteX28" fmla="*/ 95889 w 171634"/>
                <a:gd name="connsiteY28" fmla="*/ 171231 h 171231"/>
                <a:gd name="connsiteX29" fmla="*/ 104753 w 171634"/>
                <a:gd name="connsiteY29" fmla="*/ 153504 h 171231"/>
                <a:gd name="connsiteX30" fmla="*/ 120466 w 171634"/>
                <a:gd name="connsiteY30" fmla="*/ 147057 h 171231"/>
                <a:gd name="connsiteX31" fmla="*/ 139402 w 171634"/>
                <a:gd name="connsiteY31" fmla="*/ 153504 h 171231"/>
                <a:gd name="connsiteX32" fmla="*/ 153504 w 171634"/>
                <a:gd name="connsiteY32" fmla="*/ 138999 h 171231"/>
                <a:gd name="connsiteX33" fmla="*/ 147460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  <a:gd name="connsiteX38" fmla="*/ 147460 w 171634"/>
                <a:gd name="connsiteY38" fmla="*/ 51168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8895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739" y="116034"/>
                    <a:pt x="85817" y="116034"/>
                  </a:cubicBezTo>
                  <a:lnTo>
                    <a:pt x="85817" y="116034"/>
                  </a:lnTo>
                  <a:close/>
                  <a:moveTo>
                    <a:pt x="147460" y="51168"/>
                  </a:move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09991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8130" y="31829"/>
                  </a:lnTo>
                  <a:lnTo>
                    <a:pt x="24174" y="50765"/>
                  </a:lnTo>
                  <a:cubicBezTo>
                    <a:pt x="21354" y="55600"/>
                    <a:pt x="19339" y="61240"/>
                    <a:pt x="17727" y="66478"/>
                  </a:cubicBezTo>
                  <a:lnTo>
                    <a:pt x="0" y="75342"/>
                  </a:lnTo>
                  <a:lnTo>
                    <a:pt x="0" y="95487"/>
                  </a:lnTo>
                  <a:lnTo>
                    <a:pt x="17727" y="104350"/>
                  </a:lnTo>
                  <a:cubicBezTo>
                    <a:pt x="19339" y="109991"/>
                    <a:pt x="21354" y="115229"/>
                    <a:pt x="24174" y="120063"/>
                  </a:cubicBezTo>
                  <a:lnTo>
                    <a:pt x="18130" y="138999"/>
                  </a:lnTo>
                  <a:lnTo>
                    <a:pt x="32232" y="153101"/>
                  </a:lnTo>
                  <a:lnTo>
                    <a:pt x="51168" y="147057"/>
                  </a:lnTo>
                  <a:cubicBezTo>
                    <a:pt x="56003" y="149878"/>
                    <a:pt x="61240" y="151892"/>
                    <a:pt x="66881" y="153504"/>
                  </a:cubicBezTo>
                  <a:lnTo>
                    <a:pt x="75745" y="171231"/>
                  </a:lnTo>
                  <a:lnTo>
                    <a:pt x="95889" y="171231"/>
                  </a:lnTo>
                  <a:lnTo>
                    <a:pt x="104753" y="153504"/>
                  </a:lnTo>
                  <a:cubicBezTo>
                    <a:pt x="110394" y="151892"/>
                    <a:pt x="115631" y="149878"/>
                    <a:pt x="120466" y="147057"/>
                  </a:cubicBezTo>
                  <a:lnTo>
                    <a:pt x="139402" y="153504"/>
                  </a:lnTo>
                  <a:lnTo>
                    <a:pt x="153504" y="138999"/>
                  </a:lnTo>
                  <a:lnTo>
                    <a:pt x="147460" y="120466"/>
                  </a:lnTo>
                  <a:cubicBezTo>
                    <a:pt x="150281" y="115631"/>
                    <a:pt x="152295" y="110394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ubicBezTo>
                    <a:pt x="152295" y="61240"/>
                    <a:pt x="150281" y="56003"/>
                    <a:pt x="147460" y="51168"/>
                  </a:cubicBezTo>
                  <a:close/>
                </a:path>
              </a:pathLst>
            </a:custGeom>
            <a:solidFill>
              <a:srgbClr val="ACACAC"/>
            </a:solidFill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Graphic 79" descr="Wrench with solid fill">
              <a:extLst>
                <a:ext uri="{FF2B5EF4-FFF2-40B4-BE49-F238E27FC236}">
                  <a16:creationId xmlns:a16="http://schemas.microsoft.com/office/drawing/2014/main" id="{AD262566-D172-B934-D14B-A6559FFA0AF7}"/>
                </a:ext>
              </a:extLst>
            </p:cNvPr>
            <p:cNvSpPr/>
            <p:nvPr/>
          </p:nvSpPr>
          <p:spPr>
            <a:xfrm rot="4516537">
              <a:off x="3847429" y="2577091"/>
              <a:ext cx="284009" cy="284793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solidFill>
              <a:srgbClr val="2D3E50"/>
            </a:solidFill>
            <a:ln>
              <a:solidFill>
                <a:srgbClr val="2D3E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66F71142-0C63-B130-347B-228A039AA3EB}"/>
              </a:ext>
            </a:extLst>
          </p:cNvPr>
          <p:cNvSpPr/>
          <p:nvPr/>
        </p:nvSpPr>
        <p:spPr>
          <a:xfrm>
            <a:off x="8003896" y="4850126"/>
            <a:ext cx="448508" cy="448508"/>
          </a:xfrm>
          <a:prstGeom prst="ellipse">
            <a:avLst/>
          </a:prstGeom>
          <a:ln>
            <a:solidFill>
              <a:srgbClr val="2D3E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Graphic 60" descr="Monitor">
            <a:extLst>
              <a:ext uri="{FF2B5EF4-FFF2-40B4-BE49-F238E27FC236}">
                <a16:creationId xmlns:a16="http://schemas.microsoft.com/office/drawing/2014/main" id="{C834B79D-5B53-8A7B-CF45-272071F584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51125" y="4913434"/>
            <a:ext cx="367065" cy="36706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A0465B2-6FC3-C064-C7B0-EBBAEB12E1A0}"/>
              </a:ext>
            </a:extLst>
          </p:cNvPr>
          <p:cNvSpPr txBox="1"/>
          <p:nvPr/>
        </p:nvSpPr>
        <p:spPr>
          <a:xfrm>
            <a:off x="6754215" y="3095976"/>
            <a:ext cx="145954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500" i="1" dirty="0"/>
              <a:t>Raw data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623CA84-0162-F116-29EE-E47463F19F42}"/>
              </a:ext>
            </a:extLst>
          </p:cNvPr>
          <p:cNvSpPr txBox="1"/>
          <p:nvPr/>
        </p:nvSpPr>
        <p:spPr>
          <a:xfrm>
            <a:off x="5872242" y="5169325"/>
            <a:ext cx="14595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500" i="1" dirty="0"/>
              <a:t>Processed</a:t>
            </a:r>
            <a:br>
              <a:rPr lang="en-DE" sz="1500" i="1" dirty="0"/>
            </a:br>
            <a:r>
              <a:rPr lang="en-DE" sz="1500" i="1" dirty="0"/>
              <a:t>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3376EE-3D33-BB97-AA4F-CAC5F876006E}"/>
              </a:ext>
            </a:extLst>
          </p:cNvPr>
          <p:cNvSpPr txBox="1"/>
          <p:nvPr/>
        </p:nvSpPr>
        <p:spPr>
          <a:xfrm>
            <a:off x="2969024" y="2291461"/>
            <a:ext cx="145954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500" i="1" dirty="0"/>
              <a:t>Metadata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CC3AD1-F886-25DA-32B1-6159A5B7BB83}"/>
              </a:ext>
            </a:extLst>
          </p:cNvPr>
          <p:cNvSpPr txBox="1"/>
          <p:nvPr/>
        </p:nvSpPr>
        <p:spPr>
          <a:xfrm>
            <a:off x="8615950" y="1394371"/>
            <a:ext cx="1274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Service  </a:t>
            </a:r>
            <a:r>
              <a:rPr lang="en-US" dirty="0"/>
              <a:t>p</a:t>
            </a:r>
            <a:r>
              <a:rPr lang="en-US" sz="1800" dirty="0"/>
              <a:t>rovider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2C04DF-0FED-1C59-EF75-1C4EA58D446E}"/>
              </a:ext>
            </a:extLst>
          </p:cNvPr>
          <p:cNvSpPr txBox="1"/>
          <p:nvPr/>
        </p:nvSpPr>
        <p:spPr>
          <a:xfrm>
            <a:off x="8625230" y="4403062"/>
            <a:ext cx="1274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Data specialist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C1D0BED-5C56-0A1E-BF13-31599DE51739}"/>
              </a:ext>
            </a:extLst>
          </p:cNvPr>
          <p:cNvSpPr/>
          <p:nvPr/>
        </p:nvSpPr>
        <p:spPr>
          <a:xfrm>
            <a:off x="-5096933" y="2258844"/>
            <a:ext cx="4233333" cy="1635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DataHUB</a:t>
            </a:r>
            <a:r>
              <a:rPr lang="en-US" sz="5000" dirty="0"/>
              <a:t>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970650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00E9C1D1-B39C-4BF5-876E-9ED65EDAE58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995</Words>
  <Application>Microsoft Macintosh PowerPoint</Application>
  <PresentationFormat>Widescreen</PresentationFormat>
  <Paragraphs>365</Paragraphs>
  <Slides>62</Slides>
  <Notes>30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Calibri Light</vt:lpstr>
      <vt:lpstr>Cousine</vt:lpstr>
      <vt:lpstr>Helvetica Light</vt:lpstr>
      <vt:lpstr>Helvetica Neue Medium</vt:lpstr>
      <vt:lpstr>Monaco</vt:lpstr>
      <vt:lpstr>Trebuchet MS</vt:lpstr>
      <vt:lpstr>Wingdings</vt:lpstr>
      <vt:lpstr>Office Theme</vt:lpstr>
      <vt:lpstr>PowerPoint Presentation</vt:lpstr>
      <vt:lpstr>PowerPoint Presentation</vt:lpstr>
      <vt:lpstr>Research Data Management</vt:lpstr>
      <vt:lpstr>PowerPoint Presentation</vt:lpstr>
      <vt:lpstr>PowerPoint Presentation</vt:lpstr>
      <vt:lpstr>PowerPoint Presentation</vt:lpstr>
      <vt:lpstr>PowerPoint Presentation</vt:lpstr>
      <vt:lpstr>FAIR Data Principles</vt:lpstr>
      <vt:lpstr>PowerPoint Presentation</vt:lpstr>
      <vt:lpstr>Metadata</vt:lpstr>
      <vt:lpstr>PowerPoint Presentation</vt:lpstr>
      <vt:lpstr>PowerPoint Presentation</vt:lpstr>
      <vt:lpstr>Data Sharing</vt:lpstr>
      <vt:lpstr>PowerPoint Presentation</vt:lpstr>
      <vt:lpstr>PowerPoint Presentation</vt:lpstr>
      <vt:lpstr>Data Publications</vt:lpstr>
      <vt:lpstr>PowerPoint Presentation</vt:lpstr>
      <vt:lpstr>Version Control &amp; Git</vt:lpstr>
      <vt:lpstr>PowerPoint Presentation</vt:lpstr>
      <vt:lpstr>PowerPoint Presentation</vt:lpstr>
      <vt:lpstr>Public Data Repositories</vt:lpstr>
      <vt:lpstr>PowerPoint Presentation</vt:lpstr>
      <vt:lpstr>Persistent Identifiers</vt:lpstr>
      <vt:lpstr>PowerPoint Presentation</vt:lpstr>
      <vt:lpstr>Annotated Research Context</vt:lpstr>
      <vt:lpstr>PowerPoint Presentation</vt:lpstr>
      <vt:lpstr>PowerPoint Presentation</vt:lpstr>
      <vt:lpstr>PowerPoint Presentation</vt:lpstr>
      <vt:lpstr>DataHub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 Commander</vt:lpstr>
      <vt:lpstr>PowerPoint Presentation</vt:lpstr>
      <vt:lpstr>PowerPoint Presentation</vt:lpstr>
      <vt:lpstr>PowerPoint Presentation</vt:lpstr>
      <vt:lpstr>Data Management Plan Generator</vt:lpstr>
      <vt:lpstr>PowerPoint Presentation</vt:lpstr>
      <vt:lpstr>PowerPoint Presentation</vt:lpstr>
      <vt:lpstr>Tutorial: GitHub Desktop</vt:lpstr>
      <vt:lpstr>PowerPoint Presentation</vt:lpstr>
      <vt:lpstr>PowerPoint Presentation</vt:lpstr>
      <vt:lpstr>Material from other presentations</vt:lpstr>
      <vt:lpstr>“FAIR Data for everyone”</vt:lpstr>
      <vt:lpstr>FAIR principles of data stewardship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Galaxy integration: Extra value for plant research</vt:lpstr>
      <vt:lpstr>Support to bag your research</vt:lpstr>
      <vt:lpstr>Data centric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96</cp:revision>
  <dcterms:created xsi:type="dcterms:W3CDTF">2020-06-29T09:54:11Z</dcterms:created>
  <dcterms:modified xsi:type="dcterms:W3CDTF">2022-09-23T07:28:24Z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