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AEA5A-34CE-4BAD-98B4-8AF47970E9A5}" v="1" dt="2022-10-10T12:33:18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Cristina Martins Rodrigues" userId="459032d2-6611-47f6-b546-c79c040e89ab" providerId="ADAL" clId="{15DAEA5A-34CE-4BAD-98B4-8AF47970E9A5}"/>
    <pc:docChg chg="undo custSel modSld">
      <pc:chgData name="Cristina Martins Rodrigues" userId="459032d2-6611-47f6-b546-c79c040e89ab" providerId="ADAL" clId="{15DAEA5A-34CE-4BAD-98B4-8AF47970E9A5}" dt="2022-10-10T12:34:29.940" v="18" actId="1076"/>
      <pc:docMkLst>
        <pc:docMk/>
      </pc:docMkLst>
      <pc:sldChg chg="addSp delSp modSp mod">
        <pc:chgData name="Cristina Martins Rodrigues" userId="459032d2-6611-47f6-b546-c79c040e89ab" providerId="ADAL" clId="{15DAEA5A-34CE-4BAD-98B4-8AF47970E9A5}" dt="2022-10-10T12:34:29.940" v="18" actId="1076"/>
        <pc:sldMkLst>
          <pc:docMk/>
          <pc:sldMk cId="2967692925" sldId="757"/>
        </pc:sldMkLst>
        <pc:spChg chg="del">
          <ac:chgData name="Cristina Martins Rodrigues" userId="459032d2-6611-47f6-b546-c79c040e89ab" providerId="ADAL" clId="{15DAEA5A-34CE-4BAD-98B4-8AF47970E9A5}" dt="2022-10-10T12:33:11.943" v="0" actId="478"/>
          <ac:spMkLst>
            <pc:docMk/>
            <pc:sldMk cId="2967692925" sldId="757"/>
            <ac:spMk id="2" creationId="{630A211B-9340-4F5C-BB86-8E2B508613B8}"/>
          </ac:spMkLst>
        </pc:spChg>
        <pc:spChg chg="add del mod">
          <ac:chgData name="Cristina Martins Rodrigues" userId="459032d2-6611-47f6-b546-c79c040e89ab" providerId="ADAL" clId="{15DAEA5A-34CE-4BAD-98B4-8AF47970E9A5}" dt="2022-10-10T12:33:12.729" v="1" actId="478"/>
          <ac:spMkLst>
            <pc:docMk/>
            <pc:sldMk cId="2967692925" sldId="757"/>
            <ac:spMk id="6" creationId="{3675BAF0-AF39-FC78-A6DD-990147DFB487}"/>
          </ac:spMkLst>
        </pc:spChg>
        <pc:spChg chg="del">
          <ac:chgData name="Cristina Martins Rodrigues" userId="459032d2-6611-47f6-b546-c79c040e89ab" providerId="ADAL" clId="{15DAEA5A-34CE-4BAD-98B4-8AF47970E9A5}" dt="2022-10-10T12:33:51.613" v="5" actId="478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Cristina Martins Rodrigues" userId="459032d2-6611-47f6-b546-c79c040e89ab" providerId="ADAL" clId="{15DAEA5A-34CE-4BAD-98B4-8AF47970E9A5}" dt="2022-10-10T12:34:29.940" v="18" actId="1076"/>
          <ac:spMkLst>
            <pc:docMk/>
            <pc:sldMk cId="2967692925" sldId="757"/>
            <ac:spMk id="34" creationId="{53CB26DB-16F1-4B52-8528-E06E791BF9D0}"/>
          </ac:spMkLst>
        </pc:spChg>
        <pc:spChg chg="mod">
          <ac:chgData name="Cristina Martins Rodrigues" userId="459032d2-6611-47f6-b546-c79c040e89ab" providerId="ADAL" clId="{15DAEA5A-34CE-4BAD-98B4-8AF47970E9A5}" dt="2022-10-10T12:34:23.728" v="16" actId="1076"/>
          <ac:spMkLst>
            <pc:docMk/>
            <pc:sldMk cId="2967692925" sldId="757"/>
            <ac:spMk id="63" creationId="{BE26E885-1010-4830-9296-651D760C12DB}"/>
          </ac:spMkLst>
        </pc:spChg>
        <pc:spChg chg="mod">
          <ac:chgData name="Cristina Martins Rodrigues" userId="459032d2-6611-47f6-b546-c79c040e89ab" providerId="ADAL" clId="{15DAEA5A-34CE-4BAD-98B4-8AF47970E9A5}" dt="2022-10-10T12:34:26.723" v="17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Cristina Martins Rodrigues" userId="459032d2-6611-47f6-b546-c79c040e89ab" providerId="ADAL" clId="{15DAEA5A-34CE-4BAD-98B4-8AF47970E9A5}" dt="2022-10-10T12:33:58.330" v="8" actId="1076"/>
          <ac:spMkLst>
            <pc:docMk/>
            <pc:sldMk cId="2967692925" sldId="757"/>
            <ac:spMk id="66" creationId="{9D627128-8498-4399-8DAD-B8213552B5BE}"/>
          </ac:spMkLst>
        </pc:spChg>
        <pc:spChg chg="del">
          <ac:chgData name="Cristina Martins Rodrigues" userId="459032d2-6611-47f6-b546-c79c040e89ab" providerId="ADAL" clId="{15DAEA5A-34CE-4BAD-98B4-8AF47970E9A5}" dt="2022-10-10T12:33:14.533" v="2" actId="478"/>
          <ac:spMkLst>
            <pc:docMk/>
            <pc:sldMk cId="2967692925" sldId="757"/>
            <ac:spMk id="67" creationId="{D82B9A6A-EE0E-4189-BAF5-1D0EBB5FD7E2}"/>
          </ac:spMkLst>
        </pc:spChg>
        <pc:cxnChg chg="mod">
          <ac:chgData name="Cristina Martins Rodrigues" userId="459032d2-6611-47f6-b546-c79c040e89ab" providerId="ADAL" clId="{15DAEA5A-34CE-4BAD-98B4-8AF47970E9A5}" dt="2022-10-10T12:34:21.584" v="15" actId="14100"/>
          <ac:cxnSpMkLst>
            <pc:docMk/>
            <pc:sldMk cId="2967692925" sldId="757"/>
            <ac:cxnSpMk id="4" creationId="{AA073925-BE48-40C9-8ABD-B56B79DCBCAB}"/>
          </ac:cxnSpMkLst>
        </pc:cxnChg>
        <pc:cxnChg chg="mod">
          <ac:chgData name="Cristina Martins Rodrigues" userId="459032d2-6611-47f6-b546-c79c040e89ab" providerId="ADAL" clId="{15DAEA5A-34CE-4BAD-98B4-8AF47970E9A5}" dt="2022-10-10T12:34:16.675" v="12" actId="1076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Cristina Martins Rodrigues" userId="459032d2-6611-47f6-b546-c79c040e89ab" providerId="ADAL" clId="{15DAEA5A-34CE-4BAD-98B4-8AF47970E9A5}" dt="2022-10-10T12:34:09.171" v="10" actId="408"/>
          <ac:cxnSpMkLst>
            <pc:docMk/>
            <pc:sldMk cId="2967692925" sldId="757"/>
            <ac:cxnSpMk id="60" creationId="{862E732D-38CE-4499-B100-E737D13C9C47}"/>
          </ac:cxnSpMkLst>
        </pc:cxnChg>
        <pc:cxnChg chg="del mod">
          <ac:chgData name="Cristina Martins Rodrigues" userId="459032d2-6611-47f6-b546-c79c040e89ab" providerId="ADAL" clId="{15DAEA5A-34CE-4BAD-98B4-8AF47970E9A5}" dt="2022-10-10T12:33:52.483" v="6" actId="478"/>
          <ac:cxnSpMkLst>
            <pc:docMk/>
            <pc:sldMk cId="2967692925" sldId="757"/>
            <ac:cxnSpMk id="61" creationId="{E3ED63FD-7C13-489D-99D9-DC3C76DE1A57}"/>
          </ac:cxnSpMkLst>
        </pc:cxnChg>
        <pc:cxnChg chg="mod">
          <ac:chgData name="Cristina Martins Rodrigues" userId="459032d2-6611-47f6-b546-c79c040e89ab" providerId="ADAL" clId="{15DAEA5A-34CE-4BAD-98B4-8AF47970E9A5}" dt="2022-10-10T12:33:55.978" v="7" actId="1076"/>
          <ac:cxnSpMkLst>
            <pc:docMk/>
            <pc:sldMk cId="2967692925" sldId="757"/>
            <ac:cxnSpMk id="62" creationId="{9AF91ABD-6900-429D-87A5-23F2F9FFB37F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Martin Kuhl" userId="S::kuhl@nfdi4plants.org::8f3206b9-0ff9-4207-a920-945eade26ba9" providerId="AD" clId="Web-{6F48242F-650A-4E1A-8E92-20DBCB542011}"/>
    <pc:docChg chg="modSld">
      <pc:chgData name="Martin Kuhl" userId="S::kuhl@nfdi4plants.org::8f3206b9-0ff9-4207-a920-945eade26ba9" providerId="AD" clId="Web-{6F48242F-650A-4E1A-8E92-20DBCB542011}" dt="2021-12-10T14:42:23.742" v="1" actId="1076"/>
      <pc:docMkLst>
        <pc:docMk/>
      </pc:docMkLst>
      <pc:sldChg chg="modSp">
        <pc:chgData name="Martin Kuhl" userId="S::kuhl@nfdi4plants.org::8f3206b9-0ff9-4207-a920-945eade26ba9" providerId="AD" clId="Web-{6F48242F-650A-4E1A-8E92-20DBCB542011}" dt="2021-12-10T14:42:23.742" v="1" actId="1076"/>
        <pc:sldMkLst>
          <pc:docMk/>
          <pc:sldMk cId="2878033869" sldId="728"/>
        </pc:sldMkLst>
        <pc:picChg chg="mod">
          <ac:chgData name="Martin Kuhl" userId="S::kuhl@nfdi4plants.org::8f3206b9-0ff9-4207-a920-945eade26ba9" providerId="AD" clId="Web-{6F48242F-650A-4E1A-8E92-20DBCB542011}" dt="2021-12-10T14:42:23.742" v="1" actId="1076"/>
          <ac:picMkLst>
            <pc:docMk/>
            <pc:sldMk cId="2878033869" sldId="728"/>
            <ac:picMk id="154" creationId="{0D42B64A-F90B-4CBA-8244-173135E65185}"/>
          </ac:picMkLst>
        </pc:pic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A073925-BE48-40C9-8ABD-B56B79DCBCAB}"/>
              </a:ext>
            </a:extLst>
          </p:cNvPr>
          <p:cNvCxnSpPr>
            <a:cxnSpLocks/>
          </p:cNvCxnSpPr>
          <p:nvPr/>
        </p:nvCxnSpPr>
        <p:spPr>
          <a:xfrm>
            <a:off x="4452763" y="3478993"/>
            <a:ext cx="1347192" cy="257918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CB26DB-16F1-4B52-8528-E06E791BF9D0}"/>
              </a:ext>
            </a:extLst>
          </p:cNvPr>
          <p:cNvSpPr txBox="1"/>
          <p:nvPr/>
        </p:nvSpPr>
        <p:spPr>
          <a:xfrm>
            <a:off x="5436199" y="1861839"/>
            <a:ext cx="15971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GEO / </a:t>
            </a:r>
            <a:r>
              <a:rPr lang="en-US" sz="2800" b="1" dirty="0" err="1">
                <a:solidFill>
                  <a:schemeClr val="accent1"/>
                </a:solidFill>
              </a:rPr>
              <a:t>Ebi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F9F0717-942D-457D-AD81-34B21F6D3117}"/>
              </a:ext>
            </a:extLst>
          </p:cNvPr>
          <p:cNvGrpSpPr/>
          <p:nvPr/>
        </p:nvGrpSpPr>
        <p:grpSpPr>
          <a:xfrm>
            <a:off x="2255556" y="1762301"/>
            <a:ext cx="1661928" cy="2049521"/>
            <a:chOff x="4434072" y="2558086"/>
            <a:chExt cx="1661928" cy="204952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A5533BB-2F48-4E74-9BEF-3CC1AB20C03A}"/>
                </a:ext>
              </a:extLst>
            </p:cNvPr>
            <p:cNvGrpSpPr/>
            <p:nvPr/>
          </p:nvGrpSpPr>
          <p:grpSpPr>
            <a:xfrm>
              <a:off x="4434072" y="2966988"/>
              <a:ext cx="1661928" cy="1640619"/>
              <a:chOff x="1789667" y="2507452"/>
              <a:chExt cx="1908036" cy="1883572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D0BBB049-4CF0-454F-9E8E-8A8BBB521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89667" y="2828216"/>
                <a:ext cx="1908036" cy="1562808"/>
              </a:xfrm>
              <a:prstGeom prst="rect">
                <a:avLst/>
              </a:prstGeom>
            </p:spPr>
          </p:pic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5560740-6388-498A-BE84-6FFE2FB31E47}"/>
                  </a:ext>
                </a:extLst>
              </p:cNvPr>
              <p:cNvGrpSpPr/>
              <p:nvPr/>
            </p:nvGrpSpPr>
            <p:grpSpPr>
              <a:xfrm>
                <a:off x="1836469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87ED3D9-BE27-4F53-91D1-1C603D3F6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BA37760B-F840-4631-8155-E62524734388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7584DC07-0D66-4B4D-9F2E-ED132F3D4BF1}"/>
                  </a:ext>
                </a:extLst>
              </p:cNvPr>
              <p:cNvGrpSpPr/>
              <p:nvPr/>
            </p:nvGrpSpPr>
            <p:grpSpPr>
              <a:xfrm flipH="1">
                <a:off x="3122360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2CC181C0-AAF4-43DD-9E5E-C468654FD0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ABE273A0-3133-4CF6-A45F-2AFF41DB6CED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B9685D8-5AA7-4F1D-BAB1-7C1DF2265603}"/>
                </a:ext>
              </a:extLst>
            </p:cNvPr>
            <p:cNvCxnSpPr>
              <a:cxnSpLocks/>
            </p:cNvCxnSpPr>
            <p:nvPr/>
          </p:nvCxnSpPr>
          <p:spPr>
            <a:xfrm>
              <a:off x="5251624" y="2558086"/>
              <a:ext cx="0" cy="551223"/>
            </a:xfrm>
            <a:prstGeom prst="line">
              <a:avLst/>
            </a:prstGeom>
            <a:ln w="79375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62E732D-38CE-4499-B100-E737D13C9C47}"/>
              </a:ext>
            </a:extLst>
          </p:cNvPr>
          <p:cNvCxnSpPr>
            <a:cxnSpLocks/>
          </p:cNvCxnSpPr>
          <p:nvPr/>
        </p:nvCxnSpPr>
        <p:spPr>
          <a:xfrm flipV="1">
            <a:off x="4376562" y="2179569"/>
            <a:ext cx="972677" cy="607493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AF91ABD-6900-429D-87A5-23F2F9FFB37F}"/>
              </a:ext>
            </a:extLst>
          </p:cNvPr>
          <p:cNvCxnSpPr>
            <a:cxnSpLocks/>
          </p:cNvCxnSpPr>
          <p:nvPr/>
        </p:nvCxnSpPr>
        <p:spPr>
          <a:xfrm>
            <a:off x="4376562" y="3736911"/>
            <a:ext cx="748100" cy="925704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E26E885-1010-4830-9296-651D760C12DB}"/>
              </a:ext>
            </a:extLst>
          </p:cNvPr>
          <p:cNvSpPr txBox="1"/>
          <p:nvPr/>
        </p:nvSpPr>
        <p:spPr>
          <a:xfrm>
            <a:off x="5799955" y="3498446"/>
            <a:ext cx="1828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Pride / etc.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1064801-D08B-48F7-A8F8-6449E94AF872}"/>
              </a:ext>
            </a:extLst>
          </p:cNvPr>
          <p:cNvSpPr txBox="1"/>
          <p:nvPr/>
        </p:nvSpPr>
        <p:spPr>
          <a:xfrm>
            <a:off x="5799955" y="2576594"/>
            <a:ext cx="1982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Metabolites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627128-8498-4399-8DAD-B8213552B5BE}"/>
              </a:ext>
            </a:extLst>
          </p:cNvPr>
          <p:cNvSpPr txBox="1"/>
          <p:nvPr/>
        </p:nvSpPr>
        <p:spPr>
          <a:xfrm>
            <a:off x="5216427" y="4401005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5FB252-8188-40A1-ABFC-9ADAC48E1EE5}"/>
              </a:ext>
            </a:extLst>
          </p:cNvPr>
          <p:cNvCxnSpPr>
            <a:cxnSpLocks/>
          </p:cNvCxnSpPr>
          <p:nvPr/>
        </p:nvCxnSpPr>
        <p:spPr>
          <a:xfrm flipV="1">
            <a:off x="4452763" y="2854183"/>
            <a:ext cx="1347192" cy="299394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9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  <MediaLengthInSeconds xmlns="447a0e29-417c-48dd-a0a6-9c62823d420b" xsi:nil="true"/>
    <SharedWithUsers xmlns="21db1a41-6048-41cc-aa9c-5fc692bf8cba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6BE5735-A56E-4184-8D68-05C3C8399A1E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Breitbild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5</cp:revision>
  <dcterms:created xsi:type="dcterms:W3CDTF">2020-06-29T09:54:11Z</dcterms:created>
  <dcterms:modified xsi:type="dcterms:W3CDTF">2022-10-10T12:34:30Z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