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50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697E"/>
    <a:srgbClr val="FFFFFF"/>
    <a:srgbClr val="000000"/>
    <a:srgbClr val="0BB5DD"/>
    <a:srgbClr val="A0E9FA"/>
    <a:srgbClr val="AFABAB"/>
    <a:srgbClr val="B4CE82"/>
    <a:srgbClr val="E6F9FE"/>
    <a:srgbClr val="1FC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21CF0-D1BF-4B2B-852F-D74F5B556622}" v="1" dt="2022-10-10T13:42:24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0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0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Cristina Martins Rodrigues" userId="459032d2-6611-47f6-b546-c79c040e89ab" providerId="ADAL" clId="{01721CF0-D1BF-4B2B-852F-D74F5B556622}"/>
    <pc:docChg chg="custSel modSld">
      <pc:chgData name="Cristina Martins Rodrigues" userId="459032d2-6611-47f6-b546-c79c040e89ab" providerId="ADAL" clId="{01721CF0-D1BF-4B2B-852F-D74F5B556622}" dt="2022-10-10T13:42:20.069" v="2" actId="478"/>
      <pc:docMkLst>
        <pc:docMk/>
      </pc:docMkLst>
      <pc:sldChg chg="addSp delSp modSp mod">
        <pc:chgData name="Cristina Martins Rodrigues" userId="459032d2-6611-47f6-b546-c79c040e89ab" providerId="ADAL" clId="{01721CF0-D1BF-4B2B-852F-D74F5B556622}" dt="2022-10-10T13:42:20.069" v="2" actId="478"/>
        <pc:sldMkLst>
          <pc:docMk/>
          <pc:sldMk cId="2829780714" sldId="503"/>
        </pc:sldMkLst>
        <pc:spChg chg="del">
          <ac:chgData name="Cristina Martins Rodrigues" userId="459032d2-6611-47f6-b546-c79c040e89ab" providerId="ADAL" clId="{01721CF0-D1BF-4B2B-852F-D74F5B556622}" dt="2022-10-10T13:42:18.565" v="1" actId="478"/>
          <ac:spMkLst>
            <pc:docMk/>
            <pc:sldMk cId="2829780714" sldId="503"/>
            <ac:spMk id="2" creationId="{CC298DB9-80F3-4B15-84A4-75020E844C83}"/>
          </ac:spMkLst>
        </pc:spChg>
        <pc:spChg chg="del">
          <ac:chgData name="Cristina Martins Rodrigues" userId="459032d2-6611-47f6-b546-c79c040e89ab" providerId="ADAL" clId="{01721CF0-D1BF-4B2B-852F-D74F5B556622}" dt="2022-10-10T13:42:16.254" v="0" actId="478"/>
          <ac:spMkLst>
            <pc:docMk/>
            <pc:sldMk cId="2829780714" sldId="503"/>
            <ac:spMk id="3" creationId="{A3E0B110-717A-4E04-8892-C2A100F1B0E6}"/>
          </ac:spMkLst>
        </pc:spChg>
        <pc:spChg chg="add del mod">
          <ac:chgData name="Cristina Martins Rodrigues" userId="459032d2-6611-47f6-b546-c79c040e89ab" providerId="ADAL" clId="{01721CF0-D1BF-4B2B-852F-D74F5B556622}" dt="2022-10-10T13:42:20.069" v="2" actId="478"/>
          <ac:spMkLst>
            <pc:docMk/>
            <pc:sldMk cId="2829780714" sldId="503"/>
            <ac:spMk id="55" creationId="{08C1DDB5-4096-33B4-F28D-CC221844CE7B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0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Timo Mühlhaus" userId="1b6b3aba618dadac" providerId="LiveId" clId="{B8546F60-6C36-4876-83BF-A0A24D04D2D8}"/>
    <pc:docChg chg="modSld">
      <pc:chgData name="Timo Mühlhaus" userId="1b6b3aba618dadac" providerId="LiveId" clId="{B8546F60-6C36-4876-83BF-A0A24D04D2D8}" dt="2021-06-03T13:30:10.259" v="2" actId="165"/>
      <pc:docMkLst>
        <pc:docMk/>
      </pc:docMkLst>
      <pc:sldChg chg="addSp modSp">
        <pc:chgData name="Timo Mühlhaus" userId="1b6b3aba618dadac" providerId="LiveId" clId="{B8546F60-6C36-4876-83BF-A0A24D04D2D8}" dt="2021-05-26T07:48:43.739" v="1" actId="164"/>
        <pc:sldMkLst>
          <pc:docMk/>
          <pc:sldMk cId="2226398919" sldId="517"/>
        </pc:sldMkLst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23" creationId="{1BDF1349-D25C-4D47-9A36-D77CAB0539EE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28" creationId="{CA5E2811-6AEC-4613-B8A7-2E66B0CE822E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50" creationId="{FF267573-65CE-40BB-ACB5-02770DA65F3D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98" creationId="{684786DC-EAA1-4214-AD0C-97903EF0EB51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16" creationId="{5550FDBA-EB34-4E11-B15B-6FDA582E567B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66" creationId="{98A836E0-9D01-4FD2-B919-54022ECDF439}"/>
          </ac:spMkLst>
        </pc:spChg>
        <pc:grpChg chg="add 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3" creationId="{93A7EEF3-CF02-459E-BD5C-B678E8C08020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39" creationId="{8B083A7E-C067-4697-851B-BE93B59AFF9B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52" creationId="{72FF7CA0-867A-4B54-AAC4-D8E19EF43DBE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91" creationId="{3BD643EA-F512-43B6-B47B-38E0202F99B5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157" creationId="{0E3D5993-E428-45E7-AFD2-4FD4438FD2F8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84" creationId="{BF2432EE-A1BF-49DC-8A0F-AA21E10C31FC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00" creationId="{27671DB8-C33E-41BA-B436-9B40B46ED87A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05" creationId="{B9537ABF-1D6A-4144-A0A4-2A392C464F07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44" creationId="{6C5EC6BA-B27D-4E55-93B8-D293BC51AFD7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65" creationId="{27C6403E-2777-4AB0-9EC4-720D5CA1CC6F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208" creationId="{3ADE53A4-960C-49B2-B02B-0A20EFEA188C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225" creationId="{19C75848-071B-4C92-9390-428865D04DD3}"/>
          </ac:picMkLst>
        </pc:picChg>
        <pc:cxnChg chg="mod">
          <ac:chgData name="Timo Mühlhaus" userId="1b6b3aba618dadac" providerId="LiveId" clId="{B8546F60-6C36-4876-83BF-A0A24D04D2D8}" dt="2021-05-26T07:48:43.739" v="1" actId="164"/>
          <ac:cxnSpMkLst>
            <pc:docMk/>
            <pc:sldMk cId="2226398919" sldId="517"/>
            <ac:cxnSpMk id="10" creationId="{7500841D-3B91-4ED3-808C-F82750C85D3E}"/>
          </ac:cxnSpMkLst>
        </pc:cxnChg>
        <pc:cxnChg chg="mod">
          <ac:chgData name="Timo Mühlhaus" userId="1b6b3aba618dadac" providerId="LiveId" clId="{B8546F60-6C36-4876-83BF-A0A24D04D2D8}" dt="2021-05-26T07:48:43.739" v="1" actId="164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B8546F60-6C36-4876-83BF-A0A24D04D2D8}" dt="2021-05-26T07:48:43.739" v="1" actId="164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B8546F60-6C36-4876-83BF-A0A24D04D2D8}" dt="2021-05-26T07:48:43.739" v="1" actId="164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B8546F60-6C36-4876-83BF-A0A24D04D2D8}" dt="2021-05-26T07:48:43.739" v="1" actId="164"/>
          <ac:cxnSpMkLst>
            <pc:docMk/>
            <pc:sldMk cId="2226398919" sldId="517"/>
            <ac:cxnSpMk id="167" creationId="{4682A115-C0A0-4019-9B00-0A2DCAD636EA}"/>
          </ac:cxnSpMkLst>
        </pc:cxnChg>
      </pc:sldChg>
      <pc:sldChg chg="delSp modSp">
        <pc:chgData name="Timo Mühlhaus" userId="1b6b3aba618dadac" providerId="LiveId" clId="{B8546F60-6C36-4876-83BF-A0A24D04D2D8}" dt="2021-06-03T13:30:10.259" v="2" actId="165"/>
        <pc:sldMkLst>
          <pc:docMk/>
          <pc:sldMk cId="2036752745" sldId="530"/>
        </pc:sldMkLst>
        <pc:spChg chg="mod topLvl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5" creationId="{2DCF9050-3C9E-414D-A84D-C13E29855B26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6" creationId="{297D2D0D-C69F-4BA0-8B0F-3FEA765F44EC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9" creationId="{EEF1903D-750A-435B-9FFF-30AC391D1AF4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32" creationId="{99AB4264-F038-4BC7-A023-E6847ABFC28D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64" creationId="{D327695C-C986-47D2-B0AE-ACE69FC5AFBC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69" creationId="{D60FD2E2-6D27-480B-A2CD-0A0D3FB50D61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70" creationId="{044F0C55-9132-4078-850E-85BA751056A8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71" creationId="{50F9A4A0-6CF5-48DC-B4B7-125E80CE2E95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75" creationId="{B047539B-DCB3-49BD-AE1E-4C30F61EC6B0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85" creationId="{9B55E499-AB47-417E-A9E1-7F465379C67F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89" creationId="{1411DF9A-4235-4D87-90B1-85522AF1A17F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92" creationId="{BE27AF36-1520-4CD5-A28F-41E58C3450D9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96" creationId="{2D15D9E1-569E-41D5-9D45-A9FFAFC4417F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99" creationId="{EE579898-46F0-40BC-B1E8-87380EE6A4B4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205" creationId="{661CAE9E-C533-416D-B67F-D011BDB18805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239" creationId="{61996A98-8322-43E2-9C2A-495F5171BE1F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243" creationId="{F2E305F5-264B-4B0F-844B-BA1C18FFBE66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244" creationId="{6A07C684-AE25-4B55-BD26-130361010509}"/>
          </ac:spMkLst>
        </pc:spChg>
        <pc:grpChg chg="mod topLv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7" creationId="{3221BE55-66C4-4967-9A35-EE4522465D11}"/>
          </ac:grpSpMkLst>
        </pc:grpChg>
        <pc:grpChg chg="mod topLv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8" creationId="{12CCEEF5-8598-49E5-AFF5-64235DA78F56}"/>
          </ac:grpSpMkLst>
        </pc:grpChg>
        <pc:grpChg chg="mod topLv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15" creationId="{69E6F30D-412C-459E-8750-871E84137F59}"/>
          </ac:grpSpMkLst>
        </pc:grpChg>
        <pc:grpChg chg="de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16" creationId="{DC80C8E6-E9E7-4CE7-9CCC-4C69DFDFD230}"/>
          </ac:grpSpMkLst>
        </pc:grpChg>
        <pc:grpChg chg="mod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103" creationId="{2CD30776-CF10-41E7-9609-0AA3AAF6BE17}"/>
          </ac:grpSpMkLst>
        </pc:grpChg>
        <pc:grpChg chg="mod topLv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155" creationId="{473A1968-ECEA-4537-91F0-2DB09A5482A1}"/>
          </ac:grpSpMkLst>
        </pc:grpChg>
        <pc:grpChg chg="mod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188" creationId="{D7736B1D-2D13-467A-ACC9-3BD3D4545593}"/>
          </ac:grpSpMkLst>
        </pc:grpChg>
        <pc:grpChg chg="mod topLv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242" creationId="{C15CAFB8-CB96-4F68-8E29-9B69BE4BBAA1}"/>
          </ac:grpSpMkLst>
        </pc:grpChg>
        <pc:picChg chg="mod topLvl">
          <ac:chgData name="Timo Mühlhaus" userId="1b6b3aba618dadac" providerId="LiveId" clId="{B8546F60-6C36-4876-83BF-A0A24D04D2D8}" dt="2021-06-03T13:30:10.259" v="2" actId="165"/>
          <ac:picMkLst>
            <pc:docMk/>
            <pc:sldMk cId="2036752745" sldId="530"/>
            <ac:picMk id="11" creationId="{65B7A901-63B8-4B15-B311-29B6FB7B6FF1}"/>
          </ac:picMkLst>
        </pc:picChg>
        <pc:picChg chg="mod">
          <ac:chgData name="Timo Mühlhaus" userId="1b6b3aba618dadac" providerId="LiveId" clId="{B8546F60-6C36-4876-83BF-A0A24D04D2D8}" dt="2021-06-03T13:30:10.259" v="2" actId="165"/>
          <ac:picMkLst>
            <pc:docMk/>
            <pc:sldMk cId="2036752745" sldId="530"/>
            <ac:picMk id="104" creationId="{5B6E4351-D01C-4B14-865B-84D63C79637A}"/>
          </ac:picMkLst>
        </pc:picChg>
        <pc:picChg chg="mod">
          <ac:chgData name="Timo Mühlhaus" userId="1b6b3aba618dadac" providerId="LiveId" clId="{B8546F60-6C36-4876-83BF-A0A24D04D2D8}" dt="2021-06-03T13:30:10.259" v="2" actId="165"/>
          <ac:picMkLst>
            <pc:docMk/>
            <pc:sldMk cId="2036752745" sldId="530"/>
            <ac:picMk id="106" creationId="{6B51A187-6C1A-4563-B93F-0DC1DA0B35B3}"/>
          </ac:picMkLst>
        </pc:picChg>
        <pc:picChg chg="mod">
          <ac:chgData name="Timo Mühlhaus" userId="1b6b3aba618dadac" providerId="LiveId" clId="{B8546F60-6C36-4876-83BF-A0A24D04D2D8}" dt="2021-06-03T13:30:10.259" v="2" actId="165"/>
          <ac:picMkLst>
            <pc:docMk/>
            <pc:sldMk cId="2036752745" sldId="530"/>
            <ac:picMk id="107" creationId="{9383EBF7-4B0C-470E-B1B2-C4B567EBCAC0}"/>
          </ac:picMkLst>
        </pc:picChg>
        <pc:picChg chg="mod">
          <ac:chgData name="Timo Mühlhaus" userId="1b6b3aba618dadac" providerId="LiveId" clId="{B8546F60-6C36-4876-83BF-A0A24D04D2D8}" dt="2021-06-03T13:30:10.259" v="2" actId="165"/>
          <ac:picMkLst>
            <pc:docMk/>
            <pc:sldMk cId="2036752745" sldId="530"/>
            <ac:picMk id="108" creationId="{3B5BAF1F-10BD-4639-972D-CAB33C27EB0B}"/>
          </ac:picMkLst>
        </pc:pic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86" creationId="{E52CCD6B-A23E-4848-BDD2-1B5811C1091A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87" creationId="{F0313C2A-3427-4028-AFC3-73749E69A9CF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0" creationId="{DD955495-56AC-4AC9-9E24-6E9CB7BA1BC2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1" creationId="{16D7AB0D-7B70-495B-ABA8-3DDC53AE90A4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3" creationId="{AF608FCB-EA8F-4DD8-83F5-267CDD53D941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5" creationId="{768E8D6E-8F13-4111-8EB2-2787E8A07AC0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7" creationId="{C6290E74-F6CE-46B1-9675-0327D4311D01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8" creationId="{D24EDFAD-5249-4EA5-86A3-C48B757F2D3A}"/>
          </ac:cxnSpMkLst>
        </pc:cxnChg>
      </pc:sldChg>
      <pc:sldChg chg="delSp modSp">
        <pc:chgData name="Timo Mühlhaus" userId="1b6b3aba618dadac" providerId="LiveId" clId="{B8546F60-6C36-4876-83BF-A0A24D04D2D8}" dt="2021-04-23T10:02:46.608" v="0" actId="165"/>
        <pc:sldMkLst>
          <pc:docMk/>
          <pc:sldMk cId="3322981495" sldId="544"/>
        </pc:sldMkLst>
        <pc:grpChg chg="del">
          <ac:chgData name="Timo Mühlhaus" userId="1b6b3aba618dadac" providerId="LiveId" clId="{B8546F60-6C36-4876-83BF-A0A24D04D2D8}" dt="2021-04-23T10:02:46.608" v="0" actId="165"/>
          <ac:grpSpMkLst>
            <pc:docMk/>
            <pc:sldMk cId="3322981495" sldId="544"/>
            <ac:grpSpMk id="26" creationId="{C6262468-0428-41FB-8559-5647ED1643C2}"/>
          </ac:grpSpMkLst>
        </pc:grpChg>
        <pc:picChg chg="mod topLvl">
          <ac:chgData name="Timo Mühlhaus" userId="1b6b3aba618dadac" providerId="LiveId" clId="{B8546F60-6C36-4876-83BF-A0A24D04D2D8}" dt="2021-04-23T10:02:46.608" v="0" actId="165"/>
          <ac:picMkLst>
            <pc:docMk/>
            <pc:sldMk cId="3322981495" sldId="544"/>
            <ac:picMk id="41" creationId="{D4A58C9E-1502-46EA-A871-BEF6FF47B1A8}"/>
          </ac:picMkLst>
        </pc:picChg>
        <pc:picChg chg="mod topLvl">
          <ac:chgData name="Timo Mühlhaus" userId="1b6b3aba618dadac" providerId="LiveId" clId="{B8546F60-6C36-4876-83BF-A0A24D04D2D8}" dt="2021-04-23T10:02:46.608" v="0" actId="165"/>
          <ac:picMkLst>
            <pc:docMk/>
            <pc:sldMk cId="3322981495" sldId="544"/>
            <ac:picMk id="42" creationId="{1F0C0134-0E95-44F7-BF67-48BEA00B3263}"/>
          </ac:picMkLst>
        </pc:picChg>
        <pc:picChg chg="mod topLvl">
          <ac:chgData name="Timo Mühlhaus" userId="1b6b3aba618dadac" providerId="LiveId" clId="{B8546F60-6C36-4876-83BF-A0A24D04D2D8}" dt="2021-04-23T10:02:46.608" v="0" actId="165"/>
          <ac:picMkLst>
            <pc:docMk/>
            <pc:sldMk cId="3322981495" sldId="544"/>
            <ac:picMk id="43" creationId="{AA207AFA-7B51-49BE-BF7B-7425C18708AB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0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0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0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0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Timo Mühlhaus" userId="1b6b3aba618dadac" providerId="LiveId" clId="{07FB4929-9D0D-49DC-9F90-449C3095C51A}"/>
    <pc:docChg chg="custSel addSld modSld">
      <pc:chgData name="Timo Mühlhaus" userId="1b6b3aba618dadac" providerId="LiveId" clId="{07FB4929-9D0D-49DC-9F90-449C3095C51A}" dt="2021-10-11T14:43:23.340" v="47" actId="478"/>
      <pc:docMkLst>
        <pc:docMk/>
      </pc:docMkLst>
      <pc:sldChg chg="delSp modSp">
        <pc:chgData name="Timo Mühlhaus" userId="1b6b3aba618dadac" providerId="LiveId" clId="{07FB4929-9D0D-49DC-9F90-449C3095C51A}" dt="2021-10-11T14:43:01.793" v="39" actId="165"/>
        <pc:sldMkLst>
          <pc:docMk/>
          <pc:sldMk cId="2212530618" sldId="533"/>
        </pc:sldMkLst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6" creationId="{6DFF5FC7-E3F1-4FF7-95A2-D2A1CB7A4CA3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" creationId="{5B422543-25E6-4170-8F91-90AE4795E40A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69" creationId="{03FF983C-C739-4688-B9FB-DE549D160E90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0" creationId="{A48A3D83-0C94-4A50-997E-2E3D24C013A4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1" creationId="{CA8D8D8E-A19D-4D44-B5CF-7C50E77265A5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2" creationId="{D774613F-F110-4B82-AE73-01E600FF9772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3" creationId="{CE82B5FB-9081-4CA1-8A31-B36D16510F05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4" creationId="{0942E28A-B8B3-4C9C-BF7D-B0B074C846C1}"/>
          </ac:spMkLst>
        </pc:spChg>
        <pc:grpChg chg="del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8" creationId="{F7314719-584D-4F5F-BFCB-370C1DD4EC13}"/>
          </ac:grpSpMkLst>
        </pc:grpChg>
        <pc:grpChg chg="mod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65" creationId="{E5257820-B6FA-4091-8D1D-A6051E66FF73}"/>
          </ac:grpSpMkLst>
        </pc:grpChg>
        <pc:grpChg chg="mod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67" creationId="{4F843BFD-330D-4EB9-B0F5-32796C1F09BB}"/>
          </ac:grpSpMkLst>
        </pc:grpChg>
        <pc:grpChg chg="mod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68" creationId="{EE76A74C-D69A-4184-9163-6080E4DBF0B5}"/>
          </ac:grpSpMkLst>
        </pc:grpChg>
        <pc:grpChg chg="mod topLvl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07FB4929-9D0D-49DC-9F90-449C3095C51A}" dt="2021-10-11T14:43:01.793" v="39" actId="165"/>
          <ac:picMkLst>
            <pc:docMk/>
            <pc:sldMk cId="2212530618" sldId="533"/>
            <ac:picMk id="66" creationId="{18F17030-F6B1-4AA6-AAE7-57E483FFE77B}"/>
          </ac:picMkLst>
        </pc:picChg>
        <pc:picChg chg="mod topLvl">
          <ac:chgData name="Timo Mühlhaus" userId="1b6b3aba618dadac" providerId="LiveId" clId="{07FB4929-9D0D-49DC-9F90-449C3095C51A}" dt="2021-10-11T14:43:01.793" v="39" actId="165"/>
          <ac:picMkLst>
            <pc:docMk/>
            <pc:sldMk cId="2212530618" sldId="533"/>
            <ac:picMk id="81" creationId="{27BE3D3F-72CB-4001-933B-FC03815E3539}"/>
          </ac:picMkLst>
        </pc:picChg>
      </pc:sldChg>
      <pc:sldChg chg="addSp delSp modSp new mod">
        <pc:chgData name="Timo Mühlhaus" userId="1b6b3aba618dadac" providerId="LiveId" clId="{07FB4929-9D0D-49DC-9F90-449C3095C51A}" dt="2021-10-11T14:43:23.340" v="47" actId="478"/>
        <pc:sldMkLst>
          <pc:docMk/>
          <pc:sldMk cId="3750717071" sldId="615"/>
        </pc:sldMkLst>
        <pc:spChg chg="del">
          <ac:chgData name="Timo Mühlhaus" userId="1b6b3aba618dadac" providerId="LiveId" clId="{07FB4929-9D0D-49DC-9F90-449C3095C51A}" dt="2021-10-11T14:39:33.660" v="1" actId="478"/>
          <ac:spMkLst>
            <pc:docMk/>
            <pc:sldMk cId="3750717071" sldId="615"/>
            <ac:spMk id="2" creationId="{8894A8B9-F022-4988-9C3B-5761C53B78AE}"/>
          </ac:spMkLst>
        </pc:spChg>
        <pc:spChg chg="del">
          <ac:chgData name="Timo Mühlhaus" userId="1b6b3aba618dadac" providerId="LiveId" clId="{07FB4929-9D0D-49DC-9F90-449C3095C51A}" dt="2021-10-11T14:39:33.660" v="1" actId="478"/>
          <ac:spMkLst>
            <pc:docMk/>
            <pc:sldMk cId="3750717071" sldId="615"/>
            <ac:spMk id="3" creationId="{F07284DF-5B96-4CF8-93FA-68E978CF118A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5" creationId="{49251BA2-34A9-460E-B91A-FF33D81C60F4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6" creationId="{5180F0AF-BEB5-4765-B355-6D446B29C0C9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7" creationId="{5A7D572F-558A-402D-A3DB-81F6C7A9AC76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8" creationId="{3E78B4CC-7041-4E8B-A772-3770157697B2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9" creationId="{BA953A29-147E-446A-BBAC-07AD85F064BD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0" creationId="{3E94F872-503A-4A47-9CB0-0F2EA029C6A0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1" creationId="{1D3B02A2-E32E-4BB6-A36E-48652619BE57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4" creationId="{FD752971-2EF7-40AD-BA7A-35F4E0D750B5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5" creationId="{0FC7D7A1-BF67-4D9B-AF9B-D6AF431C2503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6" creationId="{A6DAAF4D-12A0-42BC-8C59-37499925A946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7" creationId="{570C8959-1EB9-448E-9F6C-177A4F58B8F6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8" creationId="{F299C2D1-280D-4141-BA15-2A7376159ED8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9" creationId="{B9CB744D-620D-4070-80AF-60027E39072C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0" creationId="{9171CC24-3303-4B66-B9AC-75222A0F8455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1" creationId="{9104C55B-9D51-4E10-93C8-F116CD46E00D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2" creationId="{4FC9EA19-C27E-4039-96A6-671538F272F4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3" creationId="{D99F0E9C-CAB0-4C66-AADA-36E3391B7B75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4" creationId="{E23FA007-6D1E-4E72-9233-B52644D2142B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5" creationId="{805081FB-65AE-49DF-BA7B-68953F69F4A2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6" creationId="{2D8ABED7-497A-416C-A85E-4055CFF60023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7" creationId="{2789D6CB-9C8C-4638-A062-17E7A0FEE801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8" creationId="{A5067550-6576-4731-BEF8-2D961020C6F0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9" creationId="{5CD394D0-1928-493E-B483-E6F076DF24D3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0" creationId="{9AB41E03-09B8-420F-8FAE-B3424432F1CF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2" creationId="{5EA48DBE-16E3-4C20-AF8C-5D189F90281D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3" creationId="{4E50E5B5-9105-4185-B82D-8156DAAC5F86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4" creationId="{F9C32D2A-BB2C-402D-8EAA-99A6A4833D92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5" creationId="{81178CB8-FAB3-4A1D-B513-FB1DC8919B3D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6" creationId="{05BB7A3E-6F32-49DF-A07F-50639C518533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7" creationId="{B711F419-EEB1-479F-8E5A-5E682D63C11E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8" creationId="{665DB00A-4402-4A75-B768-8393AF2D3365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9" creationId="{CB01E776-D178-49CA-91BF-8EF4F4CF72B7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40" creationId="{DD213E8D-50DB-4AA1-BBB6-C07C1893F6F7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41" creationId="{F8F2EB7D-9DE5-4990-8D31-878E653CFADB}"/>
          </ac:spMkLst>
        </pc:spChg>
        <pc:spChg chg="add del mod">
          <ac:chgData name="Timo Mühlhaus" userId="1b6b3aba618dadac" providerId="LiveId" clId="{07FB4929-9D0D-49DC-9F90-449C3095C51A}" dt="2021-10-11T14:40:58.834" v="12"/>
          <ac:spMkLst>
            <pc:docMk/>
            <pc:sldMk cId="3750717071" sldId="615"/>
            <ac:spMk id="70" creationId="{675ED044-71F3-4136-A34F-1946B0539EC8}"/>
          </ac:spMkLst>
        </pc:spChg>
        <pc:spChg chg="add del ord">
          <ac:chgData name="Timo Mühlhaus" userId="1b6b3aba618dadac" providerId="LiveId" clId="{07FB4929-9D0D-49DC-9F90-449C3095C51A}" dt="2021-10-11T14:40:58.834" v="12"/>
          <ac:spMkLst>
            <pc:docMk/>
            <pc:sldMk cId="3750717071" sldId="615"/>
            <ac:spMk id="71" creationId="{667480E9-A942-4705-AFCB-0CC1B3EB115F}"/>
          </ac:spMkLst>
        </pc:spChg>
        <pc:spChg chg="mod">
          <ac:chgData name="Timo Mühlhaus" userId="1b6b3aba618dadac" providerId="LiveId" clId="{07FB4929-9D0D-49DC-9F90-449C3095C51A}" dt="2021-10-11T14:40:49.822" v="9"/>
          <ac:spMkLst>
            <pc:docMk/>
            <pc:sldMk cId="3750717071" sldId="615"/>
            <ac:spMk id="72" creationId="{325E59F9-5610-4901-8AD3-270AA0F27418}"/>
          </ac:spMkLst>
        </pc:spChg>
        <pc:spChg chg="add mod ord">
          <ac:chgData name="Timo Mühlhaus" userId="1b6b3aba618dadac" providerId="LiveId" clId="{07FB4929-9D0D-49DC-9F90-449C3095C51A}" dt="2021-10-11T14:42:29.215" v="37" actId="692"/>
          <ac:spMkLst>
            <pc:docMk/>
            <pc:sldMk cId="3750717071" sldId="615"/>
            <ac:spMk id="73" creationId="{6CFF9FD0-4B86-4C83-8CB1-E6538A71C4AD}"/>
          </ac:spMkLst>
        </pc:spChg>
        <pc:spChg chg="mod ord">
          <ac:chgData name="Timo Mühlhaus" userId="1b6b3aba618dadac" providerId="LiveId" clId="{07FB4929-9D0D-49DC-9F90-449C3095C51A}" dt="2021-10-11T14:41:46.372" v="17" actId="207"/>
          <ac:spMkLst>
            <pc:docMk/>
            <pc:sldMk cId="3750717071" sldId="615"/>
            <ac:spMk id="74" creationId="{494AF600-F7BC-49E3-95FD-710E70300577}"/>
          </ac:spMkLst>
        </pc:spChg>
        <pc:spChg chg="del mod">
          <ac:chgData name="Timo Mühlhaus" userId="1b6b3aba618dadac" providerId="LiveId" clId="{07FB4929-9D0D-49DC-9F90-449C3095C51A}" dt="2021-10-11T14:43:11.566" v="42" actId="478"/>
          <ac:spMkLst>
            <pc:docMk/>
            <pc:sldMk cId="3750717071" sldId="615"/>
            <ac:spMk id="78" creationId="{E115F770-B76B-45D9-88FD-17A017EC65D8}"/>
          </ac:spMkLst>
        </pc:spChg>
        <pc:spChg chg="del mod topLvl">
          <ac:chgData name="Timo Mühlhaus" userId="1b6b3aba618dadac" providerId="LiveId" clId="{07FB4929-9D0D-49DC-9F90-449C3095C51A}" dt="2021-10-11T14:43:15.144" v="44" actId="478"/>
          <ac:spMkLst>
            <pc:docMk/>
            <pc:sldMk cId="3750717071" sldId="615"/>
            <ac:spMk id="79" creationId="{BEB02463-58A1-42D9-8C97-11C3DFDAC58D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85" creationId="{8412D180-92D9-4DE6-BF5D-36CE39BC02D3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86" creationId="{DC0996D8-2E7B-4B0C-8D50-A300ABEE4432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87" creationId="{48C3BF34-6299-4601-BA23-51EA7C27ABB6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88" creationId="{9ED925EB-B522-47B4-AD66-F4924C296B58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89" creationId="{7627F3C8-E3D3-4024-A758-13B4B6AC5AB4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90" creationId="{B0E3D75D-8F2E-4987-BF1C-C95D9B6A7ED7}"/>
          </ac:spMkLst>
        </pc:spChg>
        <pc:grpChg chg="add mod">
          <ac:chgData name="Timo Mühlhaus" userId="1b6b3aba618dadac" providerId="LiveId" clId="{07FB4929-9D0D-49DC-9F90-449C3095C51A}" dt="2021-10-11T14:39:43.117" v="3" actId="1076"/>
          <ac:grpSpMkLst>
            <pc:docMk/>
            <pc:sldMk cId="3750717071" sldId="615"/>
            <ac:grpSpMk id="4" creationId="{9BBDB0AB-EDE9-4C26-9BA0-CE83043925E2}"/>
          </ac:grpSpMkLst>
        </pc:grpChg>
        <pc:grpChg chg="add mod">
          <ac:chgData name="Timo Mühlhaus" userId="1b6b3aba618dadac" providerId="LiveId" clId="{07FB4929-9D0D-49DC-9F90-449C3095C51A}" dt="2021-10-11T14:39:43.117" v="3" actId="1076"/>
          <ac:grpSpMkLst>
            <pc:docMk/>
            <pc:sldMk cId="3750717071" sldId="615"/>
            <ac:grpSpMk id="12" creationId="{F3E6BCF5-A29C-45BA-B83C-86BCB9E69D8C}"/>
          </ac:grpSpMkLst>
        </pc:grpChg>
        <pc:grpChg chg="mod">
          <ac:chgData name="Timo Mühlhaus" userId="1b6b3aba618dadac" providerId="LiveId" clId="{07FB4929-9D0D-49DC-9F90-449C3095C51A}" dt="2021-10-11T14:39:38.921" v="2"/>
          <ac:grpSpMkLst>
            <pc:docMk/>
            <pc:sldMk cId="3750717071" sldId="615"/>
            <ac:grpSpMk id="13" creationId="{0C2678A5-BFFB-49CD-A445-E44CC9C27A6B}"/>
          </ac:grpSpMkLst>
        </pc:grpChg>
        <pc:grpChg chg="add del mod">
          <ac:chgData name="Timo Mühlhaus" userId="1b6b3aba618dadac" providerId="LiveId" clId="{07FB4929-9D0D-49DC-9F90-449C3095C51A}" dt="2021-10-11T14:43:15.144" v="44" actId="478"/>
          <ac:grpSpMkLst>
            <pc:docMk/>
            <pc:sldMk cId="3750717071" sldId="615"/>
            <ac:grpSpMk id="77" creationId="{FA0C4824-6231-4E18-AE0D-64DF7226BF66}"/>
          </ac:grpSpMkLst>
        </pc:grpChg>
        <pc:grpChg chg="del mod topLvl">
          <ac:chgData name="Timo Mühlhaus" userId="1b6b3aba618dadac" providerId="LiveId" clId="{07FB4929-9D0D-49DC-9F90-449C3095C51A}" dt="2021-10-11T14:43:23.340" v="47" actId="478"/>
          <ac:grpSpMkLst>
            <pc:docMk/>
            <pc:sldMk cId="3750717071" sldId="615"/>
            <ac:grpSpMk id="80" creationId="{C3FABD12-5DC6-4207-BFAE-6AF010A0FCE5}"/>
          </ac:grpSpMkLst>
        </pc:grpChg>
        <pc:grpChg chg="mod">
          <ac:chgData name="Timo Mühlhaus" userId="1b6b3aba618dadac" providerId="LiveId" clId="{07FB4929-9D0D-49DC-9F90-449C3095C51A}" dt="2021-10-11T14:43:08.841" v="40"/>
          <ac:grpSpMkLst>
            <pc:docMk/>
            <pc:sldMk cId="3750717071" sldId="615"/>
            <ac:grpSpMk id="81" creationId="{99DF018A-7504-49CE-A96B-F8B3BE2223EB}"/>
          </ac:grpSpMkLst>
        </pc:grpChg>
        <pc:grpChg chg="mod">
          <ac:chgData name="Timo Mühlhaus" userId="1b6b3aba618dadac" providerId="LiveId" clId="{07FB4929-9D0D-49DC-9F90-449C3095C51A}" dt="2021-10-11T14:43:08.841" v="40"/>
          <ac:grpSpMkLst>
            <pc:docMk/>
            <pc:sldMk cId="3750717071" sldId="615"/>
            <ac:grpSpMk id="83" creationId="{49667385-B908-40BD-8076-80221FD9EB4E}"/>
          </ac:grpSpMkLst>
        </pc:grpChg>
        <pc:grpChg chg="mod">
          <ac:chgData name="Timo Mühlhaus" userId="1b6b3aba618dadac" providerId="LiveId" clId="{07FB4929-9D0D-49DC-9F90-449C3095C51A}" dt="2021-10-11T14:43:08.841" v="40"/>
          <ac:grpSpMkLst>
            <pc:docMk/>
            <pc:sldMk cId="3750717071" sldId="615"/>
            <ac:grpSpMk id="84" creationId="{B3BA68DE-8A26-49DF-987B-C5B57EC8BE89}"/>
          </ac:grpSpMkLst>
        </pc:grpChg>
        <pc:picChg chg="add del mod">
          <ac:chgData name="Timo Mühlhaus" userId="1b6b3aba618dadac" providerId="LiveId" clId="{07FB4929-9D0D-49DC-9F90-449C3095C51A}" dt="2021-10-11T14:42:32.431" v="38" actId="478"/>
          <ac:picMkLst>
            <pc:docMk/>
            <pc:sldMk cId="3750717071" sldId="615"/>
            <ac:picMk id="76" creationId="{2A46A536-96CB-4224-948A-C9B69FED53F0}"/>
          </ac:picMkLst>
        </pc:picChg>
        <pc:picChg chg="mod">
          <ac:chgData name="Timo Mühlhaus" userId="1b6b3aba618dadac" providerId="LiveId" clId="{07FB4929-9D0D-49DC-9F90-449C3095C51A}" dt="2021-10-11T14:43:08.841" v="40"/>
          <ac:picMkLst>
            <pc:docMk/>
            <pc:sldMk cId="3750717071" sldId="615"/>
            <ac:picMk id="82" creationId="{408B890C-4181-4860-AA8E-4D135D70C059}"/>
          </ac:picMkLst>
        </pc:pic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31" creationId="{32EFCEA9-BC89-453B-846A-7A5906C25FA0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2" creationId="{4A19FC0B-CE1C-49F5-8115-39867B1F026D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3" creationId="{02DE3634-FA73-4387-8970-8986434EC488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4" creationId="{B3664BF6-CE92-4838-AF2A-FDFA386BB0B2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5" creationId="{DBB34683-5A1C-47FE-BBF1-CAA16FF7955A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6" creationId="{97A36C9A-E2D8-42EC-AD3A-BF617439E9E3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7" creationId="{E7E4433C-819C-45AA-BF4B-BEED745D0551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8" creationId="{9E3858B4-D7D6-4E56-997C-DD6143F3CFD3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9" creationId="{D921982B-3935-4DD1-83B5-F22A2FB0D551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0" creationId="{AB72CF85-1B1B-48F4-B536-C77AF18D4022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1" creationId="{05E5B9EF-1BBC-4D92-8973-AC38F5FBD983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2" creationId="{F204C537-0E72-4681-BA54-AFE9C59EC8E7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3" creationId="{809586BE-B330-4912-98C8-F071C0410D90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4" creationId="{A4A929B1-4F13-4BD8-8561-7BE8DB2F0F95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5" creationId="{24B7A08B-8D95-49E6-B948-C6053F121C32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6" creationId="{C8A0A2D7-48BF-4B67-B7BD-888E3C540A48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7" creationId="{7AA08BC2-55DC-4BC3-82F8-C8B42734E9D1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8" creationId="{6819DC04-08A8-4F07-B515-A6AD04B9B55B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9" creationId="{7173E366-823D-4BD5-93C5-B78B20E4610C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0" creationId="{0EFB4D94-7839-4419-96D7-2BB92E5DAD5A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1" creationId="{B86FD4E2-F9A8-4A9C-BB92-CC69E0F178A9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2" creationId="{D9F5AC94-FD13-4931-B5A4-0C7203EE810C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3" creationId="{AC8CD37D-DF79-42DE-83AE-7CCD2B077B71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4" creationId="{EF117D44-4F98-4773-BC7B-9A13D4586B7B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5" creationId="{CE701A03-B988-451A-BEB9-6C913A4CCBFC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6" creationId="{9C389043-1F73-425B-86E1-B3F4EC844E35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7" creationId="{176E2402-5931-4788-A91A-2CCD39B1D896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8" creationId="{782F014D-16D6-4285-B6C3-E85C575B9B0A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9" creationId="{97218F7C-0329-4149-9216-B7350D4115A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taPLANT" type="tx">
  <p:cSld name="DataPLA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6482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838080" y="936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494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D9D0B82-6879-4348-A42A-C83D71963396}"/>
              </a:ext>
            </a:extLst>
          </p:cNvPr>
          <p:cNvGrpSpPr/>
          <p:nvPr/>
        </p:nvGrpSpPr>
        <p:grpSpPr>
          <a:xfrm>
            <a:off x="4361411" y="3163984"/>
            <a:ext cx="5868324" cy="2738718"/>
            <a:chOff x="3321066" y="1300046"/>
            <a:chExt cx="5849147" cy="272976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ECBB92D-7DA4-4A95-9474-2DABC0794189}"/>
                </a:ext>
              </a:extLst>
            </p:cNvPr>
            <p:cNvGrpSpPr/>
            <p:nvPr/>
          </p:nvGrpSpPr>
          <p:grpSpPr>
            <a:xfrm>
              <a:off x="4882713" y="1477764"/>
              <a:ext cx="1930519" cy="2109413"/>
              <a:chOff x="3209158" y="4027833"/>
              <a:chExt cx="1930519" cy="2109413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2E6228B-A7B8-4E6C-BC02-4323A3C826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147785" y="4298032"/>
                <a:ext cx="752424" cy="771577"/>
              </a:xfrm>
              <a:prstGeom prst="rect">
                <a:avLst/>
              </a:prstGeom>
            </p:spPr>
          </p:pic>
          <p:pic>
            <p:nvPicPr>
              <p:cNvPr id="27" name="Picture 6" descr="Research Objects">
                <a:extLst>
                  <a:ext uri="{FF2B5EF4-FFF2-40B4-BE49-F238E27FC236}">
                    <a16:creationId xmlns:a16="http://schemas.microsoft.com/office/drawing/2014/main" id="{0E859015-9D2A-4679-BC4B-B7581EEC03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6103"/>
              <a:stretch/>
            </p:blipFill>
            <p:spPr bwMode="auto">
              <a:xfrm>
                <a:off x="4563934" y="4027833"/>
                <a:ext cx="575743" cy="7528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E9C10072-C003-42A9-9481-4B50075356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209158" y="4452786"/>
                <a:ext cx="1642647" cy="1684460"/>
              </a:xfrm>
              <a:prstGeom prst="rect">
                <a:avLst/>
              </a:prstGeom>
            </p:spPr>
          </p:pic>
        </p:grpSp>
        <p:pic>
          <p:nvPicPr>
            <p:cNvPr id="6" name="Picture 8" descr="isa">
              <a:extLst>
                <a:ext uri="{FF2B5EF4-FFF2-40B4-BE49-F238E27FC236}">
                  <a16:creationId xmlns:a16="http://schemas.microsoft.com/office/drawing/2014/main" id="{7470F14D-2CA2-42FB-BB2E-B1EE27331D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6" t="33596" r="13656" b="27963"/>
            <a:stretch/>
          </p:blipFill>
          <p:spPr bwMode="auto">
            <a:xfrm>
              <a:off x="3689537" y="2615382"/>
              <a:ext cx="987556" cy="549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45CD70-256E-49F0-8A3E-3FC88ECD46DB}"/>
                </a:ext>
              </a:extLst>
            </p:cNvPr>
            <p:cNvSpPr txBox="1"/>
            <p:nvPr/>
          </p:nvSpPr>
          <p:spPr>
            <a:xfrm>
              <a:off x="3461826" y="2393972"/>
              <a:ext cx="1234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exchange format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49EEA7F-0741-4E42-8869-3CB0CA89AECC}"/>
                </a:ext>
              </a:extLst>
            </p:cNvPr>
            <p:cNvGrpSpPr/>
            <p:nvPr/>
          </p:nvGrpSpPr>
          <p:grpSpPr>
            <a:xfrm rot="2700000">
              <a:off x="4212441" y="2893098"/>
              <a:ext cx="454612" cy="906335"/>
              <a:chOff x="2896885" y="1480996"/>
              <a:chExt cx="454612" cy="906335"/>
            </a:xfrm>
          </p:grpSpPr>
          <p:sp>
            <p:nvSpPr>
              <p:cNvPr id="24" name="Arrow: Down 23">
                <a:extLst>
                  <a:ext uri="{FF2B5EF4-FFF2-40B4-BE49-F238E27FC236}">
                    <a16:creationId xmlns:a16="http://schemas.microsoft.com/office/drawing/2014/main" id="{3C20B1D4-95ED-4865-BCD2-67E9799F540C}"/>
                  </a:ext>
                </a:extLst>
              </p:cNvPr>
              <p:cNvSpPr/>
              <p:nvPr/>
            </p:nvSpPr>
            <p:spPr>
              <a:xfrm>
                <a:off x="2896885" y="1734652"/>
                <a:ext cx="248055" cy="652679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680EA467-9D50-41F1-A37F-8B2313779DCA}"/>
                  </a:ext>
                </a:extLst>
              </p:cNvPr>
              <p:cNvSpPr/>
              <p:nvPr/>
            </p:nvSpPr>
            <p:spPr>
              <a:xfrm rot="10800000">
                <a:off x="3103442" y="1480996"/>
                <a:ext cx="248055" cy="667429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Graphic 8" descr="Checklist RTL">
              <a:extLst>
                <a:ext uri="{FF2B5EF4-FFF2-40B4-BE49-F238E27FC236}">
                  <a16:creationId xmlns:a16="http://schemas.microsoft.com/office/drawing/2014/main" id="{AA3DD0F2-F7F7-4310-AF57-A600D025A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21066" y="3442381"/>
              <a:ext cx="549215" cy="54921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E812E3-69EE-498A-965A-9E574C61B6F2}"/>
                </a:ext>
              </a:extLst>
            </p:cNvPr>
            <p:cNvSpPr txBox="1"/>
            <p:nvPr/>
          </p:nvSpPr>
          <p:spPr>
            <a:xfrm>
              <a:off x="3823985" y="3660482"/>
              <a:ext cx="1262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experiment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75423B-7683-4937-853B-DC640DF9AF26}"/>
                </a:ext>
              </a:extLst>
            </p:cNvPr>
            <p:cNvSpPr txBox="1"/>
            <p:nvPr/>
          </p:nvSpPr>
          <p:spPr>
            <a:xfrm>
              <a:off x="7688290" y="3658501"/>
              <a:ext cx="1151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workflows</a:t>
              </a:r>
            </a:p>
          </p:txBody>
        </p:sp>
        <p:pic>
          <p:nvPicPr>
            <p:cNvPr id="12" name="Graphic 11" descr="Gears">
              <a:extLst>
                <a:ext uri="{FF2B5EF4-FFF2-40B4-BE49-F238E27FC236}">
                  <a16:creationId xmlns:a16="http://schemas.microsoft.com/office/drawing/2014/main" id="{3CC95AB1-58D0-4DC6-B65E-C8374B043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316612" y="3263962"/>
              <a:ext cx="747174" cy="747174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442CD27-BA9A-49DC-B437-3F3D3CF8C458}"/>
                </a:ext>
              </a:extLst>
            </p:cNvPr>
            <p:cNvGrpSpPr/>
            <p:nvPr/>
          </p:nvGrpSpPr>
          <p:grpSpPr>
            <a:xfrm>
              <a:off x="6954850" y="2315583"/>
              <a:ext cx="1253520" cy="676852"/>
              <a:chOff x="1863436" y="4536416"/>
              <a:chExt cx="1253520" cy="676852"/>
            </a:xfrm>
          </p:grpSpPr>
          <p:pic>
            <p:nvPicPr>
              <p:cNvPr id="22" name="Picture 12" descr="Galaxy Project">
                <a:extLst>
                  <a:ext uri="{FF2B5EF4-FFF2-40B4-BE49-F238E27FC236}">
                    <a16:creationId xmlns:a16="http://schemas.microsoft.com/office/drawing/2014/main" id="{1BEA79AD-D8E0-48B3-8E95-655C7DB0A8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3436" y="4536416"/>
                <a:ext cx="676852" cy="676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CA1998-54B7-4A91-9052-043EA9759D62}"/>
                  </a:ext>
                </a:extLst>
              </p:cNvPr>
              <p:cNvSpPr txBox="1"/>
              <p:nvPr/>
            </p:nvSpPr>
            <p:spPr>
              <a:xfrm>
                <a:off x="2310838" y="4630963"/>
                <a:ext cx="806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Galaxy</a:t>
                </a:r>
              </a:p>
            </p:txBody>
          </p:sp>
        </p:grpSp>
        <p:pic>
          <p:nvPicPr>
            <p:cNvPr id="14" name="Picture 10" descr="Image result for Common Workflow Language">
              <a:extLst>
                <a:ext uri="{FF2B5EF4-FFF2-40B4-BE49-F238E27FC236}">
                  <a16:creationId xmlns:a16="http://schemas.microsoft.com/office/drawing/2014/main" id="{E9CBEFE0-C30C-423B-9289-C9867C8315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1362" y="2277562"/>
              <a:ext cx="1308851" cy="752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5C241D-04A3-47BB-A0F8-F535857D9BA4}"/>
                </a:ext>
              </a:extLst>
            </p:cNvPr>
            <p:cNvSpPr txBox="1"/>
            <p:nvPr/>
          </p:nvSpPr>
          <p:spPr>
            <a:xfrm>
              <a:off x="5379819" y="3456228"/>
              <a:ext cx="1131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packing format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B431FB-A811-4287-B683-4F3335758E4A}"/>
                </a:ext>
              </a:extLst>
            </p:cNvPr>
            <p:cNvSpPr txBox="1"/>
            <p:nvPr/>
          </p:nvSpPr>
          <p:spPr>
            <a:xfrm>
              <a:off x="7301599" y="2802727"/>
              <a:ext cx="1234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exchange format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90427F-2513-48D3-8D16-2CAFF61C8F2C}"/>
                </a:ext>
              </a:extLst>
            </p:cNvPr>
            <p:cNvGrpSpPr/>
            <p:nvPr/>
          </p:nvGrpSpPr>
          <p:grpSpPr>
            <a:xfrm rot="8100000">
              <a:off x="6744066" y="2913808"/>
              <a:ext cx="454612" cy="906335"/>
              <a:chOff x="2896885" y="1480996"/>
              <a:chExt cx="454612" cy="906335"/>
            </a:xfrm>
          </p:grpSpPr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1CCAD5B9-0084-4466-9ABF-9A5D37625A6D}"/>
                  </a:ext>
                </a:extLst>
              </p:cNvPr>
              <p:cNvSpPr/>
              <p:nvPr/>
            </p:nvSpPr>
            <p:spPr>
              <a:xfrm>
                <a:off x="2896885" y="1734652"/>
                <a:ext cx="248055" cy="652679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7A181920-A808-401B-A1DF-CC1D4E8F4C25}"/>
                  </a:ext>
                </a:extLst>
              </p:cNvPr>
              <p:cNvSpPr/>
              <p:nvPr/>
            </p:nvSpPr>
            <p:spPr>
              <a:xfrm rot="10800000">
                <a:off x="3103442" y="1480996"/>
                <a:ext cx="248055" cy="667429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7C3C17-3E32-45D6-B2E6-0C8343A821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1156" y="1300046"/>
              <a:ext cx="626396" cy="625635"/>
            </a:xfrm>
            <a:prstGeom prst="line">
              <a:avLst/>
            </a:prstGeom>
            <a:ln w="19050" cap="rnd">
              <a:solidFill>
                <a:schemeClr val="bg1">
                  <a:lumMod val="50000"/>
                </a:schemeClr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A67C01-0E29-48E7-9FBB-F988AC48F932}"/>
                </a:ext>
              </a:extLst>
            </p:cNvPr>
            <p:cNvSpPr txBox="1"/>
            <p:nvPr/>
          </p:nvSpPr>
          <p:spPr>
            <a:xfrm>
              <a:off x="4997075" y="1377775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versioning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F3A222-1D7A-49D7-8CF8-A489D94037A6}"/>
              </a:ext>
            </a:extLst>
          </p:cNvPr>
          <p:cNvGrpSpPr/>
          <p:nvPr/>
        </p:nvGrpSpPr>
        <p:grpSpPr>
          <a:xfrm>
            <a:off x="2645688" y="1080136"/>
            <a:ext cx="2208946" cy="2142374"/>
            <a:chOff x="3797857" y="1266136"/>
            <a:chExt cx="3940810" cy="382204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7CE49FC-FEC3-4AA7-8F53-3739A1F88ADE}"/>
                </a:ext>
              </a:extLst>
            </p:cNvPr>
            <p:cNvGrpSpPr/>
            <p:nvPr/>
          </p:nvGrpSpPr>
          <p:grpSpPr>
            <a:xfrm>
              <a:off x="5901449" y="3824529"/>
              <a:ext cx="1367306" cy="1263650"/>
              <a:chOff x="5901449" y="3824529"/>
              <a:chExt cx="1367306" cy="126365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CED19AD-BC79-45AB-9EC6-5D1331CFF536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A49DEE0-18A9-4C9C-AAAB-9F7DE3080DCE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D1925E6-C25A-4C1C-938A-D419A06F2FD6}"/>
                  </a:ext>
                </a:extLst>
              </p:cNvPr>
              <p:cNvSpPr/>
              <p:nvPr/>
            </p:nvSpPr>
            <p:spPr>
              <a:xfrm>
                <a:off x="6865367" y="3824529"/>
                <a:ext cx="403388" cy="12636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8590402-C757-4CBD-92B1-C7EE4D5C2615}"/>
                </a:ext>
              </a:extLst>
            </p:cNvPr>
            <p:cNvGrpSpPr/>
            <p:nvPr/>
          </p:nvGrpSpPr>
          <p:grpSpPr>
            <a:xfrm>
              <a:off x="4507445" y="2258793"/>
              <a:ext cx="2618923" cy="2400175"/>
              <a:chOff x="4507445" y="2258793"/>
              <a:chExt cx="2618923" cy="2400175"/>
            </a:xfrm>
          </p:grpSpPr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F128FC05-7805-4FE6-8D53-1C9754C3E4BC}"/>
                  </a:ext>
                </a:extLst>
              </p:cNvPr>
              <p:cNvSpPr/>
              <p:nvPr/>
            </p:nvSpPr>
            <p:spPr>
              <a:xfrm rot="9662448">
                <a:off x="4507445" y="2258793"/>
                <a:ext cx="2400175" cy="2400175"/>
              </a:xfrm>
              <a:prstGeom prst="arc">
                <a:avLst>
                  <a:gd name="adj1" fmla="val 17277820"/>
                  <a:gd name="adj2" fmla="val 12136397"/>
                </a:avLst>
              </a:prstGeom>
              <a:ln w="76200" cap="rnd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C8246AB-725B-484D-B3A4-C16C065702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6798" y="3323741"/>
                <a:ext cx="239570" cy="264759"/>
              </a:xfrm>
              <a:prstGeom prst="line">
                <a:avLst/>
              </a:prstGeom>
              <a:ln w="76200" cap="rnd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7D4DFD2-5E21-404C-BB0B-F441B978682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632252" y="3335578"/>
                <a:ext cx="239570" cy="264759"/>
              </a:xfrm>
              <a:prstGeom prst="line">
                <a:avLst/>
              </a:prstGeom>
              <a:ln w="76200" cap="rnd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9EFEFE8-0F53-48FC-955A-8A6479CA70D6}"/>
                </a:ext>
              </a:extLst>
            </p:cNvPr>
            <p:cNvGrpSpPr/>
            <p:nvPr/>
          </p:nvGrpSpPr>
          <p:grpSpPr>
            <a:xfrm>
              <a:off x="5085481" y="2856370"/>
              <a:ext cx="1202748" cy="1174906"/>
              <a:chOff x="3896723" y="1685569"/>
              <a:chExt cx="2702070" cy="2377086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EEA63C8-7B85-44F1-A1D8-39C8887D0C3E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ln w="76200" cap="rnd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A13ECD1-F269-4EA7-8ACD-9025BA278126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ln w="76200" cap="rnd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7BA0E56-3DE0-4479-9A96-72632506BDFD}"/>
                </a:ext>
              </a:extLst>
            </p:cNvPr>
            <p:cNvGrpSpPr/>
            <p:nvPr/>
          </p:nvGrpSpPr>
          <p:grpSpPr>
            <a:xfrm>
              <a:off x="3797857" y="2077992"/>
              <a:ext cx="1184950" cy="884717"/>
              <a:chOff x="3797857" y="2077992"/>
              <a:chExt cx="1184950" cy="884717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007F84C-B377-4771-BC6E-A9FA14D29E10}"/>
                  </a:ext>
                </a:extLst>
              </p:cNvPr>
              <p:cNvSpPr/>
              <p:nvPr/>
            </p:nvSpPr>
            <p:spPr>
              <a:xfrm>
                <a:off x="3797857" y="2077992"/>
                <a:ext cx="556260" cy="250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A4D0E5B-C321-4A27-875C-BA1580182591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>
                <a:off x="4354117" y="2203442"/>
                <a:ext cx="4419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81711D4-DD77-488A-9CA1-721C32397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077" y="2203442"/>
                <a:ext cx="186730" cy="7592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81330F3-ACD0-4AA4-80F1-DB7D3170255C}"/>
                </a:ext>
              </a:extLst>
            </p:cNvPr>
            <p:cNvGrpSpPr/>
            <p:nvPr/>
          </p:nvGrpSpPr>
          <p:grpSpPr>
            <a:xfrm>
              <a:off x="4207006" y="3990474"/>
              <a:ext cx="1140532" cy="884717"/>
              <a:chOff x="4207006" y="3990474"/>
              <a:chExt cx="1140532" cy="884717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E10C598-B975-498C-B0B6-B44C590F3B0B}"/>
                  </a:ext>
                </a:extLst>
              </p:cNvPr>
              <p:cNvSpPr/>
              <p:nvPr/>
            </p:nvSpPr>
            <p:spPr>
              <a:xfrm>
                <a:off x="4207006" y="4624291"/>
                <a:ext cx="556260" cy="250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AC656A6-1914-48D9-98C9-3A6994BAC484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4763266" y="4749741"/>
                <a:ext cx="3975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C63BD20-BDD8-4709-A88F-F89F7DE7E6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0808" y="3990474"/>
                <a:ext cx="186730" cy="7592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94BCE74-AFA5-42D7-9D6F-8EA8211D8072}"/>
                </a:ext>
              </a:extLst>
            </p:cNvPr>
            <p:cNvGrpSpPr/>
            <p:nvPr/>
          </p:nvGrpSpPr>
          <p:grpSpPr>
            <a:xfrm>
              <a:off x="6065785" y="2563410"/>
              <a:ext cx="1672882" cy="561427"/>
              <a:chOff x="6065785" y="2563410"/>
              <a:chExt cx="1672882" cy="561427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C6D6E98-840F-43E8-BC14-2F987334B154}"/>
                  </a:ext>
                </a:extLst>
              </p:cNvPr>
              <p:cNvSpPr/>
              <p:nvPr/>
            </p:nvSpPr>
            <p:spPr>
              <a:xfrm>
                <a:off x="7182407" y="2563410"/>
                <a:ext cx="556260" cy="250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C8C4788-3E04-440D-A851-048AC1CB17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417" y="2688860"/>
                <a:ext cx="2903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8D270DD-A254-4586-B5C8-9F37F92658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65785" y="2688860"/>
                <a:ext cx="818632" cy="435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Freeform: Shape 36" descr="Magnifying glass">
              <a:extLst>
                <a:ext uri="{FF2B5EF4-FFF2-40B4-BE49-F238E27FC236}">
                  <a16:creationId xmlns:a16="http://schemas.microsoft.com/office/drawing/2014/main" id="{7CD771A9-B3D7-4D42-A3C6-C7863B7BD701}"/>
                </a:ext>
              </a:extLst>
            </p:cNvPr>
            <p:cNvSpPr/>
            <p:nvPr/>
          </p:nvSpPr>
          <p:spPr>
            <a:xfrm rot="15596802">
              <a:off x="6289588" y="1265465"/>
              <a:ext cx="1151556" cy="1152898"/>
            </a:xfrm>
            <a:custGeom>
              <a:avLst/>
              <a:gdLst>
                <a:gd name="connsiteX0" fmla="*/ 1146867 w 1151556"/>
                <a:gd name="connsiteY0" fmla="*/ 918023 h 1152898"/>
                <a:gd name="connsiteX1" fmla="*/ 1072420 w 1151556"/>
                <a:gd name="connsiteY1" fmla="*/ 1067135 h 1152898"/>
                <a:gd name="connsiteX2" fmla="*/ 868216 w 1151556"/>
                <a:gd name="connsiteY2" fmla="*/ 1152898 h 1152898"/>
                <a:gd name="connsiteX3" fmla="*/ 664011 w 1151556"/>
                <a:gd name="connsiteY3" fmla="*/ 1067134 h 1152898"/>
                <a:gd name="connsiteX4" fmla="*/ 153498 w 1151556"/>
                <a:gd name="connsiteY4" fmla="*/ 556621 h 1152898"/>
                <a:gd name="connsiteX5" fmla="*/ 75902 w 1151556"/>
                <a:gd name="connsiteY5" fmla="*/ 303408 h 1152898"/>
                <a:gd name="connsiteX6" fmla="*/ 0 w 1151556"/>
                <a:gd name="connsiteY6" fmla="*/ 227505 h 1152898"/>
                <a:gd name="connsiteX7" fmla="*/ 31670 w 1151556"/>
                <a:gd name="connsiteY7" fmla="*/ 203045 h 1152898"/>
                <a:gd name="connsiteX8" fmla="*/ 143826 w 1151556"/>
                <a:gd name="connsiteY8" fmla="*/ 97878 h 1152898"/>
                <a:gd name="connsiteX9" fmla="*/ 229913 w 1151556"/>
                <a:gd name="connsiteY9" fmla="*/ 0 h 1152898"/>
                <a:gd name="connsiteX10" fmla="*/ 304612 w 1151556"/>
                <a:gd name="connsiteY10" fmla="*/ 74699 h 1152898"/>
                <a:gd name="connsiteX11" fmla="*/ 557825 w 1151556"/>
                <a:gd name="connsiteY11" fmla="*/ 152294 h 1152898"/>
                <a:gd name="connsiteX12" fmla="*/ 1068338 w 1151556"/>
                <a:gd name="connsiteY12" fmla="*/ 662807 h 1152898"/>
                <a:gd name="connsiteX13" fmla="*/ 1146867 w 1151556"/>
                <a:gd name="connsiteY13" fmla="*/ 918023 h 115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1556" h="1152898">
                  <a:moveTo>
                    <a:pt x="1146867" y="918023"/>
                  </a:moveTo>
                  <a:cubicBezTo>
                    <a:pt x="1137127" y="972177"/>
                    <a:pt x="1112240" y="1024250"/>
                    <a:pt x="1072420" y="1067135"/>
                  </a:cubicBezTo>
                  <a:cubicBezTo>
                    <a:pt x="1015243" y="1124312"/>
                    <a:pt x="941729" y="1152898"/>
                    <a:pt x="868216" y="1152898"/>
                  </a:cubicBezTo>
                  <a:cubicBezTo>
                    <a:pt x="794702" y="1152898"/>
                    <a:pt x="721188" y="1124312"/>
                    <a:pt x="664011" y="1067134"/>
                  </a:cubicBezTo>
                  <a:lnTo>
                    <a:pt x="153498" y="556621"/>
                  </a:lnTo>
                  <a:cubicBezTo>
                    <a:pt x="84071" y="487194"/>
                    <a:pt x="59566" y="393258"/>
                    <a:pt x="75902" y="303408"/>
                  </a:cubicBezTo>
                  <a:lnTo>
                    <a:pt x="0" y="227505"/>
                  </a:lnTo>
                  <a:lnTo>
                    <a:pt x="31670" y="203045"/>
                  </a:lnTo>
                  <a:cubicBezTo>
                    <a:pt x="70660" y="169845"/>
                    <a:pt x="108097" y="134753"/>
                    <a:pt x="143826" y="97878"/>
                  </a:cubicBezTo>
                  <a:lnTo>
                    <a:pt x="229913" y="0"/>
                  </a:lnTo>
                  <a:lnTo>
                    <a:pt x="304612" y="74699"/>
                  </a:lnTo>
                  <a:cubicBezTo>
                    <a:pt x="394462" y="58362"/>
                    <a:pt x="488398" y="82867"/>
                    <a:pt x="557825" y="152294"/>
                  </a:cubicBezTo>
                  <a:lnTo>
                    <a:pt x="1068338" y="662807"/>
                  </a:lnTo>
                  <a:cubicBezTo>
                    <a:pt x="1137256" y="731728"/>
                    <a:pt x="1163100" y="827767"/>
                    <a:pt x="1146867" y="918023"/>
                  </a:cubicBezTo>
                  <a:close/>
                </a:path>
              </a:pathLst>
            </a:custGeom>
            <a:ln w="76200" cap="rnd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Left Brace 55">
            <a:extLst>
              <a:ext uri="{FF2B5EF4-FFF2-40B4-BE49-F238E27FC236}">
                <a16:creationId xmlns:a16="http://schemas.microsoft.com/office/drawing/2014/main" id="{81179FE5-F23E-4B1E-940F-6990F6610646}"/>
              </a:ext>
            </a:extLst>
          </p:cNvPr>
          <p:cNvSpPr/>
          <p:nvPr/>
        </p:nvSpPr>
        <p:spPr>
          <a:xfrm rot="3258103">
            <a:off x="4834888" y="1485601"/>
            <a:ext cx="306584" cy="3878308"/>
          </a:xfrm>
          <a:prstGeom prst="leftBrac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ed374dd9-d6d6-4deb-aaee-83a0d36ae4d4"/>
    <ds:schemaRef ds:uri="http://purl.org/dc/terms/"/>
    <ds:schemaRef ds:uri="447a0e29-417c-48dd-a0a6-9c62823d420b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6798344B-D56D-4BE3-80D3-2857E4E8063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1</cp:revision>
  <dcterms:created xsi:type="dcterms:W3CDTF">2020-06-29T09:54:11Z</dcterms:created>
  <dcterms:modified xsi:type="dcterms:W3CDTF">2022-10-10T13:42:26Z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