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42.svg" ContentType="image/svg+xml"/>
  <Override PartName="/ppt/media/image143.svg" ContentType="image/svg+xml"/>
  <Override PartName="/ppt/media/image87.svg" ContentType="image/svg+xml"/>
  <Override PartName="/ppt/notesMasters/notesMaster1.xml" ContentType="application/vnd.openxmlformats-officedocument.presentationml.notesMaster+xml"/>
  <Override PartName="/ppt/notesSlides/notesSlide2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75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4" Type="http://schemas.openxmlformats.org/officeDocument/2006/relationships/slide" Target="slides/slide50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0451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6.png"/><Relationship Id="rId4" Type="http://schemas.openxmlformats.org/officeDocument/2006/relationships/image" Target="../media/image141.png"/><Relationship Id="rId5" Type="http://schemas.openxmlformats.org/officeDocument/2006/relationships/image" Target="../media/image142.svg"/><Relationship Id="rId6" Type="http://schemas.openxmlformats.org/officeDocument/2006/relationships/image" Target="../media/image86.png"/><Relationship Id="rId7" Type="http://schemas.openxmlformats.org/officeDocument/2006/relationships/image" Target="../media/image87.svg"/><Relationship Id="rId8" Type="http://schemas.openxmlformats.org/officeDocument/2006/relationships/image" Target="../media/image143.svg"/></Relationships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3E3655-AB58-447A-B79F-3802DDFC8E86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5332413"/>
            <a:ext cx="5807075" cy="736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err="1"/>
              <a:t>FAIR</a:t>
            </a:r>
            <a:r>
              <a:rPr lang="en-US" sz="3600" err="1"/>
              <a:t>ness</a:t>
            </a:r>
            <a:r>
              <a:rPr lang="en-US" sz="3600"/>
              <a:t> for everybody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37C1A0-FDEE-4CFE-A147-825A18EFE955}"/>
              </a:ext>
            </a:extLst>
          </p:cNvPr>
          <p:cNvGrpSpPr/>
          <p:nvPr/>
        </p:nvGrpSpPr>
        <p:grpSpPr>
          <a:xfrm>
            <a:off x="2000431" y="3759852"/>
            <a:ext cx="1014832" cy="1014832"/>
            <a:chOff x="3103147" y="2745194"/>
            <a:chExt cx="880813" cy="880813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68E2C2D-33C8-46B5-8C9A-D0A5D1896BF8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B164BF2-CEAC-46FC-890A-582D3DEE15D5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F7064265-5712-4A5D-9FF6-C05ACEDEDC61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DB5A61F-511D-4B74-BE6E-E0613214B6FA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600"/>
              </a:p>
            </p:txBody>
          </p: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B5A41AE-0677-4D14-8E17-B23D4E25ECB4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A6C89A39-E8DD-4A53-A160-63414F2F69DB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26698645-A810-473F-8A61-CCDF0804286E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48" name="Freeform: Shape 147">
                    <a:extLst>
                      <a:ext uri="{FF2B5EF4-FFF2-40B4-BE49-F238E27FC236}">
                        <a16:creationId xmlns:a16="http://schemas.microsoft.com/office/drawing/2014/main" id="{C412D8A9-0EF0-4355-AF28-1428A923E087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49" name="Freeform: Shape 148">
                    <a:extLst>
                      <a:ext uri="{FF2B5EF4-FFF2-40B4-BE49-F238E27FC236}">
                        <a16:creationId xmlns:a16="http://schemas.microsoft.com/office/drawing/2014/main" id="{ED87D7EB-34AA-44E9-B050-40FBBF9C822B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50" name="Freeform: Shape 149">
                    <a:extLst>
                      <a:ext uri="{FF2B5EF4-FFF2-40B4-BE49-F238E27FC236}">
                        <a16:creationId xmlns:a16="http://schemas.microsoft.com/office/drawing/2014/main" id="{71CC2828-3B08-4C4D-BD23-B549728E8D56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151" name="Freeform: Shape 150">
                    <a:extLst>
                      <a:ext uri="{FF2B5EF4-FFF2-40B4-BE49-F238E27FC236}">
                        <a16:creationId xmlns:a16="http://schemas.microsoft.com/office/drawing/2014/main" id="{23BE3265-79D6-4A08-BD00-8FA4D058F341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</p:grpSp>
          </p:grpSp>
        </p:grp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073925-BE48-40C9-8ABD-B56B79DCBCAB}"/>
              </a:ext>
            </a:extLst>
          </p:cNvPr>
          <p:cNvCxnSpPr>
            <a:cxnSpLocks/>
          </p:cNvCxnSpPr>
          <p:nvPr/>
        </p:nvCxnSpPr>
        <p:spPr>
          <a:xfrm>
            <a:off x="3310056" y="4234688"/>
            <a:ext cx="125155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956F6C-49FD-4978-BD86-F969C2A56BD6}"/>
              </a:ext>
            </a:extLst>
          </p:cNvPr>
          <p:cNvSpPr txBox="1"/>
          <p:nvPr/>
        </p:nvSpPr>
        <p:spPr>
          <a:xfrm>
            <a:off x="6716572" y="3520039"/>
            <a:ext cx="936599" cy="4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find it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CB26DB-16F1-4B52-8528-E06E791BF9D0}"/>
              </a:ext>
            </a:extLst>
          </p:cNvPr>
          <p:cNvSpPr txBox="1"/>
          <p:nvPr/>
        </p:nvSpPr>
        <p:spPr>
          <a:xfrm>
            <a:off x="3360223" y="3530067"/>
            <a:ext cx="1115415" cy="459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/>
                </a:solidFill>
              </a:rPr>
              <a:t>place it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B28726-E5BA-4A8B-B723-F27CA795245C}"/>
              </a:ext>
            </a:extLst>
          </p:cNvPr>
          <p:cNvCxnSpPr>
            <a:cxnSpLocks/>
          </p:cNvCxnSpPr>
          <p:nvPr/>
        </p:nvCxnSpPr>
        <p:spPr>
          <a:xfrm>
            <a:off x="6656566" y="4234688"/>
            <a:ext cx="125155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F9F0717-942D-457D-AD81-34B21F6D3117}"/>
              </a:ext>
            </a:extLst>
          </p:cNvPr>
          <p:cNvGrpSpPr/>
          <p:nvPr/>
        </p:nvGrpSpPr>
        <p:grpSpPr>
          <a:xfrm>
            <a:off x="4887284" y="3155291"/>
            <a:ext cx="1459753" cy="1800195"/>
            <a:chOff x="4434072" y="2558086"/>
            <a:chExt cx="1661928" cy="20495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5533BB-2F48-4E74-9BEF-3CC1AB20C03A}"/>
                </a:ext>
              </a:extLst>
            </p:cNvPr>
            <p:cNvGrpSpPr/>
            <p:nvPr/>
          </p:nvGrpSpPr>
          <p:grpSpPr>
            <a:xfrm>
              <a:off x="4434072" y="2966988"/>
              <a:ext cx="1661928" cy="1640619"/>
              <a:chOff x="1789667" y="2507452"/>
              <a:chExt cx="1908036" cy="188357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BBB049-4CF0-454F-9E8E-8A8BBB52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560740-6388-498A-BE84-6FFE2FB31E47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7ED3D9-BE27-4F53-91D1-1C603D3F6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37760B-F840-4631-8155-E62524734388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584DC07-0D66-4B4D-9F2E-ED132F3D4BF1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CC181C0-AAF4-43DD-9E5E-C468654FD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BE273A0-3133-4CF6-A45F-2AFF41DB6CE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9685D8-5AA7-4F1D-BAB1-7C1DF2265603}"/>
                </a:ext>
              </a:extLst>
            </p:cNvPr>
            <p:cNvCxnSpPr>
              <a:cxnSpLocks/>
            </p:cNvCxnSpPr>
            <p:nvPr/>
          </p:nvCxnSpPr>
          <p:spPr>
            <a:xfrm>
              <a:off x="5251624" y="2558086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6917F6-8A34-4040-9999-A618A75CE769}"/>
              </a:ext>
            </a:extLst>
          </p:cNvPr>
          <p:cNvGrpSpPr/>
          <p:nvPr/>
        </p:nvGrpSpPr>
        <p:grpSpPr>
          <a:xfrm>
            <a:off x="8217649" y="3471570"/>
            <a:ext cx="1459752" cy="1459752"/>
            <a:chOff x="8133118" y="1603813"/>
            <a:chExt cx="1459546" cy="145954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C1C2A32-6254-487E-BD3F-C6029233E574}"/>
                </a:ext>
              </a:extLst>
            </p:cNvPr>
            <p:cNvSpPr/>
            <p:nvPr/>
          </p:nvSpPr>
          <p:spPr>
            <a:xfrm>
              <a:off x="8133118" y="1603813"/>
              <a:ext cx="1459546" cy="145954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CE56FE9-DB65-404B-989B-79E0138D0AC1}"/>
                </a:ext>
              </a:extLst>
            </p:cNvPr>
            <p:cNvGrpSpPr/>
            <p:nvPr/>
          </p:nvGrpSpPr>
          <p:grpSpPr>
            <a:xfrm flipH="1">
              <a:off x="8233054" y="1887045"/>
              <a:ext cx="1324608" cy="893079"/>
              <a:chOff x="6588827" y="562265"/>
              <a:chExt cx="1727860" cy="1164963"/>
            </a:xfrm>
            <a:solidFill>
              <a:schemeClr val="accent1"/>
            </a:solidFill>
          </p:grpSpPr>
          <p:pic>
            <p:nvPicPr>
              <p:cNvPr id="47" name="Graphic 46" descr="User">
                <a:extLst>
                  <a:ext uri="{FF2B5EF4-FFF2-40B4-BE49-F238E27FC236}">
                    <a16:creationId xmlns:a16="http://schemas.microsoft.com/office/drawing/2014/main" id="{A542AD7B-4277-46F3-A93D-53399880BB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402287" y="56226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8" name="Graphic 47" descr="Scientist">
                <a:extLst>
                  <a:ext uri="{FF2B5EF4-FFF2-40B4-BE49-F238E27FC236}">
                    <a16:creationId xmlns:a16="http://schemas.microsoft.com/office/drawing/2014/main" id="{E92D983C-72C2-46BC-8066-B8EB9A2EF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88827" y="56385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49" name="Graphic 48" descr="User">
                <a:extLst>
                  <a:ext uri="{FF2B5EF4-FFF2-40B4-BE49-F238E27FC236}">
                    <a16:creationId xmlns:a16="http://schemas.microsoft.com/office/drawing/2014/main" id="{ED3723B9-B10F-42DD-9E5B-58C38CBCE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011009" y="726047"/>
                <a:ext cx="1001181" cy="1001181"/>
              </a:xfrm>
              <a:prstGeom prst="rect">
                <a:avLst/>
              </a:prstGeom>
            </p:spPr>
          </p:pic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235253-D98E-4B92-B11C-345BED6B65F6}"/>
              </a:ext>
            </a:extLst>
          </p:cNvPr>
          <p:cNvGrpSpPr/>
          <p:nvPr/>
        </p:nvGrpSpPr>
        <p:grpSpPr>
          <a:xfrm>
            <a:off x="2685086" y="1561334"/>
            <a:ext cx="2920294" cy="2388329"/>
            <a:chOff x="2104893" y="1019810"/>
            <a:chExt cx="3544201" cy="3387820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2EA717B1-F263-4C53-BE0D-057B1BDB6435}"/>
                </a:ext>
              </a:extLst>
            </p:cNvPr>
            <p:cNvSpPr/>
            <p:nvPr/>
          </p:nvSpPr>
          <p:spPr>
            <a:xfrm>
              <a:off x="2104893" y="1742483"/>
              <a:ext cx="3544201" cy="2665147"/>
            </a:xfrm>
            <a:prstGeom prst="arc">
              <a:avLst>
                <a:gd name="adj1" fmla="val 10746181"/>
                <a:gd name="adj2" fmla="val 0"/>
              </a:avLst>
            </a:prstGeom>
            <a:ln w="76200" cap="rnd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58E26CE-D6F1-433D-A525-05602564FDE0}"/>
                </a:ext>
              </a:extLst>
            </p:cNvPr>
            <p:cNvSpPr txBox="1"/>
            <p:nvPr/>
          </p:nvSpPr>
          <p:spPr>
            <a:xfrm>
              <a:off x="3310136" y="1019810"/>
              <a:ext cx="1140439" cy="654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</a:rPr>
                <a:t>find 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63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