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7"/>
  </p:notesMasterIdLst>
  <p:sldIdLst>
    <p:sldId id="78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B3D9"/>
    <a:srgbClr val="7F7F7F"/>
    <a:srgbClr val="FFC000"/>
    <a:srgbClr val="B4CE82"/>
    <a:srgbClr val="1FC2A7"/>
    <a:srgbClr val="C21F3A"/>
    <a:srgbClr val="0BB5DD"/>
    <a:srgbClr val="2D3E50"/>
    <a:srgbClr val="9B9B9B"/>
    <a:srgbClr val="5DC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15177-08B3-4E18-BB08-672842DEA7CC}" v="37" dt="2022-10-09T20:06:26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24725BA6-C417-4E78-B705-50C3FF8A3C3C}"/>
    <pc:docChg chg="undo redo custSel addSld delSld modSld sldOrd">
      <pc:chgData name="Cristina Martins Rodrigues" userId="459032d2-6611-47f6-b546-c79c040e89ab" providerId="ADAL" clId="{24725BA6-C417-4E78-B705-50C3FF8A3C3C}" dt="2022-03-24T12:03:33.501" v="3388" actId="20577"/>
      <pc:docMkLst>
        <pc:docMk/>
      </pc:docMkLst>
      <pc:sldChg chg="addSp delSp modSp mod modAnim">
        <pc:chgData name="Cristina Martins Rodrigues" userId="459032d2-6611-47f6-b546-c79c040e89ab" providerId="ADAL" clId="{24725BA6-C417-4E78-B705-50C3FF8A3C3C}" dt="2022-03-23T09:29:41.383" v="1310" actId="2085"/>
        <pc:sldMkLst>
          <pc:docMk/>
          <pc:sldMk cId="2226398919" sldId="517"/>
        </pc:sldMkLst>
        <pc:spChg chg="del">
          <ac:chgData name="Cristina Martins Rodrigues" userId="459032d2-6611-47f6-b546-c79c040e89ab" providerId="ADAL" clId="{24725BA6-C417-4E78-B705-50C3FF8A3C3C}" dt="2022-03-23T09:02:42.601" v="854" actId="478"/>
          <ac:spMkLst>
            <pc:docMk/>
            <pc:sldMk cId="2226398919" sldId="517"/>
            <ac:spMk id="2" creationId="{5C1A5768-CAA1-453B-B673-0DD0967B1F9B}"/>
          </ac:spMkLst>
        </pc:spChg>
        <pc:spChg chg="add del mod">
          <ac:chgData name="Cristina Martins Rodrigues" userId="459032d2-6611-47f6-b546-c79c040e89ab" providerId="ADAL" clId="{24725BA6-C417-4E78-B705-50C3FF8A3C3C}" dt="2022-03-23T09:01:39.082" v="851" actId="478"/>
          <ac:spMkLst>
            <pc:docMk/>
            <pc:sldMk cId="2226398919" sldId="517"/>
            <ac:spMk id="4" creationId="{9E945E1A-5A70-4456-BDEF-51BA3713D55A}"/>
          </ac:spMkLst>
        </pc:spChg>
        <pc:spChg chg="add del mod">
          <ac:chgData name="Cristina Martins Rodrigues" userId="459032d2-6611-47f6-b546-c79c040e89ab" providerId="ADAL" clId="{24725BA6-C417-4E78-B705-50C3FF8A3C3C}" dt="2022-03-23T09:02:40.186" v="853" actId="478"/>
          <ac:spMkLst>
            <pc:docMk/>
            <pc:sldMk cId="2226398919" sldId="517"/>
            <ac:spMk id="6" creationId="{45ADCD42-2EF8-44C7-A260-44BAF0E8EC40}"/>
          </ac:spMkLst>
        </pc:spChg>
        <pc:spChg chg="add mod">
          <ac:chgData name="Cristina Martins Rodrigues" userId="459032d2-6611-47f6-b546-c79c040e89ab" providerId="ADAL" clId="{24725BA6-C417-4E78-B705-50C3FF8A3C3C}" dt="2022-03-23T09:29:41.383" v="1310" actId="2085"/>
          <ac:spMkLst>
            <pc:docMk/>
            <pc:sldMk cId="2226398919" sldId="517"/>
            <ac:spMk id="9" creationId="{7ED61F68-8570-42FA-8A55-DF3CF02566B9}"/>
          </ac:spMkLst>
        </pc:spChg>
        <pc:spChg chg="del">
          <ac:chgData name="Cristina Martins Rodrigues" userId="459032d2-6611-47f6-b546-c79c040e89ab" providerId="ADAL" clId="{24725BA6-C417-4E78-B705-50C3FF8A3C3C}" dt="2022-03-23T09:01:46.941" v="852" actId="478"/>
          <ac:spMkLst>
            <pc:docMk/>
            <pc:sldMk cId="2226398919" sldId="517"/>
            <ac:spMk id="132" creationId="{A8C7E4FC-67A6-4835-A9F6-8D9BB0234EB2}"/>
          </ac:spMkLst>
        </pc:spChg>
        <pc:spChg chg="add mod">
          <ac:chgData name="Cristina Martins Rodrigues" userId="459032d2-6611-47f6-b546-c79c040e89ab" providerId="ADAL" clId="{24725BA6-C417-4E78-B705-50C3FF8A3C3C}" dt="2022-03-23T09:01:34.823" v="849"/>
          <ac:spMkLst>
            <pc:docMk/>
            <pc:sldMk cId="2226398919" sldId="517"/>
            <ac:spMk id="133" creationId="{D535A47D-E760-4109-BE07-6E9F8E857404}"/>
          </ac:spMkLst>
        </pc:spChg>
        <pc:spChg chg="add del mod">
          <ac:chgData name="Cristina Martins Rodrigues" userId="459032d2-6611-47f6-b546-c79c040e89ab" providerId="ADAL" clId="{24725BA6-C417-4E78-B705-50C3FF8A3C3C}" dt="2022-03-23T09:04:58.167" v="900" actId="1036"/>
          <ac:spMkLst>
            <pc:docMk/>
            <pc:sldMk cId="2226398919" sldId="517"/>
            <ac:spMk id="134" creationId="{DFA1BD9D-6E26-42DA-A178-519374BC4D3D}"/>
          </ac:spMkLst>
        </pc:spChg>
        <pc:spChg chg="del">
          <ac:chgData name="Cristina Martins Rodrigues" userId="459032d2-6611-47f6-b546-c79c040e89ab" providerId="ADAL" clId="{24725BA6-C417-4E78-B705-50C3FF8A3C3C}" dt="2022-03-23T09:01:36.895" v="850" actId="478"/>
          <ac:spMkLst>
            <pc:docMk/>
            <pc:sldMk cId="2226398919" sldId="517"/>
            <ac:spMk id="150" creationId="{51CDA56C-F865-4730-978C-8CCB0BAF6A4A}"/>
          </ac:spMkLst>
        </pc:spChg>
        <pc:grpChg chg="add del mod">
          <ac:chgData name="Cristina Martins Rodrigues" userId="459032d2-6611-47f6-b546-c79c040e89ab" providerId="ADAL" clId="{24725BA6-C417-4E78-B705-50C3FF8A3C3C}" dt="2022-03-23T09:03:20.364" v="867" actId="165"/>
          <ac:grpSpMkLst>
            <pc:docMk/>
            <pc:sldMk cId="2226398919" sldId="517"/>
            <ac:grpSpMk id="7" creationId="{C28F590B-DDFD-4DF8-AE70-6A28E1252B7E}"/>
          </ac:grpSpMkLst>
        </pc:grpChg>
        <pc:grpChg chg="add del 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8" creationId="{8F0295CA-667E-4150-A78C-9B4195FB8BFB}"/>
          </ac:grpSpMkLst>
        </pc:grpChg>
        <pc:grpChg chg="add del mod">
          <ac:chgData name="Cristina Martins Rodrigues" userId="459032d2-6611-47f6-b546-c79c040e89ab" providerId="ADAL" clId="{24725BA6-C417-4E78-B705-50C3FF8A3C3C}" dt="2022-03-23T09:02:46.791" v="858"/>
          <ac:grpSpMkLst>
            <pc:docMk/>
            <pc:sldMk cId="2226398919" sldId="517"/>
            <ac:grpSpMk id="139" creationId="{1284B23D-D72B-4EAE-A9CE-9C788B4AB152}"/>
          </ac:grpSpMkLst>
        </pc:grpChg>
        <pc:grpChg chg="del">
          <ac:chgData name="Cristina Martins Rodrigues" userId="459032d2-6611-47f6-b546-c79c040e89ab" providerId="ADAL" clId="{24725BA6-C417-4E78-B705-50C3FF8A3C3C}" dt="2022-03-23T09:02:42.601" v="854" actId="478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Cristina Martins Rodrigues" userId="459032d2-6611-47f6-b546-c79c040e89ab" providerId="ADAL" clId="{24725BA6-C417-4E78-B705-50C3FF8A3C3C}" dt="2022-03-23T09:02:43.042" v="855"/>
          <ac:grpSpMkLst>
            <pc:docMk/>
            <pc:sldMk cId="2226398919" sldId="517"/>
            <ac:grpSpMk id="144" creationId="{8C3E3BF9-4FE3-4B5F-9567-B73411DA365E}"/>
          </ac:grpSpMkLst>
        </pc:grpChg>
        <pc:grpChg chg="mod">
          <ac:chgData name="Cristina Martins Rodrigues" userId="459032d2-6611-47f6-b546-c79c040e89ab" providerId="ADAL" clId="{24725BA6-C417-4E78-B705-50C3FF8A3C3C}" dt="2022-03-23T09:02:43.042" v="855"/>
          <ac:grpSpMkLst>
            <pc:docMk/>
            <pc:sldMk cId="2226398919" sldId="517"/>
            <ac:grpSpMk id="151" creationId="{94BC5A3E-104F-417C-97E4-9623891046B9}"/>
          </ac:grpSpMkLst>
        </pc:grpChg>
        <pc:grpChg chg="add mod topLvl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57" creationId="{59322D45-9757-4462-9BAD-C8916E81D726}"/>
          </ac:grpSpMkLst>
        </pc:grpChg>
        <pc:grpChg chg="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60" creationId="{E565E89F-E073-4D15-96EB-684312715301}"/>
          </ac:grpSpMkLst>
        </pc:grpChg>
        <pc:grpChg chg="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61" creationId="{35603C8D-61D3-4C3C-9CE0-352208093068}"/>
          </ac:grpSpMkLst>
        </pc:grpChg>
        <pc:picChg chg="mod">
          <ac:chgData name="Cristina Martins Rodrigues" userId="459032d2-6611-47f6-b546-c79c040e89ab" providerId="ADAL" clId="{24725BA6-C417-4E78-B705-50C3FF8A3C3C}" dt="2022-03-23T09:02:43.042" v="855"/>
          <ac:picMkLst>
            <pc:docMk/>
            <pc:sldMk cId="2226398919" sldId="517"/>
            <ac:picMk id="140" creationId="{EFEBA583-8544-488D-B0FC-2AB9B87361BC}"/>
          </ac:picMkLst>
        </pc:picChg>
        <pc:picChg chg="add del mod">
          <ac:chgData name="Cristina Martins Rodrigues" userId="459032d2-6611-47f6-b546-c79c040e89ab" providerId="ADAL" clId="{24725BA6-C417-4E78-B705-50C3FF8A3C3C}" dt="2022-03-23T09:02:46.791" v="858"/>
          <ac:picMkLst>
            <pc:docMk/>
            <pc:sldMk cId="2226398919" sldId="517"/>
            <ac:picMk id="156" creationId="{4AF5D409-667E-4450-99FE-BCA9BF10C9A8}"/>
          </ac:picMkLst>
        </pc:picChg>
        <pc:picChg chg="mod">
          <ac:chgData name="Cristina Martins Rodrigues" userId="459032d2-6611-47f6-b546-c79c040e89ab" providerId="ADAL" clId="{24725BA6-C417-4E78-B705-50C3FF8A3C3C}" dt="2022-03-23T09:19:00.901" v="1194" actId="165"/>
          <ac:picMkLst>
            <pc:docMk/>
            <pc:sldMk cId="2226398919" sldId="517"/>
            <ac:picMk id="158" creationId="{0C3AC8E9-85CD-4B81-8F71-9C90C9BB7E36}"/>
          </ac:picMkLst>
        </pc:picChg>
        <pc:picChg chg="del">
          <ac:chgData name="Cristina Martins Rodrigues" userId="459032d2-6611-47f6-b546-c79c040e89ab" providerId="ADAL" clId="{24725BA6-C417-4E78-B705-50C3FF8A3C3C}" dt="2022-03-23T09:02:42.601" v="854" actId="478"/>
          <ac:picMkLst>
            <pc:docMk/>
            <pc:sldMk cId="2226398919" sldId="517"/>
            <ac:picMk id="159" creationId="{6AE52FA9-E510-4574-ACFC-080873A150D0}"/>
          </ac:picMkLst>
        </pc:picChg>
        <pc:picChg chg="add mod topLvl">
          <ac:chgData name="Cristina Martins Rodrigues" userId="459032d2-6611-47f6-b546-c79c040e89ab" providerId="ADAL" clId="{24725BA6-C417-4E78-B705-50C3FF8A3C3C}" dt="2022-03-23T09:19:00.901" v="1194" actId="165"/>
          <ac:picMkLst>
            <pc:docMk/>
            <pc:sldMk cId="2226398919" sldId="517"/>
            <ac:picMk id="166" creationId="{3CC51969-A96B-494B-9E64-99ADB4711ECD}"/>
          </ac:picMkLst>
        </pc:pic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2" creationId="{7713C50E-AA27-433B-A9D7-2E4A6774DACE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3" creationId="{F05D01DD-8A0C-43B8-A6BA-F8D2D4959A29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4" creationId="{3D560954-15F1-42E4-9E13-7EAE32299524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5" creationId="{51EF92D1-E2A9-49A4-9ACA-86450D00419B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2" creationId="{5E75B632-742B-415A-AA7A-DE3152D56236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3" creationId="{1959D8E4-81B1-48F1-A46D-0F01C72D4AC6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4" creationId="{C403878B-C9AD-4A13-97AE-5408D4B70C97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5" creationId="{29E1009E-E0BB-47C1-8A66-A6B2EC068CBF}"/>
          </ac:cxnSpMkLst>
        </pc:cxnChg>
        <pc:cxnChg chg="add mod topLvl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7" creationId="{247EA6BE-CB4E-49C3-94E5-6B43C8B2B584}"/>
          </ac:cxnSpMkLst>
        </pc:cxnChg>
      </pc:sldChg>
      <pc:sldChg chg="del">
        <pc:chgData name="Cristina Martins Rodrigues" userId="459032d2-6611-47f6-b546-c79c040e89ab" providerId="ADAL" clId="{24725BA6-C417-4E78-B705-50C3FF8A3C3C}" dt="2022-03-23T09:12:26.472" v="1135" actId="47"/>
        <pc:sldMkLst>
          <pc:docMk/>
          <pc:sldMk cId="2276116518" sldId="581"/>
        </pc:sldMkLst>
      </pc:sldChg>
      <pc:sldChg chg="add del">
        <pc:chgData name="Cristina Martins Rodrigues" userId="459032d2-6611-47f6-b546-c79c040e89ab" providerId="ADAL" clId="{24725BA6-C417-4E78-B705-50C3FF8A3C3C}" dt="2022-03-23T11:46:28.397" v="2799" actId="47"/>
        <pc:sldMkLst>
          <pc:docMk/>
          <pc:sldMk cId="1061197200" sldId="593"/>
        </pc:sldMkLst>
      </pc:sldChg>
      <pc:sldChg chg="del">
        <pc:chgData name="Cristina Martins Rodrigues" userId="459032d2-6611-47f6-b546-c79c040e89ab" providerId="ADAL" clId="{24725BA6-C417-4E78-B705-50C3FF8A3C3C}" dt="2022-03-23T09:12:23.810" v="1133" actId="47"/>
        <pc:sldMkLst>
          <pc:docMk/>
          <pc:sldMk cId="1823276327" sldId="612"/>
        </pc:sldMkLst>
      </pc:sldChg>
      <pc:sldChg chg="addSp delSp modSp mod">
        <pc:chgData name="Cristina Martins Rodrigues" userId="459032d2-6611-47f6-b546-c79c040e89ab" providerId="ADAL" clId="{24725BA6-C417-4E78-B705-50C3FF8A3C3C}" dt="2022-03-23T09:01:03.256" v="838" actId="12788"/>
        <pc:sldMkLst>
          <pc:docMk/>
          <pc:sldMk cId="1526150027" sldId="621"/>
        </pc:sldMkLst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" creationId="{EEBE6492-E78C-4CFE-A2EF-CCF439AE8997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3" creationId="{1041160B-9C13-4F2F-B289-3AC295274110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4" creationId="{9D140440-7338-4A31-88B6-ECA8785B126A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5" creationId="{82FAA961-1DB4-434E-8342-36457745B507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6" creationId="{D9BA5683-8050-4475-BD08-8FAAF5AE0C3B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7" creationId="{349250EB-51CC-4D94-85B4-FDA7DE245A49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8" creationId="{BB87D9AE-4A8D-451A-9AF6-CA00D33B00B2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2" creationId="{BAC0EE5A-D380-46E4-AB03-2914D6E3496A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3" creationId="{E5F1FD3E-5946-4885-97B5-1A3768A329AC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4" creationId="{4FD21D66-B4ED-4BA0-AB70-66AB74EEBF1E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5" creationId="{3CE2384A-CAAF-4391-B30A-E70FA9F9AB41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6" creationId="{F07441DA-E9E9-4808-889F-8EF71158C85D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7" creationId="{57D6F705-0428-44D6-9F91-C00AB200A10E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8" creationId="{E94589AC-7FA5-4601-A4C0-C43411B29188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9" creationId="{C0AA6571-17F1-4C50-913A-2E57D264A404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0" creationId="{BE7B4798-33D0-4B65-9952-509CCE07337C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1" creationId="{79299D6F-827B-453F-A00F-29F241838FE2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2" creationId="{369DBE4D-BC48-4207-B341-F9124D993194}"/>
          </ac:spMkLst>
        </pc:spChg>
        <pc:spChg chg="add del mod">
          <ac:chgData name="Cristina Martins Rodrigues" userId="459032d2-6611-47f6-b546-c79c040e89ab" providerId="ADAL" clId="{24725BA6-C417-4E78-B705-50C3FF8A3C3C}" dt="2022-03-23T08:09:04.319" v="4" actId="478"/>
          <ac:spMkLst>
            <pc:docMk/>
            <pc:sldMk cId="1526150027" sldId="621"/>
            <ac:spMk id="24" creationId="{E6C3C254-9FBC-42F1-9272-6A87F800BDB0}"/>
          </ac:spMkLst>
        </pc:spChg>
        <pc:spChg chg="add del mod">
          <ac:chgData name="Cristina Martins Rodrigues" userId="459032d2-6611-47f6-b546-c79c040e89ab" providerId="ADAL" clId="{24725BA6-C417-4E78-B705-50C3FF8A3C3C}" dt="2022-03-23T08:09:04.319" v="4" actId="478"/>
          <ac:spMkLst>
            <pc:docMk/>
            <pc:sldMk cId="1526150027" sldId="621"/>
            <ac:spMk id="26" creationId="{8C2C184C-209E-406F-B9B9-7F68B950C769}"/>
          </ac:spMkLst>
        </pc:spChg>
        <pc:spChg chg="add del mod">
          <ac:chgData name="Cristina Martins Rodrigues" userId="459032d2-6611-47f6-b546-c79c040e89ab" providerId="ADAL" clId="{24725BA6-C417-4E78-B705-50C3FF8A3C3C}" dt="2022-03-23T08:57:26.633" v="732" actId="478"/>
          <ac:spMkLst>
            <pc:docMk/>
            <pc:sldMk cId="1526150027" sldId="621"/>
            <ac:spMk id="27" creationId="{8AF9F37E-BA86-4559-A6A7-8A7DF8E67E1E}"/>
          </ac:spMkLst>
        </pc:spChg>
        <pc:spChg chg="add mod">
          <ac:chgData name="Cristina Martins Rodrigues" userId="459032d2-6611-47f6-b546-c79c040e89ab" providerId="ADAL" clId="{24725BA6-C417-4E78-B705-50C3FF8A3C3C}" dt="2022-03-23T09:01:03.256" v="838" actId="12788"/>
          <ac:spMkLst>
            <pc:docMk/>
            <pc:sldMk cId="1526150027" sldId="621"/>
            <ac:spMk id="28" creationId="{5973036F-6826-4B90-98CC-99462BCE7134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29" creationId="{19264B51-1540-4A44-913E-DFE7C2E1D52A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0" creationId="{CE9C5CFE-A3E3-4DD1-88E6-218F8E0A5B9B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1" creationId="{8764FB4D-C569-4DEF-8BCC-C336E883C2D0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2" creationId="{BBC320B1-9760-449C-A977-879115CEA7D6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3" creationId="{EAA8F1F9-3DA3-409E-82A9-5F968746FC5F}"/>
          </ac:spMkLst>
        </pc:spChg>
        <pc:spChg chg="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5" creationId="{ECC857FA-667C-4305-976F-B5A8B2B00C7C}"/>
          </ac:spMkLst>
        </pc:spChg>
        <pc:spChg chg="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6" creationId="{5873126C-7062-415D-A23E-1EC4AB88801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7" creationId="{0A23AF8E-8941-41FA-9DC3-3FD6DA623577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8" creationId="{9DBD649B-3103-4FB3-AC3A-CF67843BCAC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9" creationId="{6089730B-B674-4F56-AD5B-C2E7E4F89557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0" creationId="{311C2049-5E6B-454E-B5D2-4688E6F68981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1" creationId="{4E8AFEA0-FDE9-402E-B17D-5B7D36A3287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2" creationId="{4903B2DB-9694-4735-B97C-BDB368AC5272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3" creationId="{FEE95522-471B-4A06-A9C1-B885FD3979A2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4" creationId="{635E6382-9E82-48A0-AEF3-C9DAB2E8900B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5" creationId="{59C90BC6-B5FF-4481-AAED-8AB0DAB2E474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6" creationId="{6CF56784-B46A-4BC9-A7F9-975A5513570A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7" creationId="{9AA4F151-F1A7-49B9-9C6B-544CEC2F9447}"/>
          </ac:spMkLst>
        </pc:spChg>
        <pc:spChg chg="add del mod">
          <ac:chgData name="Cristina Martins Rodrigues" userId="459032d2-6611-47f6-b546-c79c040e89ab" providerId="ADAL" clId="{24725BA6-C417-4E78-B705-50C3FF8A3C3C}" dt="2022-03-23T09:00:20.503" v="825" actId="478"/>
          <ac:spMkLst>
            <pc:docMk/>
            <pc:sldMk cId="1526150027" sldId="621"/>
            <ac:spMk id="48" creationId="{80B3B45C-EC80-4801-8C1E-FC95D343DD3B}"/>
          </ac:spMkLst>
        </pc:spChg>
        <pc:spChg chg="add mod">
          <ac:chgData name="Cristina Martins Rodrigues" userId="459032d2-6611-47f6-b546-c79c040e89ab" providerId="ADAL" clId="{24725BA6-C417-4E78-B705-50C3FF8A3C3C}" dt="2022-03-23T09:00:21.362" v="826"/>
          <ac:spMkLst>
            <pc:docMk/>
            <pc:sldMk cId="1526150027" sldId="621"/>
            <ac:spMk id="49" creationId="{D4B8A5D6-2035-4B51-84FF-A985A9FD272A}"/>
          </ac:spMkLst>
        </pc:spChg>
        <pc:spChg chg="add mod">
          <ac:chgData name="Cristina Martins Rodrigues" userId="459032d2-6611-47f6-b546-c79c040e89ab" providerId="ADAL" clId="{24725BA6-C417-4E78-B705-50C3FF8A3C3C}" dt="2022-03-23T09:00:24.522" v="836" actId="20577"/>
          <ac:spMkLst>
            <pc:docMk/>
            <pc:sldMk cId="1526150027" sldId="621"/>
            <ac:spMk id="50" creationId="{C28771F9-5CD0-494A-B259-FA929B946B01}"/>
          </ac:spMkLst>
        </pc:spChg>
        <pc:grpChg chg="del">
          <ac:chgData name="Cristina Martins Rodrigues" userId="459032d2-6611-47f6-b546-c79c040e89ab" providerId="ADAL" clId="{24725BA6-C417-4E78-B705-50C3FF8A3C3C}" dt="2022-03-23T08:09:02.448" v="3" actId="478"/>
          <ac:grpSpMkLst>
            <pc:docMk/>
            <pc:sldMk cId="1526150027" sldId="621"/>
            <ac:grpSpMk id="9" creationId="{822C3F7A-1919-4A74-AAE5-A7D2F585B998}"/>
          </ac:grpSpMkLst>
        </pc:grpChg>
        <pc:grpChg chg="add mod">
          <ac:chgData name="Cristina Martins Rodrigues" userId="459032d2-6611-47f6-b546-c79c040e89ab" providerId="ADAL" clId="{24725BA6-C417-4E78-B705-50C3FF8A3C3C}" dt="2022-03-23T08:09:06.598" v="5"/>
          <ac:grpSpMkLst>
            <pc:docMk/>
            <pc:sldMk cId="1526150027" sldId="621"/>
            <ac:grpSpMk id="34" creationId="{96FB19BF-B742-40D9-B862-B80C87CE643B}"/>
          </ac:grpSpMkLst>
        </pc:grpChg>
      </pc:sldChg>
      <pc:sldChg chg="addSp delSp modAnim">
        <pc:chgData name="Cristina Martins Rodrigues" userId="459032d2-6611-47f6-b546-c79c040e89ab" providerId="ADAL" clId="{24725BA6-C417-4E78-B705-50C3FF8A3C3C}" dt="2022-03-23T11:46:27.458" v="2798"/>
        <pc:sldMkLst>
          <pc:docMk/>
          <pc:sldMk cId="491059981" sldId="625"/>
        </pc:sldMkLst>
        <pc:grpChg chg="add del">
          <ac:chgData name="Cristina Martins Rodrigues" userId="459032d2-6611-47f6-b546-c79c040e89ab" providerId="ADAL" clId="{24725BA6-C417-4E78-B705-50C3FF8A3C3C}" dt="2022-03-23T11:46:24.531" v="2796" actId="478"/>
          <ac:grpSpMkLst>
            <pc:docMk/>
            <pc:sldMk cId="491059981" sldId="625"/>
            <ac:grpSpMk id="21" creationId="{A8545612-01BE-44AC-8003-5EB340E57067}"/>
          </ac:grpSpMkLst>
        </pc:grpChg>
        <pc:picChg chg="add del">
          <ac:chgData name="Cristina Martins Rodrigues" userId="459032d2-6611-47f6-b546-c79c040e89ab" providerId="ADAL" clId="{24725BA6-C417-4E78-B705-50C3FF8A3C3C}" dt="2022-03-23T11:46:23.810" v="2795" actId="478"/>
          <ac:picMkLst>
            <pc:docMk/>
            <pc:sldMk cId="491059981" sldId="625"/>
            <ac:picMk id="15" creationId="{832BAC23-AAE1-4338-9B05-3DE6E9555925}"/>
          </ac:picMkLst>
        </pc:picChg>
        <pc:picChg chg="add del">
          <ac:chgData name="Cristina Martins Rodrigues" userId="459032d2-6611-47f6-b546-c79c040e89ab" providerId="ADAL" clId="{24725BA6-C417-4E78-B705-50C3FF8A3C3C}" dt="2022-03-23T11:46:25.238" v="2797" actId="478"/>
          <ac:picMkLst>
            <pc:docMk/>
            <pc:sldMk cId="491059981" sldId="625"/>
            <ac:picMk id="1026" creationId="{45D407AB-838C-46F3-9047-44BD443EEC7E}"/>
          </ac:picMkLst>
        </pc:picChg>
      </pc:sldChg>
      <pc:sldChg chg="modSp mod modNotesTx">
        <pc:chgData name="Cristina Martins Rodrigues" userId="459032d2-6611-47f6-b546-c79c040e89ab" providerId="ADAL" clId="{24725BA6-C417-4E78-B705-50C3FF8A3C3C}" dt="2022-03-24T12:02:56.474" v="3375" actId="20577"/>
        <pc:sldMkLst>
          <pc:docMk/>
          <pc:sldMk cId="1926619062" sldId="628"/>
        </pc:sldMkLst>
        <pc:spChg chg="mod">
          <ac:chgData name="Cristina Martins Rodrigues" userId="459032d2-6611-47f6-b546-c79c040e89ab" providerId="ADAL" clId="{24725BA6-C417-4E78-B705-50C3FF8A3C3C}" dt="2022-03-23T12:07:03.647" v="3362" actId="20577"/>
          <ac:spMkLst>
            <pc:docMk/>
            <pc:sldMk cId="1926619062" sldId="628"/>
            <ac:spMk id="81" creationId="{55D131C1-96C0-4720-9F94-7224E072F200}"/>
          </ac:spMkLst>
        </pc:spChg>
      </pc:sldChg>
      <pc:sldChg chg="addSp delSp modSp mod modNotesTx">
        <pc:chgData name="Cristina Martins Rodrigues" userId="459032d2-6611-47f6-b546-c79c040e89ab" providerId="ADAL" clId="{24725BA6-C417-4E78-B705-50C3FF8A3C3C}" dt="2022-03-24T12:03:00.121" v="3376" actId="20577"/>
        <pc:sldMkLst>
          <pc:docMk/>
          <pc:sldMk cId="1758832187" sldId="629"/>
        </pc:sldMkLst>
        <pc:spChg chg="add del mod">
          <ac:chgData name="Cristina Martins Rodrigues" userId="459032d2-6611-47f6-b546-c79c040e89ab" providerId="ADAL" clId="{24725BA6-C417-4E78-B705-50C3FF8A3C3C}" dt="2022-03-23T08:52:58.698" v="645" actId="478"/>
          <ac:spMkLst>
            <pc:docMk/>
            <pc:sldMk cId="1758832187" sldId="629"/>
            <ac:spMk id="6" creationId="{812A1535-6155-42C9-9EB5-99F5AE4BB5AC}"/>
          </ac:spMkLst>
        </pc:spChg>
        <pc:spChg chg="del mod">
          <ac:chgData name="Cristina Martins Rodrigues" userId="459032d2-6611-47f6-b546-c79c040e89ab" providerId="ADAL" clId="{24725BA6-C417-4E78-B705-50C3FF8A3C3C}" dt="2022-03-23T08:53:01.370" v="647" actId="478"/>
          <ac:spMkLst>
            <pc:docMk/>
            <pc:sldMk cId="1758832187" sldId="629"/>
            <ac:spMk id="7" creationId="{698EA300-D8DA-41BA-A044-4C9E0D753AC7}"/>
          </ac:spMkLst>
        </pc:spChg>
        <pc:spChg chg="mod">
          <ac:chgData name="Cristina Martins Rodrigues" userId="459032d2-6611-47f6-b546-c79c040e89ab" providerId="ADAL" clId="{24725BA6-C417-4E78-B705-50C3FF8A3C3C}" dt="2022-03-23T12:30:27.547" v="3374" actId="207"/>
          <ac:spMkLst>
            <pc:docMk/>
            <pc:sldMk cId="1758832187" sldId="629"/>
            <ac:spMk id="10" creationId="{F698DA6C-6DC9-45AC-860B-AD60E4C4DB4F}"/>
          </ac:spMkLst>
        </pc:spChg>
        <pc:spChg chg="add mod">
          <ac:chgData name="Cristina Martins Rodrigues" userId="459032d2-6611-47f6-b546-c79c040e89ab" providerId="ADAL" clId="{24725BA6-C417-4E78-B705-50C3FF8A3C3C}" dt="2022-03-23T08:53:05.788" v="648" actId="20577"/>
          <ac:spMkLst>
            <pc:docMk/>
            <pc:sldMk cId="1758832187" sldId="629"/>
            <ac:spMk id="11" creationId="{C1B0D40C-44C8-42B6-8CA8-F81452BC2A4E}"/>
          </ac:spMkLst>
        </pc:spChg>
      </pc:sldChg>
      <pc:sldChg chg="addSp delSp modSp mod delAnim modAnim modNotesTx">
        <pc:chgData name="Cristina Martins Rodrigues" userId="459032d2-6611-47f6-b546-c79c040e89ab" providerId="ADAL" clId="{24725BA6-C417-4E78-B705-50C3FF8A3C3C}" dt="2022-03-24T12:03:10.573" v="3378" actId="20577"/>
        <pc:sldMkLst>
          <pc:docMk/>
          <pc:sldMk cId="2057841876" sldId="631"/>
        </pc:sldMkLst>
        <pc:spChg chg="add del mod">
          <ac:chgData name="Cristina Martins Rodrigues" userId="459032d2-6611-47f6-b546-c79c040e89ab" providerId="ADAL" clId="{24725BA6-C417-4E78-B705-50C3FF8A3C3C}" dt="2022-03-23T08:16:02.175" v="144" actId="478"/>
          <ac:spMkLst>
            <pc:docMk/>
            <pc:sldMk cId="2057841876" sldId="631"/>
            <ac:spMk id="2" creationId="{0FF90C9F-4CFD-4E20-96A3-693869F4CE7A}"/>
          </ac:spMkLst>
        </pc:spChg>
        <pc:spChg chg="add del mod">
          <ac:chgData name="Cristina Martins Rodrigues" userId="459032d2-6611-47f6-b546-c79c040e89ab" providerId="ADAL" clId="{24725BA6-C417-4E78-B705-50C3FF8A3C3C}" dt="2022-03-23T08:34:21.485" v="461" actId="478"/>
          <ac:spMkLst>
            <pc:docMk/>
            <pc:sldMk cId="2057841876" sldId="631"/>
            <ac:spMk id="3" creationId="{7555974E-E890-4ED9-8732-78C5EC8C8DDF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6" creationId="{AE365F14-29B8-4A31-BB80-4E60E784D592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7" creationId="{F1247ED0-5180-45D4-9C9E-52C67707AB4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8" creationId="{F814C929-D45F-426A-AC77-C7CFF0AF6095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9" creationId="{9ADC3F0C-0025-429C-8B6D-9C47AA947643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0" creationId="{E7D26C2B-9316-4BB4-B918-0EC86C6C760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1" creationId="{92FA8595-8093-4CBD-8D33-58BE7B4287C8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2" creationId="{A1E14803-EEA3-49BA-9F4F-0D0BD2E07CA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0" creationId="{7B484CE3-D58E-4C66-B890-C2FC15428924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2" creationId="{00031C0C-A158-4703-B9F2-E2F0A70A1F4F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3" creationId="{6678B76A-65F8-4065-8256-815A1C0AB1E7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4" creationId="{087C1F05-F2D2-4A9E-AE25-A8454587946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5" creationId="{22D56AB2-DA95-4F42-87AA-6C8997040126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6" creationId="{2386D421-EFAC-462D-B74E-467168DB3713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7" creationId="{17D480BF-3D49-444C-A3A5-F1266C16158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8" creationId="{B438456C-E791-4229-9ECD-0299ED58A93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9" creationId="{69F469D3-945F-4EA9-BC6B-476DC723D53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0" creationId="{21BC32C3-7DE6-4D2E-9948-81411F08CCBD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1" creationId="{C8CE3F5F-2EDA-4E41-A362-0D727F88A7FD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3" creationId="{E1C9555E-3E96-47C9-9DB5-562B0BABB04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7" creationId="{DB9CCBD2-78BD-4061-B6B0-21BFE3996259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9" creationId="{0796270B-43FE-42A0-B580-425933B75D69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1" creationId="{A61D282D-66CE-4592-BEFA-E6CAFDC7172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3" creationId="{73905247-700C-46E4-B768-8A71D52C215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5" creationId="{86954A4A-15D8-4925-A630-A17164A27F9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6" creationId="{4DE7D7C2-2EAB-48ED-B70C-00FB37C1DFA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1" creationId="{3A815063-E78D-40DC-AAB7-95862E9EEC56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2" creationId="{1790F4C4-5515-48FA-9917-879C3784516C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3" creationId="{70722BF7-A635-475A-AE50-642BD74C93C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56" creationId="{43843398-CC1F-460E-A891-84D2D834F373}"/>
          </ac:spMkLst>
        </pc:spChg>
        <pc:spChg chg="mod">
          <ac:chgData name="Cristina Martins Rodrigues" userId="459032d2-6611-47f6-b546-c79c040e89ab" providerId="ADAL" clId="{24725BA6-C417-4E78-B705-50C3FF8A3C3C}" dt="2022-03-23T08:33:24.771" v="419" actId="1037"/>
          <ac:spMkLst>
            <pc:docMk/>
            <pc:sldMk cId="2057841876" sldId="631"/>
            <ac:spMk id="257" creationId="{8F28E699-34E1-4921-8116-6223CE35F77A}"/>
          </ac:spMkLst>
        </pc:spChg>
        <pc:spChg chg="mod">
          <ac:chgData name="Cristina Martins Rodrigues" userId="459032d2-6611-47f6-b546-c79c040e89ab" providerId="ADAL" clId="{24725BA6-C417-4E78-B705-50C3FF8A3C3C}" dt="2022-03-23T08:33:29.694" v="421" actId="1038"/>
          <ac:spMkLst>
            <pc:docMk/>
            <pc:sldMk cId="2057841876" sldId="631"/>
            <ac:spMk id="258" creationId="{644B30A1-B5C6-450B-BBCE-561205DE8F9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59" creationId="{08D63A50-593D-45DE-8144-3ED20F456800}"/>
          </ac:spMkLst>
        </pc:spChg>
        <pc:spChg chg="mod">
          <ac:chgData name="Cristina Martins Rodrigues" userId="459032d2-6611-47f6-b546-c79c040e89ab" providerId="ADAL" clId="{24725BA6-C417-4E78-B705-50C3FF8A3C3C}" dt="2022-03-23T08:33:15.834" v="411" actId="1038"/>
          <ac:spMkLst>
            <pc:docMk/>
            <pc:sldMk cId="2057841876" sldId="631"/>
            <ac:spMk id="260" creationId="{E0795B7C-3E0D-4CB2-83BC-B0AA87630C8A}"/>
          </ac:spMkLst>
        </pc:spChg>
        <pc:spChg chg="mod">
          <ac:chgData name="Cristina Martins Rodrigues" userId="459032d2-6611-47f6-b546-c79c040e89ab" providerId="ADAL" clId="{24725BA6-C417-4E78-B705-50C3FF8A3C3C}" dt="2022-03-23T08:33:20.820" v="417" actId="1037"/>
          <ac:spMkLst>
            <pc:docMk/>
            <pc:sldMk cId="2057841876" sldId="631"/>
            <ac:spMk id="261" creationId="{7401E0F8-F9B7-4900-BBBA-1BA7BEB4E315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62" creationId="{63D6C53E-80AC-408F-90ED-48893E5F4DB6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0" creationId="{02BA03DF-9B31-4AD3-BDF7-595E443E2762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2" creationId="{B2B017D8-BA67-433F-8A04-42EE4DEC06D2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3" creationId="{F020BAA2-046F-4E11-9D30-A9E7287A43F4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4" creationId="{C8DB0289-BC2C-4C12-B065-22CC2470957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5" creationId="{D2A690E2-60E0-4A81-8950-DB7638FDA6E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6" creationId="{71E6BAA4-BB56-400E-A290-158FEB78B35B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7" creationId="{C0DC1458-675D-443F-AF09-75714C2A91D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8" creationId="{1A85CCAE-A262-4FC4-882A-5F9E4D5265B6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9" creationId="{05123E4F-B0FE-49BA-B6D0-1CC7C0A5712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0" creationId="{4B168885-B077-4EAD-ACD1-4F3814F38DC3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1" creationId="{C1EA8BE6-50A4-4F4E-A451-BA44F5A3278A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3" creationId="{01CD7175-5CCB-4131-A873-318F215193DE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7" creationId="{C05A33C4-FBFA-470F-8DC6-E19ACC0E0501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9" creationId="{09407873-78FB-419C-9579-3BF29B5E4658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1" creationId="{66E90E16-FFC1-460D-8744-DD29C6C2E32E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3" creationId="{ADFFB72A-9E80-4F59-BFC9-758201E4428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5" creationId="{748E052D-8179-42C3-92D0-D20255EC0E3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6" creationId="{83A7C36A-8D18-4462-9C84-0A99196376D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1" creationId="{944D2B9E-7C3A-4B52-AE26-64BED77D92F5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2" creationId="{4AC347A5-5B4D-4FF2-9104-C34138A141EA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3" creationId="{8CBC1D8E-0CAA-43B6-BA5F-0CEE658D5DBF}"/>
          </ac:spMkLst>
        </pc:spChg>
        <pc:spChg chg="mod">
          <ac:chgData name="Cristina Martins Rodrigues" userId="459032d2-6611-47f6-b546-c79c040e89ab" providerId="ADAL" clId="{24725BA6-C417-4E78-B705-50C3FF8A3C3C}" dt="2022-03-23T08:34:18.579" v="460" actId="1036"/>
          <ac:spMkLst>
            <pc:docMk/>
            <pc:sldMk cId="2057841876" sldId="631"/>
            <ac:spMk id="553" creationId="{28F255BA-A267-41AC-B925-4F54D3848684}"/>
          </ac:spMkLst>
        </pc:spChg>
        <pc:spChg chg="del">
          <ac:chgData name="Cristina Martins Rodrigues" userId="459032d2-6611-47f6-b546-c79c040e89ab" providerId="ADAL" clId="{24725BA6-C417-4E78-B705-50C3FF8A3C3C}" dt="2022-03-23T08:16:52.570" v="147" actId="478"/>
          <ac:spMkLst>
            <pc:docMk/>
            <pc:sldMk cId="2057841876" sldId="631"/>
            <ac:spMk id="554" creationId="{DD4C8FBE-18CC-475E-ADAD-64C420D09A6B}"/>
          </ac:spMkLst>
        </pc:spChg>
        <pc:spChg chg="mod">
          <ac:chgData name="Cristina Martins Rodrigues" userId="459032d2-6611-47f6-b546-c79c040e89ab" providerId="ADAL" clId="{24725BA6-C417-4E78-B705-50C3FF8A3C3C}" dt="2022-03-23T08:23:01.118" v="218" actId="1076"/>
          <ac:spMkLst>
            <pc:docMk/>
            <pc:sldMk cId="2057841876" sldId="631"/>
            <ac:spMk id="557" creationId="{74F460BF-B3C0-4F1E-A1EA-634D4D1FC1E3}"/>
          </ac:spMkLst>
        </pc:spChg>
        <pc:spChg chg="mod">
          <ac:chgData name="Cristina Martins Rodrigues" userId="459032d2-6611-47f6-b546-c79c040e89ab" providerId="ADAL" clId="{24725BA6-C417-4E78-B705-50C3FF8A3C3C}" dt="2022-03-23T08:27:45.024" v="362" actId="1038"/>
          <ac:spMkLst>
            <pc:docMk/>
            <pc:sldMk cId="2057841876" sldId="631"/>
            <ac:spMk id="558" creationId="{D17B3C60-4BB4-4060-A4E1-84393531B970}"/>
          </ac:spMkLst>
        </pc:spChg>
        <pc:spChg chg="mod">
          <ac:chgData name="Cristina Martins Rodrigues" userId="459032d2-6611-47f6-b546-c79c040e89ab" providerId="ADAL" clId="{24725BA6-C417-4E78-B705-50C3FF8A3C3C}" dt="2022-03-23T08:27:47.028" v="365" actId="1037"/>
          <ac:spMkLst>
            <pc:docMk/>
            <pc:sldMk cId="2057841876" sldId="631"/>
            <ac:spMk id="559" creationId="{910247FA-BE39-42B9-9204-EAA3CB325B3E}"/>
          </ac:spMkLst>
        </pc:spChg>
        <pc:spChg chg="mod">
          <ac:chgData name="Cristina Martins Rodrigues" userId="459032d2-6611-47f6-b546-c79c040e89ab" providerId="ADAL" clId="{24725BA6-C417-4E78-B705-50C3FF8A3C3C}" dt="2022-03-23T08:27:46.183" v="364" actId="1037"/>
          <ac:spMkLst>
            <pc:docMk/>
            <pc:sldMk cId="2057841876" sldId="631"/>
            <ac:spMk id="560" creationId="{260A9D42-5367-4FE2-A113-FCEA72792244}"/>
          </ac:spMkLst>
        </pc:spChg>
        <pc:spChg chg="mod">
          <ac:chgData name="Cristina Martins Rodrigues" userId="459032d2-6611-47f6-b546-c79c040e89ab" providerId="ADAL" clId="{24725BA6-C417-4E78-B705-50C3FF8A3C3C}" dt="2022-03-23T08:27:45.537" v="363" actId="1037"/>
          <ac:spMkLst>
            <pc:docMk/>
            <pc:sldMk cId="2057841876" sldId="631"/>
            <ac:spMk id="561" creationId="{2B44ED96-92E0-4165-B1F5-EEC61F593BC8}"/>
          </ac:spMkLst>
        </pc:spChg>
        <pc:spChg chg="mod">
          <ac:chgData name="Cristina Martins Rodrigues" userId="459032d2-6611-47f6-b546-c79c040e89ab" providerId="ADAL" clId="{24725BA6-C417-4E78-B705-50C3FF8A3C3C}" dt="2022-03-23T08:23:20.422" v="226" actId="1076"/>
          <ac:spMkLst>
            <pc:docMk/>
            <pc:sldMk cId="2057841876" sldId="631"/>
            <ac:spMk id="562" creationId="{6B3C46D2-742E-4DAA-BD91-2AF2D922F155}"/>
          </ac:spMkLst>
        </pc:spChg>
        <pc:spChg chg="del">
          <ac:chgData name="Cristina Martins Rodrigues" userId="459032d2-6611-47f6-b546-c79c040e89ab" providerId="ADAL" clId="{24725BA6-C417-4E78-B705-50C3FF8A3C3C}" dt="2022-03-23T08:16:55.191" v="149" actId="478"/>
          <ac:spMkLst>
            <pc:docMk/>
            <pc:sldMk cId="2057841876" sldId="631"/>
            <ac:spMk id="620" creationId="{3111DEC1-D3A0-4F38-8883-6FD205DF5463}"/>
          </ac:spMkLst>
        </pc:spChg>
        <pc:spChg chg="mod">
          <ac:chgData name="Cristina Martins Rodrigues" userId="459032d2-6611-47f6-b546-c79c040e89ab" providerId="ADAL" clId="{24725BA6-C417-4E78-B705-50C3FF8A3C3C}" dt="2022-03-23T08:34:18.579" v="460" actId="1036"/>
          <ac:spMkLst>
            <pc:docMk/>
            <pc:sldMk cId="2057841876" sldId="631"/>
            <ac:spMk id="645" creationId="{A79539CB-85A5-4B04-ADF5-27D0BAFB02A3}"/>
          </ac:spMkLst>
        </pc:spChg>
        <pc:spChg chg="del">
          <ac:chgData name="Cristina Martins Rodrigues" userId="459032d2-6611-47f6-b546-c79c040e89ab" providerId="ADAL" clId="{24725BA6-C417-4E78-B705-50C3FF8A3C3C}" dt="2022-03-23T08:23:25.010" v="227" actId="478"/>
          <ac:spMkLst>
            <pc:docMk/>
            <pc:sldMk cId="2057841876" sldId="631"/>
            <ac:spMk id="646" creationId="{BFFE482C-9975-4C2B-8B18-C022E635D1D5}"/>
          </ac:spMkLst>
        </pc:spChg>
        <pc:spChg chg="del">
          <ac:chgData name="Cristina Martins Rodrigues" userId="459032d2-6611-47f6-b546-c79c040e89ab" providerId="ADAL" clId="{24725BA6-C417-4E78-B705-50C3FF8A3C3C}" dt="2022-03-23T08:23:26.398" v="228" actId="478"/>
          <ac:spMkLst>
            <pc:docMk/>
            <pc:sldMk cId="2057841876" sldId="631"/>
            <ac:spMk id="647" creationId="{B718F9C1-811E-42C2-BAD5-2A3758597C0B}"/>
          </ac:spMkLst>
        </pc:spChg>
        <pc:grpChg chg="add del mod">
          <ac:chgData name="Cristina Martins Rodrigues" userId="459032d2-6611-47f6-b546-c79c040e89ab" providerId="ADAL" clId="{24725BA6-C417-4E78-B705-50C3FF8A3C3C}" dt="2022-03-23T08:32:39.458" v="392"/>
          <ac:grpSpMkLst>
            <pc:docMk/>
            <pc:sldMk cId="2057841876" sldId="631"/>
            <ac:grpSpMk id="204" creationId="{AD5FF7FC-2BF3-4CBF-A8D3-2CD352792736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05" creationId="{95CA050E-D6B4-43D9-94D1-2FDD49D1A65B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3" creationId="{DDE09572-9336-44A6-8375-09D2EA159CC6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4" creationId="{0B8399AC-C826-4F1A-A942-6DC05140F370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5" creationId="{FB8133C4-8019-4F89-A652-3D1C9B5B57F7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6" creationId="{4D0C2903-CFF2-4837-8F61-11E5D102718F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7" creationId="{33E60E28-0C7C-47A7-89F9-8D96D2E45107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8" creationId="{9AE2734D-1C12-4882-BCB6-2740C01B1EDC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9" creationId="{1E4D8B31-ABC3-4F9C-B92C-EEDBD00B686A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21" creationId="{55EFE558-4C1D-4545-A5D6-1BFC95B5501D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34" creationId="{AE71D577-2503-40B9-BC76-89C7BE56C1EF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44" creationId="{63067AAF-123D-43A4-8210-6C34B17B7C3B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48" creationId="{4B3457B9-20CB-4E27-9A42-880B1E2D86B0}"/>
          </ac:grpSpMkLst>
        </pc:grpChg>
        <pc:grpChg chg="add 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254" creationId="{607A6B22-7D1F-4AA6-937B-7CD51024A68C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55" creationId="{311488D5-9634-4674-9A1C-2A66D27DE3C0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3" creationId="{2832C913-2C58-4359-8A83-8FC63C94C660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4" creationId="{25096390-5AEE-4141-8BB4-2365E6B92D88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5" creationId="{0F965651-7E60-4706-82AB-95B6C6BC5F96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6" creationId="{057442E3-7CA1-4C44-A3E1-7737CA597AEB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7" creationId="{A1C134C5-3E4A-49AE-BBE7-CCE2C97533F9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8" creationId="{4EFC66F3-34E4-476C-86D5-7D0D4DA4DB5B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9" creationId="{212719F3-FEEA-48BC-9B3B-298F19438399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71" creationId="{3E3AFD3E-5AE3-40C0-9610-D98A400FA45A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84" creationId="{DDDC84C5-5252-419B-A637-4C1C9285BBC6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94" creationId="{CB970764-94A9-4131-8585-9D3F418C947D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98" creationId="{3433A087-8E4A-4C34-A322-BFF7F3AE9A80}"/>
          </ac:grpSpMkLst>
        </pc:grpChg>
        <pc:grpChg chg="del">
          <ac:chgData name="Cristina Martins Rodrigues" userId="459032d2-6611-47f6-b546-c79c040e89ab" providerId="ADAL" clId="{24725BA6-C417-4E78-B705-50C3FF8A3C3C}" dt="2022-03-23T08:31:27.373" v="385" actId="478"/>
          <ac:grpSpMkLst>
            <pc:docMk/>
            <pc:sldMk cId="2057841876" sldId="631"/>
            <ac:grpSpMk id="528" creationId="{BC203B00-7BD8-4556-9712-815956B688BF}"/>
          </ac:grpSpMkLst>
        </pc:grpChg>
        <pc:grpChg chg="del mod ord">
          <ac:chgData name="Cristina Martins Rodrigues" userId="459032d2-6611-47f6-b546-c79c040e89ab" providerId="ADAL" clId="{24725BA6-C417-4E78-B705-50C3FF8A3C3C}" dt="2022-03-23T08:28:28.815" v="374" actId="478"/>
          <ac:grpSpMkLst>
            <pc:docMk/>
            <pc:sldMk cId="2057841876" sldId="631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24725BA6-C417-4E78-B705-50C3FF8A3C3C}" dt="2022-03-23T08:16:54.037" v="148" actId="478"/>
          <ac:grpSpMkLst>
            <pc:docMk/>
            <pc:sldMk cId="2057841876" sldId="631"/>
            <ac:grpSpMk id="606" creationId="{884D5D63-3753-45EA-ACFD-0EF05CE2CB08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22" creationId="{BF2DF969-9393-41AE-921B-ABE4C09707DE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26" creationId="{DB530648-485E-4DE8-B54B-7CDD2942290E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0" creationId="{B5593372-F9C0-4B70-BD22-C5C4FAB3832C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3" creationId="{945F4A01-6B04-4A83-B7B3-18CA3A567D37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7" creationId="{C5CAA214-EFAC-42BC-B5FD-4EFDBCA816F3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41" creationId="{C92173BC-E228-4E5E-AEA3-C818B141B19C}"/>
          </ac:grpSpMkLst>
        </pc:grpChg>
        <pc:grpChg chg="del">
          <ac:chgData name="Cristina Martins Rodrigues" userId="459032d2-6611-47f6-b546-c79c040e89ab" providerId="ADAL" clId="{24725BA6-C417-4E78-B705-50C3FF8A3C3C}" dt="2022-03-23T08:23:27.024" v="229" actId="478"/>
          <ac:grpSpMkLst>
            <pc:docMk/>
            <pc:sldMk cId="2057841876" sldId="631"/>
            <ac:grpSpMk id="648" creationId="{25D869D0-290F-45C3-AD95-9191FF76023E}"/>
          </ac:grpSpMkLst>
        </pc:grpChg>
        <pc:grpChg chg="del">
          <ac:chgData name="Cristina Martins Rodrigues" userId="459032d2-6611-47f6-b546-c79c040e89ab" providerId="ADAL" clId="{24725BA6-C417-4E78-B705-50C3FF8A3C3C}" dt="2022-03-23T08:23:28.287" v="230" actId="478"/>
          <ac:grpSpMkLst>
            <pc:docMk/>
            <pc:sldMk cId="2057841876" sldId="631"/>
            <ac:grpSpMk id="653" creationId="{97596B17-7D6F-4D25-9353-28792DE7A314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58" creationId="{96B97206-51A3-4BA1-ABEA-57543E35D4F4}"/>
          </ac:grpSpMkLst>
        </pc:grpChg>
        <pc:graphicFrameChg chg="mod">
          <ac:chgData name="Cristina Martins Rodrigues" userId="459032d2-6611-47f6-b546-c79c040e89ab" providerId="ADAL" clId="{24725BA6-C417-4E78-B705-50C3FF8A3C3C}" dt="2022-03-23T08:34:18.579" v="460" actId="1036"/>
          <ac:graphicFrameMkLst>
            <pc:docMk/>
            <pc:sldMk cId="2057841876" sldId="631"/>
            <ac:graphicFrameMk id="81" creationId="{3639D4F0-486E-4CC2-A3D4-02433E6F512B}"/>
          </ac:graphicFrameMkLst>
        </pc:graphicFrameChg>
        <pc:picChg chg="del">
          <ac:chgData name="Cristina Martins Rodrigues" userId="459032d2-6611-47f6-b546-c79c040e89ab" providerId="ADAL" clId="{24725BA6-C417-4E78-B705-50C3FF8A3C3C}" dt="2022-03-23T08:15:33.758" v="125" actId="478"/>
          <ac:picMkLst>
            <pc:docMk/>
            <pc:sldMk cId="2057841876" sldId="631"/>
            <ac:picMk id="5" creationId="{37D898A6-D429-4DD1-9848-AB0FCDC3127F}"/>
          </ac:picMkLst>
        </pc:picChg>
        <pc:picChg chg="mod">
          <ac:chgData name="Cristina Martins Rodrigues" userId="459032d2-6611-47f6-b546-c79c040e89ab" providerId="ADAL" clId="{24725BA6-C417-4E78-B705-50C3FF8A3C3C}" dt="2022-03-23T08:25:21.934" v="258" actId="1076"/>
          <ac:picMkLst>
            <pc:docMk/>
            <pc:sldMk cId="2057841876" sldId="631"/>
            <ac:picMk id="80" creationId="{7BF67705-8818-4E9C-B8F1-D21368B3F9F3}"/>
          </ac:picMkLst>
        </pc:picChg>
        <pc:picChg chg="add mod ord">
          <ac:chgData name="Cristina Martins Rodrigues" userId="459032d2-6611-47f6-b546-c79c040e89ab" providerId="ADAL" clId="{24725BA6-C417-4E78-B705-50C3FF8A3C3C}" dt="2022-03-23T08:16:08.481" v="145" actId="167"/>
          <ac:picMkLst>
            <pc:docMk/>
            <pc:sldMk cId="2057841876" sldId="631"/>
            <ac:picMk id="202" creationId="{DB92F25D-EBB4-4126-A514-DDDF8C0C50DA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2" creationId="{7A2AE8C8-3103-445B-B9C6-AFB1A4F713AB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5" creationId="{7E203C52-E61D-448D-B3E5-2263D8CD65E9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6" creationId="{C6AAFE01-8151-4057-B2A9-EA0014E5C8E5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8" creationId="{ADEB0147-8D40-4B78-ACB0-D6B1D032E3E4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0" creationId="{95CC65D9-7CAA-4CCA-A626-B378410C980D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2" creationId="{C1664342-6FFD-4A54-B618-71CF3F0342AC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7" creationId="{DD213C40-BC99-4915-B569-987D56D12DC3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2" creationId="{9E1A5106-374A-47D1-8E80-80CB0BC4371A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5" creationId="{05844CDB-506D-4552-933C-99A6C1C10862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6" creationId="{7A4E7BF6-0F2D-4292-8E6E-1EF761D237E0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8" creationId="{1A7C8F36-B0E3-4CFB-BA4E-1B065357ACC8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0" creationId="{FBD479C7-02C6-4AE1-9374-BB06650F2819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2" creationId="{C18F9718-B17E-4E94-88AA-6A27FB5F7609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7" creationId="{BC0B006F-8A6A-4999-9B39-0DC387597482}"/>
          </ac:picMkLst>
        </pc:picChg>
        <pc:cxnChg chg="mod">
          <ac:chgData name="Cristina Martins Rodrigues" userId="459032d2-6611-47f6-b546-c79c040e89ab" providerId="ADAL" clId="{24725BA6-C417-4E78-B705-50C3FF8A3C3C}" dt="2022-03-23T08:32:23.117" v="391"/>
          <ac:cxnSpMkLst>
            <pc:docMk/>
            <pc:sldMk cId="2057841876" sldId="631"/>
            <ac:cxnSpMk id="249" creationId="{56F7ECFF-3843-4616-9D13-3AA8C8A93A6F}"/>
          </ac:cxnSpMkLst>
        </pc:cxnChg>
        <pc:cxnChg chg="mod">
          <ac:chgData name="Cristina Martins Rodrigues" userId="459032d2-6611-47f6-b546-c79c040e89ab" providerId="ADAL" clId="{24725BA6-C417-4E78-B705-50C3FF8A3C3C}" dt="2022-03-23T08:32:23.117" v="391"/>
          <ac:cxnSpMkLst>
            <pc:docMk/>
            <pc:sldMk cId="2057841876" sldId="631"/>
            <ac:cxnSpMk id="250" creationId="{93AD912B-551F-4A13-BA67-EA0DAAD300D7}"/>
          </ac:cxnSpMkLst>
        </pc:cxnChg>
        <pc:cxnChg chg="mod">
          <ac:chgData name="Cristina Martins Rodrigues" userId="459032d2-6611-47f6-b546-c79c040e89ab" providerId="ADAL" clId="{24725BA6-C417-4E78-B705-50C3FF8A3C3C}" dt="2022-03-23T08:32:52.936" v="394"/>
          <ac:cxnSpMkLst>
            <pc:docMk/>
            <pc:sldMk cId="2057841876" sldId="631"/>
            <ac:cxnSpMk id="299" creationId="{F7692311-E7FE-4538-98A6-859998EED020}"/>
          </ac:cxnSpMkLst>
        </pc:cxnChg>
        <pc:cxnChg chg="mod">
          <ac:chgData name="Cristina Martins Rodrigues" userId="459032d2-6611-47f6-b546-c79c040e89ab" providerId="ADAL" clId="{24725BA6-C417-4E78-B705-50C3FF8A3C3C}" dt="2022-03-23T08:32:52.936" v="394"/>
          <ac:cxnSpMkLst>
            <pc:docMk/>
            <pc:sldMk cId="2057841876" sldId="631"/>
            <ac:cxnSpMk id="300" creationId="{03D87183-EAC5-41C5-BEFB-291BBA12ACA2}"/>
          </ac:cxnSpMkLst>
        </pc:cxnChg>
        <pc:cxnChg chg="mod">
          <ac:chgData name="Cristina Martins Rodrigues" userId="459032d2-6611-47f6-b546-c79c040e89ab" providerId="ADAL" clId="{24725BA6-C417-4E78-B705-50C3FF8A3C3C}" dt="2022-03-23T08:31:27.373" v="385" actId="478"/>
          <ac:cxnSpMkLst>
            <pc:docMk/>
            <pc:sldMk cId="2057841876" sldId="631"/>
            <ac:cxnSpMk id="540" creationId="{9B7F76EC-8C75-4A7A-AE3C-B22749254BD1}"/>
          </ac:cxnSpMkLst>
        </pc:cxnChg>
        <pc:cxnChg chg="mod">
          <ac:chgData name="Cristina Martins Rodrigues" userId="459032d2-6611-47f6-b546-c79c040e89ab" providerId="ADAL" clId="{24725BA6-C417-4E78-B705-50C3FF8A3C3C}" dt="2022-03-23T08:31:27.373" v="385" actId="478"/>
          <ac:cxnSpMkLst>
            <pc:docMk/>
            <pc:sldMk cId="2057841876" sldId="631"/>
            <ac:cxnSpMk id="543" creationId="{1DE4AA0E-E40A-4ED9-A293-121FEB24F8D8}"/>
          </ac:cxnSpMkLst>
        </pc:cxnChg>
      </pc:sldChg>
      <pc:sldChg chg="del">
        <pc:chgData name="Cristina Martins Rodrigues" userId="459032d2-6611-47f6-b546-c79c040e89ab" providerId="ADAL" clId="{24725BA6-C417-4E78-B705-50C3FF8A3C3C}" dt="2022-03-23T11:45:42.257" v="2769" actId="47"/>
        <pc:sldMkLst>
          <pc:docMk/>
          <pc:sldMk cId="0" sldId="640"/>
        </pc:sldMkLst>
      </pc:sldChg>
      <pc:sldChg chg="del">
        <pc:chgData name="Cristina Martins Rodrigues" userId="459032d2-6611-47f6-b546-c79c040e89ab" providerId="ADAL" clId="{24725BA6-C417-4E78-B705-50C3FF8A3C3C}" dt="2022-03-23T11:45:42.617" v="2770" actId="47"/>
        <pc:sldMkLst>
          <pc:docMk/>
          <pc:sldMk cId="0" sldId="642"/>
        </pc:sldMkLst>
      </pc:sldChg>
      <pc:sldChg chg="del">
        <pc:chgData name="Cristina Martins Rodrigues" userId="459032d2-6611-47f6-b546-c79c040e89ab" providerId="ADAL" clId="{24725BA6-C417-4E78-B705-50C3FF8A3C3C}" dt="2022-03-23T11:45:43.362" v="2772" actId="47"/>
        <pc:sldMkLst>
          <pc:docMk/>
          <pc:sldMk cId="0" sldId="643"/>
        </pc:sldMkLst>
      </pc:sldChg>
      <pc:sldChg chg="delSp modSp add del mod modNotesTx">
        <pc:chgData name="Cristina Martins Rodrigues" userId="459032d2-6611-47f6-b546-c79c040e89ab" providerId="ADAL" clId="{24725BA6-C417-4E78-B705-50C3FF8A3C3C}" dt="2022-03-24T12:03:33.501" v="3388" actId="20577"/>
        <pc:sldMkLst>
          <pc:docMk/>
          <pc:sldMk cId="25487417" sldId="647"/>
        </pc:sldMkLst>
        <pc:spChg chg="mod">
          <ac:chgData name="Cristina Martins Rodrigues" userId="459032d2-6611-47f6-b546-c79c040e89ab" providerId="ADAL" clId="{24725BA6-C417-4E78-B705-50C3FF8A3C3C}" dt="2022-03-23T11:47:40.467" v="2855" actId="1036"/>
          <ac:spMkLst>
            <pc:docMk/>
            <pc:sldMk cId="25487417" sldId="647"/>
            <ac:spMk id="114" creationId="{8CA28DFB-FFDC-4B27-A45F-B035623F6F1F}"/>
          </ac:spMkLst>
        </pc:spChg>
        <pc:spChg chg="del">
          <ac:chgData name="Cristina Martins Rodrigues" userId="459032d2-6611-47f6-b546-c79c040e89ab" providerId="ADAL" clId="{24725BA6-C417-4E78-B705-50C3FF8A3C3C}" dt="2022-03-23T11:47:18.257" v="2828" actId="478"/>
          <ac:spMkLst>
            <pc:docMk/>
            <pc:sldMk cId="25487417" sldId="647"/>
            <ac:spMk id="146" creationId="{9A580013-165E-42D7-8C0A-E7A0E1E1D2E1}"/>
          </ac:spMkLst>
        </pc:spChg>
        <pc:spChg chg="del">
          <ac:chgData name="Cristina Martins Rodrigues" userId="459032d2-6611-47f6-b546-c79c040e89ab" providerId="ADAL" clId="{24725BA6-C417-4E78-B705-50C3FF8A3C3C}" dt="2022-03-23T11:47:32.833" v="2832" actId="478"/>
          <ac:spMkLst>
            <pc:docMk/>
            <pc:sldMk cId="25487417" sldId="647"/>
            <ac:spMk id="150" creationId="{9103DE3A-60CD-4A53-9CE4-49C51D8737ED}"/>
          </ac:spMkLst>
        </pc:spChg>
        <pc:picChg chg="del">
          <ac:chgData name="Cristina Martins Rodrigues" userId="459032d2-6611-47f6-b546-c79c040e89ab" providerId="ADAL" clId="{24725BA6-C417-4E78-B705-50C3FF8A3C3C}" dt="2022-03-23T11:47:22.033" v="2830" actId="478"/>
          <ac:picMkLst>
            <pc:docMk/>
            <pc:sldMk cId="25487417" sldId="647"/>
            <ac:picMk id="149" creationId="{8BE3D653-870A-4713-A160-9668D0746343}"/>
          </ac:picMkLst>
        </pc:picChg>
        <pc:picChg chg="del">
          <ac:chgData name="Cristina Martins Rodrigues" userId="459032d2-6611-47f6-b546-c79c040e89ab" providerId="ADAL" clId="{24725BA6-C417-4E78-B705-50C3FF8A3C3C}" dt="2022-03-23T11:47:32.833" v="2832" actId="478"/>
          <ac:picMkLst>
            <pc:docMk/>
            <pc:sldMk cId="25487417" sldId="647"/>
            <ac:picMk id="151" creationId="{254C1A9B-85C0-4E34-B59B-B67A6871D357}"/>
          </ac:picMkLst>
        </pc:picChg>
      </pc:sldChg>
      <pc:sldChg chg="del">
        <pc:chgData name="Cristina Martins Rodrigues" userId="459032d2-6611-47f6-b546-c79c040e89ab" providerId="ADAL" clId="{24725BA6-C417-4E78-B705-50C3FF8A3C3C}" dt="2022-03-23T09:12:25.846" v="1134" actId="47"/>
        <pc:sldMkLst>
          <pc:docMk/>
          <pc:sldMk cId="2930810213" sldId="650"/>
        </pc:sldMkLst>
      </pc:sldChg>
      <pc:sldChg chg="del">
        <pc:chgData name="Cristina Martins Rodrigues" userId="459032d2-6611-47f6-b546-c79c040e89ab" providerId="ADAL" clId="{24725BA6-C417-4E78-B705-50C3FF8A3C3C}" dt="2022-03-23T11:45:43.007" v="2771" actId="47"/>
        <pc:sldMkLst>
          <pc:docMk/>
          <pc:sldMk cId="1222468555" sldId="655"/>
        </pc:sldMkLst>
      </pc:sldChg>
      <pc:sldChg chg="del">
        <pc:chgData name="Cristina Martins Rodrigues" userId="459032d2-6611-47f6-b546-c79c040e89ab" providerId="ADAL" clId="{24725BA6-C417-4E78-B705-50C3FF8A3C3C}" dt="2022-03-23T11:45:45.632" v="2776" actId="47"/>
        <pc:sldMkLst>
          <pc:docMk/>
          <pc:sldMk cId="3382744903" sldId="657"/>
        </pc:sldMkLst>
      </pc:sldChg>
      <pc:sldChg chg="del">
        <pc:chgData name="Cristina Martins Rodrigues" userId="459032d2-6611-47f6-b546-c79c040e89ab" providerId="ADAL" clId="{24725BA6-C417-4E78-B705-50C3FF8A3C3C}" dt="2022-03-23T11:45:44.627" v="2774" actId="47"/>
        <pc:sldMkLst>
          <pc:docMk/>
          <pc:sldMk cId="1782323330" sldId="659"/>
        </pc:sldMkLst>
      </pc:sldChg>
      <pc:sldChg chg="addSp delSp modSp mod modNotesTx">
        <pc:chgData name="Cristina Martins Rodrigues" userId="459032d2-6611-47f6-b546-c79c040e89ab" providerId="ADAL" clId="{24725BA6-C417-4E78-B705-50C3FF8A3C3C}" dt="2022-03-24T12:03:05.795" v="3377" actId="20577"/>
        <pc:sldMkLst>
          <pc:docMk/>
          <pc:sldMk cId="1279434791" sldId="660"/>
        </pc:sldMkLst>
        <pc:spChg chg="add mod">
          <ac:chgData name="Cristina Martins Rodrigues" userId="459032d2-6611-47f6-b546-c79c040e89ab" providerId="ADAL" clId="{24725BA6-C417-4E78-B705-50C3FF8A3C3C}" dt="2022-03-23T09:00:03.841" v="816" actId="20577"/>
          <ac:spMkLst>
            <pc:docMk/>
            <pc:sldMk cId="1279434791" sldId="660"/>
            <ac:spMk id="131" creationId="{DCBBC4A5-FE75-4E3C-A803-DFA40525B6DA}"/>
          </ac:spMkLst>
        </pc:spChg>
        <pc:spChg chg="add del mod">
          <ac:chgData name="Cristina Martins Rodrigues" userId="459032d2-6611-47f6-b546-c79c040e89ab" providerId="ADAL" clId="{24725BA6-C417-4E78-B705-50C3FF8A3C3C}" dt="2022-03-23T08:57:18.089" v="731" actId="478"/>
          <ac:spMkLst>
            <pc:docMk/>
            <pc:sldMk cId="1279434791" sldId="660"/>
            <ac:spMk id="132" creationId="{FDB0F25B-3E3D-4DDB-9CC8-FCD29C12D89B}"/>
          </ac:spMkLst>
        </pc:spChg>
        <pc:spChg chg="add mod">
          <ac:chgData name="Cristina Martins Rodrigues" userId="459032d2-6611-47f6-b546-c79c040e89ab" providerId="ADAL" clId="{24725BA6-C417-4E78-B705-50C3FF8A3C3C}" dt="2022-03-23T09:00:08.180" v="824" actId="20577"/>
          <ac:spMkLst>
            <pc:docMk/>
            <pc:sldMk cId="1279434791" sldId="660"/>
            <ac:spMk id="133" creationId="{1F07E9D2-2421-48FD-A72A-B262CFF55128}"/>
          </ac:spMkLst>
        </pc:spChg>
        <pc:spChg chg="del">
          <ac:chgData name="Cristina Martins Rodrigues" userId="459032d2-6611-47f6-b546-c79c040e89ab" providerId="ADAL" clId="{24725BA6-C417-4E78-B705-50C3FF8A3C3C}" dt="2022-03-23T08:57:01.785" v="729" actId="478"/>
          <ac:spMkLst>
            <pc:docMk/>
            <pc:sldMk cId="1279434791" sldId="660"/>
            <ac:spMk id="171" creationId="{31279E26-55E3-4646-9E7A-1DA95F477861}"/>
          </ac:spMkLst>
        </pc:spChg>
        <pc:picChg chg="add del mod">
          <ac:chgData name="Cristina Martins Rodrigues" userId="459032d2-6611-47f6-b546-c79c040e89ab" providerId="ADAL" clId="{24725BA6-C417-4E78-B705-50C3FF8A3C3C}" dt="2022-03-23T08:58:00.809" v="773" actId="478"/>
          <ac:picMkLst>
            <pc:docMk/>
            <pc:sldMk cId="1279434791" sldId="660"/>
            <ac:picMk id="3" creationId="{D10B6A10-1826-47DB-B0BA-A62BBA6C1447}"/>
          </ac:picMkLst>
        </pc:picChg>
      </pc:sldChg>
      <pc:sldChg chg="del">
        <pc:chgData name="Cristina Martins Rodrigues" userId="459032d2-6611-47f6-b546-c79c040e89ab" providerId="ADAL" clId="{24725BA6-C417-4E78-B705-50C3FF8A3C3C}" dt="2022-03-23T11:45:48.741" v="2777" actId="47"/>
        <pc:sldMkLst>
          <pc:docMk/>
          <pc:sldMk cId="3997602854" sldId="661"/>
        </pc:sldMkLst>
      </pc:sldChg>
      <pc:sldChg chg="del">
        <pc:chgData name="Cristina Martins Rodrigues" userId="459032d2-6611-47f6-b546-c79c040e89ab" providerId="ADAL" clId="{24725BA6-C417-4E78-B705-50C3FF8A3C3C}" dt="2022-03-23T11:45:44.242" v="2773" actId="47"/>
        <pc:sldMkLst>
          <pc:docMk/>
          <pc:sldMk cId="4107344654" sldId="662"/>
        </pc:sldMkLst>
      </pc:sldChg>
      <pc:sldChg chg="addSp delSp modSp mod">
        <pc:chgData name="Cristina Martins Rodrigues" userId="459032d2-6611-47f6-b546-c79c040e89ab" providerId="ADAL" clId="{24725BA6-C417-4E78-B705-50C3FF8A3C3C}" dt="2022-03-23T12:08:26.415" v="3363" actId="478"/>
        <pc:sldMkLst>
          <pc:docMk/>
          <pc:sldMk cId="3186881131" sldId="663"/>
        </pc:sldMkLst>
        <pc:spChg chg="add mod">
          <ac:chgData name="Cristina Martins Rodrigues" userId="459032d2-6611-47f6-b546-c79c040e89ab" providerId="ADAL" clId="{24725BA6-C417-4E78-B705-50C3FF8A3C3C}" dt="2022-03-23T08:52:40.421" v="639"/>
          <ac:spMkLst>
            <pc:docMk/>
            <pc:sldMk cId="3186881131" sldId="663"/>
            <ac:spMk id="78" creationId="{4E610C8F-9272-428E-9AC4-67F74325465E}"/>
          </ac:spMkLst>
        </pc:spChg>
        <pc:spChg chg="add del mod">
          <ac:chgData name="Cristina Martins Rodrigues" userId="459032d2-6611-47f6-b546-c79c040e89ab" providerId="ADAL" clId="{24725BA6-C417-4E78-B705-50C3FF8A3C3C}" dt="2022-03-23T12:08:26.415" v="3363" actId="478"/>
          <ac:spMkLst>
            <pc:docMk/>
            <pc:sldMk cId="3186881131" sldId="663"/>
            <ac:spMk id="79" creationId="{0843EE34-A9C2-423C-86D1-7A7A95097475}"/>
          </ac:spMkLst>
        </pc:spChg>
        <pc:spChg chg="del">
          <ac:chgData name="Cristina Martins Rodrigues" userId="459032d2-6611-47f6-b546-c79c040e89ab" providerId="ADAL" clId="{24725BA6-C417-4E78-B705-50C3FF8A3C3C}" dt="2022-03-23T08:52:43.097" v="640" actId="478"/>
          <ac:spMkLst>
            <pc:docMk/>
            <pc:sldMk cId="3186881131" sldId="663"/>
            <ac:spMk id="143" creationId="{D58621D2-E3A0-4CFF-A8F4-BEDEB40371EE}"/>
          </ac:spMkLst>
        </pc:spChg>
      </pc:sldChg>
      <pc:sldChg chg="del">
        <pc:chgData name="Cristina Martins Rodrigues" userId="459032d2-6611-47f6-b546-c79c040e89ab" providerId="ADAL" clId="{24725BA6-C417-4E78-B705-50C3FF8A3C3C}" dt="2022-03-23T11:45:49.247" v="2778" actId="47"/>
        <pc:sldMkLst>
          <pc:docMk/>
          <pc:sldMk cId="3692652468" sldId="664"/>
        </pc:sldMkLst>
      </pc:sldChg>
      <pc:sldChg chg="del">
        <pc:chgData name="Cristina Martins Rodrigues" userId="459032d2-6611-47f6-b546-c79c040e89ab" providerId="ADAL" clId="{24725BA6-C417-4E78-B705-50C3FF8A3C3C}" dt="2022-03-23T11:45:45.097" v="2775" actId="47"/>
        <pc:sldMkLst>
          <pc:docMk/>
          <pc:sldMk cId="2094742697" sldId="665"/>
        </pc:sldMkLst>
      </pc:sldChg>
      <pc:sldChg chg="delSp add del mod">
        <pc:chgData name="Cristina Martins Rodrigues" userId="459032d2-6611-47f6-b546-c79c040e89ab" providerId="ADAL" clId="{24725BA6-C417-4E78-B705-50C3FF8A3C3C}" dt="2022-03-23T11:46:29.738" v="2800" actId="47"/>
        <pc:sldMkLst>
          <pc:docMk/>
          <pc:sldMk cId="3243127991" sldId="666"/>
        </pc:sldMkLst>
        <pc:spChg chg="del">
          <ac:chgData name="Cristina Martins Rodrigues" userId="459032d2-6611-47f6-b546-c79c040e89ab" providerId="ADAL" clId="{24725BA6-C417-4E78-B705-50C3FF8A3C3C}" dt="2022-03-23T11:46:20.978" v="2794" actId="478"/>
          <ac:spMkLst>
            <pc:docMk/>
            <pc:sldMk cId="3243127991" sldId="666"/>
            <ac:spMk id="146" creationId="{9A580013-165E-42D7-8C0A-E7A0E1E1D2E1}"/>
          </ac:spMkLst>
        </pc:spChg>
        <pc:grpChg chg="del">
          <ac:chgData name="Cristina Martins Rodrigues" userId="459032d2-6611-47f6-b546-c79c040e89ab" providerId="ADAL" clId="{24725BA6-C417-4E78-B705-50C3FF8A3C3C}" dt="2022-03-23T11:46:18.851" v="2793" actId="478"/>
          <ac:grpSpMkLst>
            <pc:docMk/>
            <pc:sldMk cId="3243127991" sldId="666"/>
            <ac:grpSpMk id="148" creationId="{F8293239-F848-4C5A-AE76-E6529877F601}"/>
          </ac:grpSpMkLst>
        </pc:grpChg>
      </pc:sldChg>
      <pc:sldChg chg="addSp delSp modSp mod">
        <pc:chgData name="Cristina Martins Rodrigues" userId="459032d2-6611-47f6-b546-c79c040e89ab" providerId="ADAL" clId="{24725BA6-C417-4E78-B705-50C3FF8A3C3C}" dt="2022-03-23T08:55:28.472" v="727" actId="20577"/>
        <pc:sldMkLst>
          <pc:docMk/>
          <pc:sldMk cId="387064627" sldId="667"/>
        </pc:sldMkLst>
        <pc:spChg chg="del">
          <ac:chgData name="Cristina Martins Rodrigues" userId="459032d2-6611-47f6-b546-c79c040e89ab" providerId="ADAL" clId="{24725BA6-C417-4E78-B705-50C3FF8A3C3C}" dt="2022-03-23T08:54:59.032" v="692" actId="478"/>
          <ac:spMkLst>
            <pc:docMk/>
            <pc:sldMk cId="387064627" sldId="667"/>
            <ac:spMk id="6" creationId="{06179367-74B3-4ECC-BDB3-9D4E12943ED2}"/>
          </ac:spMkLst>
        </pc:spChg>
        <pc:spChg chg="add mod">
          <ac:chgData name="Cristina Martins Rodrigues" userId="459032d2-6611-47f6-b546-c79c040e89ab" providerId="ADAL" clId="{24725BA6-C417-4E78-B705-50C3FF8A3C3C}" dt="2022-03-23T08:55:03.365" v="696" actId="27636"/>
          <ac:spMkLst>
            <pc:docMk/>
            <pc:sldMk cId="387064627" sldId="667"/>
            <ac:spMk id="7" creationId="{32102952-9281-4718-AB30-7E6F22872BC1}"/>
          </ac:spMkLst>
        </pc:spChg>
        <pc:spChg chg="add mod">
          <ac:chgData name="Cristina Martins Rodrigues" userId="459032d2-6611-47f6-b546-c79c040e89ab" providerId="ADAL" clId="{24725BA6-C417-4E78-B705-50C3FF8A3C3C}" dt="2022-03-23T08:55:28.472" v="727" actId="20577"/>
          <ac:spMkLst>
            <pc:docMk/>
            <pc:sldMk cId="387064627" sldId="667"/>
            <ac:spMk id="8" creationId="{DA5A1967-546B-491B-B805-116F1DD5BAF3}"/>
          </ac:spMkLst>
        </pc:spChg>
        <pc:picChg chg="mod">
          <ac:chgData name="Cristina Martins Rodrigues" userId="459032d2-6611-47f6-b546-c79c040e89ab" providerId="ADAL" clId="{24725BA6-C417-4E78-B705-50C3FF8A3C3C}" dt="2022-03-23T08:55:18.041" v="719" actId="1036"/>
          <ac:picMkLst>
            <pc:docMk/>
            <pc:sldMk cId="387064627" sldId="667"/>
            <ac:picMk id="3" creationId="{AFCCE599-539A-4881-A984-64846C54BA3C}"/>
          </ac:picMkLst>
        </pc:picChg>
      </pc:sldChg>
      <pc:sldChg chg="addSp delSp modSp del mod delAnim modAnim">
        <pc:chgData name="Cristina Martins Rodrigues" userId="459032d2-6611-47f6-b546-c79c040e89ab" providerId="ADAL" clId="{24725BA6-C417-4E78-B705-50C3FF8A3C3C}" dt="2022-03-23T08:34:27.395" v="463" actId="47"/>
        <pc:sldMkLst>
          <pc:docMk/>
          <pc:sldMk cId="2672822533" sldId="668"/>
        </pc:sldMkLst>
        <pc:spChg chg="del">
          <ac:chgData name="Cristina Martins Rodrigues" userId="459032d2-6611-47f6-b546-c79c040e89ab" providerId="ADAL" clId="{24725BA6-C417-4E78-B705-50C3FF8A3C3C}" dt="2022-03-23T08:29:00.170" v="378" actId="478"/>
          <ac:spMkLst>
            <pc:docMk/>
            <pc:sldMk cId="2672822533" sldId="668"/>
            <ac:spMk id="554" creationId="{DD4C8FBE-18CC-475E-ADAD-64C420D09A6B}"/>
          </ac:spMkLst>
        </pc:spChg>
        <pc:spChg chg="del">
          <ac:chgData name="Cristina Martins Rodrigues" userId="459032d2-6611-47f6-b546-c79c040e89ab" providerId="ADAL" clId="{24725BA6-C417-4E78-B705-50C3FF8A3C3C}" dt="2022-03-23T08:29:11.797" v="384" actId="478"/>
          <ac:spMkLst>
            <pc:docMk/>
            <pc:sldMk cId="2672822533" sldId="668"/>
            <ac:spMk id="620" creationId="{3111DEC1-D3A0-4F38-8883-6FD205DF5463}"/>
          </ac:spMkLst>
        </pc:spChg>
        <pc:spChg chg="del">
          <ac:chgData name="Cristina Martins Rodrigues" userId="459032d2-6611-47f6-b546-c79c040e89ab" providerId="ADAL" clId="{24725BA6-C417-4E78-B705-50C3FF8A3C3C}" dt="2022-03-23T08:29:01.155" v="379" actId="478"/>
          <ac:spMkLst>
            <pc:docMk/>
            <pc:sldMk cId="2672822533" sldId="668"/>
            <ac:spMk id="646" creationId="{BFFE482C-9975-4C2B-8B18-C022E635D1D5}"/>
          </ac:spMkLst>
        </pc:spChg>
        <pc:spChg chg="del">
          <ac:chgData name="Cristina Martins Rodrigues" userId="459032d2-6611-47f6-b546-c79c040e89ab" providerId="ADAL" clId="{24725BA6-C417-4E78-B705-50C3FF8A3C3C}" dt="2022-03-23T08:29:02.900" v="381" actId="478"/>
          <ac:spMkLst>
            <pc:docMk/>
            <pc:sldMk cId="2672822533" sldId="668"/>
            <ac:spMk id="647" creationId="{B718F9C1-811E-42C2-BAD5-2A3758597C0B}"/>
          </ac:spMkLst>
        </pc:spChg>
        <pc:grpChg chg="del">
          <ac:chgData name="Cristina Martins Rodrigues" userId="459032d2-6611-47f6-b546-c79c040e89ab" providerId="ADAL" clId="{24725BA6-C417-4E78-B705-50C3FF8A3C3C}" dt="2022-03-23T08:28:57.291" v="375" actId="478"/>
          <ac:grpSpMkLst>
            <pc:docMk/>
            <pc:sldMk cId="2672822533" sldId="668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24725BA6-C417-4E78-B705-50C3FF8A3C3C}" dt="2022-03-23T08:29:01.807" v="380" actId="478"/>
          <ac:grpSpMkLst>
            <pc:docMk/>
            <pc:sldMk cId="2672822533" sldId="668"/>
            <ac:grpSpMk id="648" creationId="{25D869D0-290F-45C3-AD95-9191FF76023E}"/>
          </ac:grpSpMkLst>
        </pc:grpChg>
        <pc:grpChg chg="del">
          <ac:chgData name="Cristina Martins Rodrigues" userId="459032d2-6611-47f6-b546-c79c040e89ab" providerId="ADAL" clId="{24725BA6-C417-4E78-B705-50C3FF8A3C3C}" dt="2022-03-23T08:28:59.442" v="377" actId="478"/>
          <ac:grpSpMkLst>
            <pc:docMk/>
            <pc:sldMk cId="2672822533" sldId="668"/>
            <ac:grpSpMk id="653" creationId="{97596B17-7D6F-4D25-9353-28792DE7A314}"/>
          </ac:grpSpMkLst>
        </pc:grpChg>
        <pc:picChg chg="del">
          <ac:chgData name="Cristina Martins Rodrigues" userId="459032d2-6611-47f6-b546-c79c040e89ab" providerId="ADAL" clId="{24725BA6-C417-4E78-B705-50C3FF8A3C3C}" dt="2022-03-23T08:28:58.198" v="376" actId="478"/>
          <ac:picMkLst>
            <pc:docMk/>
            <pc:sldMk cId="2672822533" sldId="668"/>
            <ac:picMk id="5" creationId="{37D898A6-D429-4DD1-9848-AB0FCDC3127F}"/>
          </ac:picMkLst>
        </pc:picChg>
        <pc:picChg chg="add del mod">
          <ac:chgData name="Cristina Martins Rodrigues" userId="459032d2-6611-47f6-b546-c79c040e89ab" providerId="ADAL" clId="{24725BA6-C417-4E78-B705-50C3FF8A3C3C}" dt="2022-03-23T08:14:46.247" v="90" actId="21"/>
          <ac:picMkLst>
            <pc:docMk/>
            <pc:sldMk cId="2672822533" sldId="668"/>
            <ac:picMk id="115" creationId="{A7CEF5BF-CCC6-4B4B-98D6-F33BB672BD8C}"/>
          </ac:picMkLst>
        </pc:picChg>
      </pc:sldChg>
      <pc:sldChg chg="addSp delSp modSp del mod delAnim">
        <pc:chgData name="Cristina Martins Rodrigues" userId="459032d2-6611-47f6-b546-c79c040e89ab" providerId="ADAL" clId="{24725BA6-C417-4E78-B705-50C3FF8A3C3C}" dt="2022-03-23T09:01:15.441" v="839" actId="47"/>
        <pc:sldMkLst>
          <pc:docMk/>
          <pc:sldMk cId="2077506959" sldId="669"/>
        </pc:sldMkLst>
        <pc:spChg chg="add del">
          <ac:chgData name="Cristina Martins Rodrigues" userId="459032d2-6611-47f6-b546-c79c040e89ab" providerId="ADAL" clId="{24725BA6-C417-4E78-B705-50C3FF8A3C3C}" dt="2022-03-23T08:09:54.670" v="7" actId="478"/>
          <ac:spMkLst>
            <pc:docMk/>
            <pc:sldMk cId="2077506959" sldId="669"/>
            <ac:spMk id="3" creationId="{37A227E4-B037-4F06-905B-2B3D023769E6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3" creationId="{7C4EEB40-8BE3-43C1-9D91-2A5FDE046B95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5" creationId="{053A0370-41CE-4E40-AAB7-137C5FE2CB65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6" creationId="{322E3013-8ECF-40F2-A069-9B2F4CBFC506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7" creationId="{4411899A-3382-48F6-A4FE-87E6CB310DF2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8" creationId="{482E7507-3D27-4B86-8DC0-CA06BA8CEB40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0" creationId="{4E142430-BA3F-4979-A98F-C9E78958C8A3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1" creationId="{E0EB70D9-E260-4B16-A237-55F331D8DA31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2" creationId="{179676EB-4169-4A51-B8F3-29F16F115F8D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3" creationId="{94574E48-B745-4CB8-AECB-825CF7552EB7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24" creationId="{115703C8-2277-4573-B749-EC334968B389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6" creationId="{1441D5A4-680A-4EA6-80DD-B5126E5E78F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7" creationId="{5CB9D8FF-8484-4FD0-9207-19F97C113CC0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8" creationId="{8B610A41-EEBE-4C7C-8B28-F1B94F81F92F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9" creationId="{BF249B28-9164-4055-B919-989D4F239DF8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0" creationId="{AC6C0980-01E6-40EC-9611-5253FF5AA46B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1" creationId="{C1028E64-7E5E-47E2-8599-7E6768C3B76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2" creationId="{88923955-CFDE-487C-A603-D08B4DA2DD86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3" creationId="{E7BE0346-5899-4D92-BEC0-1C7FE2F8AB17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4" creationId="{1A459D10-3586-4843-A595-CFD02FC60AA1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51" creationId="{C7BBA7CF-C13E-49F4-A8FA-B3BE988E88F2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2" creationId="{C5404B8D-1444-4E30-8870-17A46CDE844D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4" creationId="{EDB0F36C-85CD-4A2C-B9FB-37453E936AA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8" creationId="{C363C251-C8CB-4794-B223-DBC26030C9EF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9" creationId="{FA922EEF-5B07-46AE-A769-7189BACDC55D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66" creationId="{DC996D89-BC8C-4AEA-8D73-136520FB7C62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71" creationId="{F18A4C18-81C7-4601-A561-159EF8351138}"/>
          </ac:spMkLst>
        </pc:s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5" creationId="{BEFB02F0-E92C-42ED-8BCD-58B29AC63152}"/>
          </ac:grpSpMkLst>
        </pc:grpChg>
        <pc:grpChg chg="mod">
          <ac:chgData name="Cristina Martins Rodrigues" userId="459032d2-6611-47f6-b546-c79c040e89ab" providerId="ADAL" clId="{24725BA6-C417-4E78-B705-50C3FF8A3C3C}" dt="2022-03-23T08:13:28.948" v="13"/>
          <ac:grpSpMkLst>
            <pc:docMk/>
            <pc:sldMk cId="2077506959" sldId="669"/>
            <ac:grpSpMk id="11" creationId="{E9EDC4D6-7FCF-4E08-B4DA-5FD00220321F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19" creationId="{3865D5CF-672B-48F9-941F-CC7AD971F82F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26" creationId="{B797F13B-E879-4439-8BF4-B15EF94244C2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29" creationId="{D5D5F1F2-7BC9-4FC3-94E7-CF33053C5BAD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49" creationId="{B5EE379B-746D-4C14-8224-D44E3BCCB1E6}"/>
          </ac:grpSpMkLst>
        </pc:grpChg>
        <pc:graphicFrameChg chg="mod">
          <ac:chgData name="Cristina Martins Rodrigues" userId="459032d2-6611-47f6-b546-c79c040e89ab" providerId="ADAL" clId="{24725BA6-C417-4E78-B705-50C3FF8A3C3C}" dt="2022-03-23T08:13:28.948" v="13"/>
          <ac:graphicFrameMkLst>
            <pc:docMk/>
            <pc:sldMk cId="2077506959" sldId="669"/>
            <ac:graphicFrameMk id="9" creationId="{FC078113-C97F-43A6-95A2-0B080C34E01C}"/>
          </ac:graphicFrameMkLst>
        </pc:graphicFrameChg>
        <pc:picChg chg="del">
          <ac:chgData name="Cristina Martins Rodrigues" userId="459032d2-6611-47f6-b546-c79c040e89ab" providerId="ADAL" clId="{24725BA6-C417-4E78-B705-50C3FF8A3C3C}" dt="2022-03-23T08:13:28.452" v="12" actId="478"/>
          <ac:picMkLst>
            <pc:docMk/>
            <pc:sldMk cId="2077506959" sldId="669"/>
            <ac:picMk id="2" creationId="{B391AE7F-5424-4B66-8313-6736BE6503B1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" creationId="{0CAEE44A-3D86-4261-A16A-FB02FA2F4075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6" creationId="{009958F0-8864-47FC-8050-FF4DF9A56581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7" creationId="{A0CB4074-BFAD-4450-8FD1-6F82230E0F26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8" creationId="{45D4FDA4-5E81-4E33-835A-32F50F6CF097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0" creationId="{CA55280B-8E43-42D8-A21D-A97E57E4DF76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2" creationId="{0E86B7D0-3F13-4378-9DAB-B50EEFCE0962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4" creationId="{883D014B-7F3D-4EDF-86A5-14B80360DA66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25" creationId="{F192062F-9345-48CC-BB12-3CA18FDF441B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27" creationId="{61B2A95D-D38C-4797-B9A1-99FE0D8732DE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28" creationId="{9B23E3DA-8EF2-47F0-9C44-29755E56F569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30" creationId="{2246ECBF-F8CA-49EB-9367-47817750DB1D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31" creationId="{1C8A717E-E0A4-419D-844C-868F3CCFF753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2" creationId="{D4F5F898-AD49-4102-9BCF-89D2F51AC7E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3" creationId="{7A3D37AE-0783-4253-B983-7F98A0ADAC19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4" creationId="{C68FCC57-1712-495E-9A58-7876E8AFD49A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5" creationId="{2F474E2A-719D-4C03-A9D6-90D979FAC950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5" creationId="{D55766CC-894E-4D0A-A2ED-1418E9A1F28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6" creationId="{8CF7F5A0-9A23-4F44-80B6-C672578D04CC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7" creationId="{17914EC0-479B-4247-B8B9-629A5C045E5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8" creationId="{70EE11B6-2DFD-4053-86FE-8DD94AE8A7EC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50" creationId="{D7BE995C-8F02-4BCE-9E5C-850FF8E4753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3" creationId="{049D97EB-6304-4618-9CF1-7D7A438B765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5" creationId="{C64D53EC-C130-4BA1-8FF3-715FAB810AFE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6" creationId="{0A48EAFB-F00C-4F18-A331-9CC83DE43CDB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7" creationId="{1BB242CE-41F3-4002-9778-3659BC498AC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0" creationId="{C48B03BA-988A-4C48-AB39-47F85DA3166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1" creationId="{B68CAF41-34BA-4071-854B-CDB57C1264ED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2" creationId="{C33BDB42-3B72-4035-A434-D7FE4BAD4B94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3" creationId="{3B52920A-EB45-41A9-9163-1DA432F15F24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4" creationId="{A3B776EE-DD16-41E0-A3A7-EB2DE3A1170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5" creationId="{65CEF089-C960-4E18-A470-B1FAC50E573B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7" creationId="{6B512ED1-47C0-429E-8658-65F48EC0482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8" creationId="{6BC3A93F-178C-49FB-9CEA-3F7F13B9F86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9" creationId="{ED0C8B07-1C9D-4189-BE50-C5E3A1F17C4C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70" creationId="{385D13EB-53C5-4941-8F17-BDABF719A6A2}"/>
          </ac:picMkLst>
        </pc:picChg>
        <pc:picChg chg="add del mod">
          <ac:chgData name="Cristina Martins Rodrigues" userId="459032d2-6611-47f6-b546-c79c040e89ab" providerId="ADAL" clId="{24725BA6-C417-4E78-B705-50C3FF8A3C3C}" dt="2022-03-23T08:13:38.240" v="17" actId="21"/>
          <ac:picMkLst>
            <pc:docMk/>
            <pc:sldMk cId="2077506959" sldId="669"/>
            <ac:picMk id="72" creationId="{30903F3F-FAEF-4F6E-B16A-052D9A140C7F}"/>
          </ac:picMkLst>
        </pc:picChg>
      </pc:sldChg>
      <pc:sldChg chg="addSp delSp modSp mod modAnim">
        <pc:chgData name="Cristina Martins Rodrigues" userId="459032d2-6611-47f6-b546-c79c040e89ab" providerId="ADAL" clId="{24725BA6-C417-4E78-B705-50C3FF8A3C3C}" dt="2022-03-23T08:54:26.699" v="690" actId="478"/>
        <pc:sldMkLst>
          <pc:docMk/>
          <pc:sldMk cId="1776627509" sldId="670"/>
        </pc:sldMkLst>
        <pc:spChg chg="del">
          <ac:chgData name="Cristina Martins Rodrigues" userId="459032d2-6611-47f6-b546-c79c040e89ab" providerId="ADAL" clId="{24725BA6-C417-4E78-B705-50C3FF8A3C3C}" dt="2022-03-23T08:39:33.787" v="499" actId="478"/>
          <ac:spMkLst>
            <pc:docMk/>
            <pc:sldMk cId="1776627509" sldId="670"/>
            <ac:spMk id="6" creationId="{06179367-74B3-4ECC-BDB3-9D4E12943ED2}"/>
          </ac:spMkLst>
        </pc:spChg>
        <pc:spChg chg="add mod ord topLvl">
          <ac:chgData name="Cristina Martins Rodrigues" userId="459032d2-6611-47f6-b546-c79c040e89ab" providerId="ADAL" clId="{24725BA6-C417-4E78-B705-50C3FF8A3C3C}" dt="2022-03-23T08:46:31.989" v="580" actId="164"/>
          <ac:spMkLst>
            <pc:docMk/>
            <pc:sldMk cId="1776627509" sldId="670"/>
            <ac:spMk id="10" creationId="{8048B047-9B5F-498A-B51A-F23DDE83D8F4}"/>
          </ac:spMkLst>
        </pc:spChg>
        <pc:spChg chg="add mod topLvl">
          <ac:chgData name="Cristina Martins Rodrigues" userId="459032d2-6611-47f6-b546-c79c040e89ab" providerId="ADAL" clId="{24725BA6-C417-4E78-B705-50C3FF8A3C3C}" dt="2022-03-23T08:50:00.061" v="634" actId="164"/>
          <ac:spMkLst>
            <pc:docMk/>
            <pc:sldMk cId="1776627509" sldId="670"/>
            <ac:spMk id="11" creationId="{6E37656A-A3CD-4AD2-8FA4-A84205FCF004}"/>
          </ac:spMkLst>
        </pc:spChg>
        <pc:spChg chg="mod">
          <ac:chgData name="Cristina Martins Rodrigues" userId="459032d2-6611-47f6-b546-c79c040e89ab" providerId="ADAL" clId="{24725BA6-C417-4E78-B705-50C3FF8A3C3C}" dt="2022-03-23T08:46:37.527" v="581"/>
          <ac:spMkLst>
            <pc:docMk/>
            <pc:sldMk cId="1776627509" sldId="670"/>
            <ac:spMk id="19" creationId="{9DEBEFE8-6A38-4D09-B6B3-6F43DE7CDAB5}"/>
          </ac:spMkLst>
        </pc:spChg>
        <pc:spChg chg="add del">
          <ac:chgData name="Cristina Martins Rodrigues" userId="459032d2-6611-47f6-b546-c79c040e89ab" providerId="ADAL" clId="{24725BA6-C417-4E78-B705-50C3FF8A3C3C}" dt="2022-03-23T08:53:12.438" v="650" actId="22"/>
          <ac:spMkLst>
            <pc:docMk/>
            <pc:sldMk cId="1776627509" sldId="670"/>
            <ac:spMk id="24" creationId="{9EB18C11-1633-4811-955B-7B50061D7113}"/>
          </ac:spMkLst>
        </pc:spChg>
        <pc:spChg chg="add mod">
          <ac:chgData name="Cristina Martins Rodrigues" userId="459032d2-6611-47f6-b546-c79c040e89ab" providerId="ADAL" clId="{24725BA6-C417-4E78-B705-50C3FF8A3C3C}" dt="2022-03-23T08:54:22.476" v="689" actId="20577"/>
          <ac:spMkLst>
            <pc:docMk/>
            <pc:sldMk cId="1776627509" sldId="670"/>
            <ac:spMk id="25" creationId="{71F8C25C-F196-4B60-BA4F-CB5D22CA8F97}"/>
          </ac:spMkLst>
        </pc:spChg>
        <pc:spChg chg="add del mod">
          <ac:chgData name="Cristina Martins Rodrigues" userId="459032d2-6611-47f6-b546-c79c040e89ab" providerId="ADAL" clId="{24725BA6-C417-4E78-B705-50C3FF8A3C3C}" dt="2022-03-23T08:54:26.699" v="690" actId="478"/>
          <ac:spMkLst>
            <pc:docMk/>
            <pc:sldMk cId="1776627509" sldId="670"/>
            <ac:spMk id="26" creationId="{B84CAC43-9CA8-4025-A188-6262609D152E}"/>
          </ac:spMkLst>
        </pc:spChg>
        <pc:grpChg chg="add del mod">
          <ac:chgData name="Cristina Martins Rodrigues" userId="459032d2-6611-47f6-b546-c79c040e89ab" providerId="ADAL" clId="{24725BA6-C417-4E78-B705-50C3FF8A3C3C}" dt="2022-03-23T08:41:24.638" v="544" actId="165"/>
          <ac:grpSpMkLst>
            <pc:docMk/>
            <pc:sldMk cId="1776627509" sldId="670"/>
            <ac:grpSpMk id="12" creationId="{509E7D2D-C545-4521-83B1-BC02A4162D9D}"/>
          </ac:grpSpMkLst>
        </pc:grpChg>
        <pc:grpChg chg="add del mod">
          <ac:chgData name="Cristina Martins Rodrigues" userId="459032d2-6611-47f6-b546-c79c040e89ab" providerId="ADAL" clId="{24725BA6-C417-4E78-B705-50C3FF8A3C3C}" dt="2022-03-23T08:49:55.963" v="633" actId="478"/>
          <ac:grpSpMkLst>
            <pc:docMk/>
            <pc:sldMk cId="1776627509" sldId="670"/>
            <ac:grpSpMk id="17" creationId="{C28F8D63-B429-4836-8020-8F8AC5ADBF9E}"/>
          </ac:grpSpMkLst>
        </pc:grpChg>
        <pc:grpChg chg="add mod">
          <ac:chgData name="Cristina Martins Rodrigues" userId="459032d2-6611-47f6-b546-c79c040e89ab" providerId="ADAL" clId="{24725BA6-C417-4E78-B705-50C3FF8A3C3C}" dt="2022-03-23T08:49:36.683" v="629" actId="1038"/>
          <ac:grpSpMkLst>
            <pc:docMk/>
            <pc:sldMk cId="1776627509" sldId="670"/>
            <ac:grpSpMk id="18" creationId="{979004F1-46CF-4A4D-8AD2-9A94BD4A8447}"/>
          </ac:grpSpMkLst>
        </pc:grpChg>
        <pc:grpChg chg="add mod">
          <ac:chgData name="Cristina Martins Rodrigues" userId="459032d2-6611-47f6-b546-c79c040e89ab" providerId="ADAL" clId="{24725BA6-C417-4E78-B705-50C3FF8A3C3C}" dt="2022-03-23T08:50:00.061" v="634" actId="164"/>
          <ac:grpSpMkLst>
            <pc:docMk/>
            <pc:sldMk cId="1776627509" sldId="670"/>
            <ac:grpSpMk id="22" creationId="{78088BE8-8138-4E9E-96C4-26CCE3659B8A}"/>
          </ac:grpSpMkLst>
        </pc:grpChg>
        <pc:picChg chg="add mod topLvl">
          <ac:chgData name="Cristina Martins Rodrigues" userId="459032d2-6611-47f6-b546-c79c040e89ab" providerId="ADAL" clId="{24725BA6-C417-4E78-B705-50C3FF8A3C3C}" dt="2022-03-23T08:50:00.061" v="634" actId="164"/>
          <ac:picMkLst>
            <pc:docMk/>
            <pc:sldMk cId="1776627509" sldId="670"/>
            <ac:picMk id="3" creationId="{D6764F8C-B565-415B-935D-4DA0D7D92DF2}"/>
          </ac:picMkLst>
        </pc:picChg>
        <pc:picChg chg="add del mod">
          <ac:chgData name="Cristina Martins Rodrigues" userId="459032d2-6611-47f6-b546-c79c040e89ab" providerId="ADAL" clId="{24725BA6-C417-4E78-B705-50C3FF8A3C3C}" dt="2022-03-23T08:39:48.411" v="504" actId="478"/>
          <ac:picMkLst>
            <pc:docMk/>
            <pc:sldMk cId="1776627509" sldId="670"/>
            <ac:picMk id="5" creationId="{147D9066-F263-4347-8F75-4AD8B764FD7B}"/>
          </ac:picMkLst>
        </pc:picChg>
        <pc:picChg chg="add del mod modCrop">
          <ac:chgData name="Cristina Martins Rodrigues" userId="459032d2-6611-47f6-b546-c79c040e89ab" providerId="ADAL" clId="{24725BA6-C417-4E78-B705-50C3FF8A3C3C}" dt="2022-03-23T08:39:02.845" v="496" actId="478"/>
          <ac:picMkLst>
            <pc:docMk/>
            <pc:sldMk cId="1776627509" sldId="670"/>
            <ac:picMk id="7" creationId="{F0D06B7C-D5EC-4012-820C-473C792E6F41}"/>
          </ac:picMkLst>
        </pc:picChg>
        <pc:picChg chg="add del mod">
          <ac:chgData name="Cristina Martins Rodrigues" userId="459032d2-6611-47f6-b546-c79c040e89ab" providerId="ADAL" clId="{24725BA6-C417-4E78-B705-50C3FF8A3C3C}" dt="2022-03-23T08:36:33.582" v="470" actId="478"/>
          <ac:picMkLst>
            <pc:docMk/>
            <pc:sldMk cId="1776627509" sldId="670"/>
            <ac:picMk id="9" creationId="{CF97001E-71E5-4FCF-BF56-EFDF26E25836}"/>
          </ac:picMkLst>
        </pc:picChg>
        <pc:picChg chg="add mod">
          <ac:chgData name="Cristina Martins Rodrigues" userId="459032d2-6611-47f6-b546-c79c040e89ab" providerId="ADAL" clId="{24725BA6-C417-4E78-B705-50C3FF8A3C3C}" dt="2022-03-23T08:46:31.989" v="580" actId="164"/>
          <ac:picMkLst>
            <pc:docMk/>
            <pc:sldMk cId="1776627509" sldId="670"/>
            <ac:picMk id="14" creationId="{53A6E2DE-3E38-4337-8AA7-4FB4A66D888B}"/>
          </ac:picMkLst>
        </pc:picChg>
        <pc:picChg chg="add mod">
          <ac:chgData name="Cristina Martins Rodrigues" userId="459032d2-6611-47f6-b546-c79c040e89ab" providerId="ADAL" clId="{24725BA6-C417-4E78-B705-50C3FF8A3C3C}" dt="2022-03-23T08:46:31.989" v="580" actId="164"/>
          <ac:picMkLst>
            <pc:docMk/>
            <pc:sldMk cId="1776627509" sldId="670"/>
            <ac:picMk id="16" creationId="{862AFF92-A14B-4D7B-86B4-DF3DF20AF455}"/>
          </ac:picMkLst>
        </pc:picChg>
        <pc:picChg chg="mod">
          <ac:chgData name="Cristina Martins Rodrigues" userId="459032d2-6611-47f6-b546-c79c040e89ab" providerId="ADAL" clId="{24725BA6-C417-4E78-B705-50C3FF8A3C3C}" dt="2022-03-23T08:46:37.527" v="581"/>
          <ac:picMkLst>
            <pc:docMk/>
            <pc:sldMk cId="1776627509" sldId="670"/>
            <ac:picMk id="20" creationId="{F60B0908-EF5C-4BBE-AF42-7485E561CB20}"/>
          </ac:picMkLst>
        </pc:picChg>
        <pc:picChg chg="mod">
          <ac:chgData name="Cristina Martins Rodrigues" userId="459032d2-6611-47f6-b546-c79c040e89ab" providerId="ADAL" clId="{24725BA6-C417-4E78-B705-50C3FF8A3C3C}" dt="2022-03-23T08:46:37.527" v="581"/>
          <ac:picMkLst>
            <pc:docMk/>
            <pc:sldMk cId="1776627509" sldId="670"/>
            <ac:picMk id="21" creationId="{32A403B6-E395-474D-A062-4832CF16DE0E}"/>
          </ac:picMkLst>
        </pc:picChg>
      </pc:sldChg>
      <pc:sldChg chg="addSp delSp modSp del">
        <pc:chgData name="Cristina Martins Rodrigues" userId="459032d2-6611-47f6-b546-c79c040e89ab" providerId="ADAL" clId="{24725BA6-C417-4E78-B705-50C3FF8A3C3C}" dt="2022-03-23T08:34:30.414" v="464" actId="47"/>
        <pc:sldMkLst>
          <pc:docMk/>
          <pc:sldMk cId="110099089" sldId="671"/>
        </pc:sldMkLst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3" creationId="{93048AA8-6BD2-412F-ACB1-26202EC443E0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5" creationId="{C3B02713-7D7E-4AE2-9151-5CF00F0CF3B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6" creationId="{C0202346-D80A-4E52-8CE9-87B545D6DA50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7" creationId="{1E333C23-AF9E-41BF-AEB6-02B9888D3AD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8" creationId="{8A2E781B-103A-4E7D-8DC3-0073E6014C95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0" creationId="{0CB838A5-22C4-466B-A76C-F2195663D6A6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1" creationId="{31A803A1-DB2F-478B-A60E-E51374FFFE66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2" creationId="{D9B3709C-95FF-40AD-B3E0-D8ACE81E8FC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3" creationId="{5C3C674C-6BAA-4516-97D5-503E5A929B1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24" creationId="{0FDFCA69-868D-4EDC-9764-0D4FDE62D3C6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6" creationId="{5EFAF888-77D5-458C-8697-22826D4E6A3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7" creationId="{2518A32C-5E2E-4732-8F31-D7CAA7DC90AE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8" creationId="{02BD708F-C9D0-42F2-BC86-81C91B483A00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9" creationId="{2259848A-BBC1-459E-9591-138E75C6B1C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0" creationId="{E654D049-09B3-463A-8080-38D85BCE40A7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1" creationId="{9C4DA0A5-069E-48C5-9742-9EAD59E5806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2" creationId="{4259D117-27A3-455B-B08F-3F22DE985008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3" creationId="{9E97F31B-F8DD-4DF5-A42B-DEAE21756444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4" creationId="{D169087B-D734-4ED2-A681-EA7496D3E859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51" creationId="{C64F4542-678E-46E4-96CD-171B1E05555A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2" creationId="{756B78BD-38C3-4A2B-8560-D3AF5EC3674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4" creationId="{B031F58E-780F-40EC-AC41-F593D5CF01F7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8" creationId="{F6DA6A11-9480-4954-AFFD-7186A01CAA6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9" creationId="{A19E5957-9533-479B-B191-3BCA15C26A2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66" creationId="{E3D4FEFC-9D27-41AF-868F-4AE2DD84BC90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71" creationId="{3B1A3416-ED03-4424-A38E-9E7FA9AA8CFF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1" creationId="{5025190C-231B-4C98-93AD-042A5C5D0AFD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3" creationId="{BF383205-ACB7-44EC-AF71-869EFB9E523C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4" creationId="{AD9CEDA3-0802-45F9-A237-6B96C43A5856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5" creationId="{B4B4FE39-98DF-4344-95A8-41414C4C8089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6" creationId="{30CEE8CF-A891-4807-BF25-1741EB8140BE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8" creationId="{8D14C5CC-3842-4CE1-9A6A-1F65CDF3C376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9" creationId="{248CBD65-6B36-4E1F-8A70-E02F2D1CD682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90" creationId="{0F11DCBA-9031-492A-A6AA-9588AE851B84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91" creationId="{CB58B3DE-08FF-4527-B312-A1DEEAEC8A50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92" creationId="{A11CFFF3-7D86-4C8D-B968-B9C7B3910D6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4" creationId="{8F4E53D2-A2C0-4F67-94DE-D5310A52449C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5" creationId="{B565921A-96E7-4214-93DC-7E35B88F0E37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6" creationId="{CCA31BCC-76C0-44C7-8056-2B53A8025C6E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7" creationId="{A22B4627-A830-44B0-8AEA-9C22DFAB641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8" creationId="{B7C3C221-702F-4D09-8B20-C0587A9B51B3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9" creationId="{A8BAD0EA-503D-4CAD-B1E9-E6506A2BA78E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0" creationId="{91085F56-980B-4AE9-8826-DDCCB134039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1" creationId="{FE7B4BE3-3FC4-45FD-BCEA-AFE4911B185A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2" creationId="{DE495B7C-C5C7-46F8-9447-DB12C3855C47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119" creationId="{DCF46A24-210E-422F-91B3-B28ECAFA3DE0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0" creationId="{679E5062-7F5E-40B2-9925-DF1A032B91E3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2" creationId="{A9702786-3249-49D0-85E3-D71C6B737455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6" creationId="{229E36D9-0F97-431E-B1A3-FD1D4AD6257F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7" creationId="{D679801C-CE7F-4249-AD65-879EE74D2AF2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34" creationId="{BA65D0A5-D686-408C-875E-2C87D1B9E21C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39" creationId="{8035FB93-7FE0-4E23-ADC3-525CB33D8E9F}"/>
          </ac:spMkLst>
        </pc:s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4" creationId="{8BFD7D80-1927-4568-BE98-60C14C3DA845}"/>
          </ac:grpSpMkLst>
        </pc:grpChg>
        <pc:grpChg chg="mod">
          <ac:chgData name="Cristina Martins Rodrigues" userId="459032d2-6611-47f6-b546-c79c040e89ab" providerId="ADAL" clId="{24725BA6-C417-4E78-B705-50C3FF8A3C3C}" dt="2022-03-23T08:13:06.114" v="8"/>
          <ac:grpSpMkLst>
            <pc:docMk/>
            <pc:sldMk cId="110099089" sldId="671"/>
            <ac:grpSpMk id="11" creationId="{C9A5E69D-361D-4A83-A278-F1C36F52CFFE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19" creationId="{894E5C2B-CE54-4A56-ABC6-7C9B183C6CA3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26" creationId="{8D8C0F13-A3E1-4923-ABBC-5E994E3F717E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29" creationId="{8A7E1E75-9CCD-4501-9050-085D5EA16387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49" creationId="{164D75AC-A91D-4557-AADD-33C94FE7AEBB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73" creationId="{14691713-CC8D-41F7-93D1-0EA3D2894065}"/>
          </ac:grpSpMkLst>
        </pc:grpChg>
        <pc:grpChg chg="mod">
          <ac:chgData name="Cristina Martins Rodrigues" userId="459032d2-6611-47f6-b546-c79c040e89ab" providerId="ADAL" clId="{24725BA6-C417-4E78-B705-50C3FF8A3C3C}" dt="2022-03-23T08:13:11.325" v="10"/>
          <ac:grpSpMkLst>
            <pc:docMk/>
            <pc:sldMk cId="110099089" sldId="671"/>
            <ac:grpSpMk id="79" creationId="{CA406B3F-B8EE-453D-B44B-5B6C9E193C5B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87" creationId="{A3DA09ED-4D6C-4141-AC8E-07E7AD7BB0AC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94" creationId="{F232D496-C66E-4386-AECF-77F37E6F0EC8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97" creationId="{143B15BD-255B-4789-BD1F-CDF9DF5043EF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117" creationId="{6C3381BB-0A35-4BB2-B15D-3AF65831C3F5}"/>
          </ac:grpSpMkLst>
        </pc:grpChg>
        <pc:graphicFrameChg chg="mod">
          <ac:chgData name="Cristina Martins Rodrigues" userId="459032d2-6611-47f6-b546-c79c040e89ab" providerId="ADAL" clId="{24725BA6-C417-4E78-B705-50C3FF8A3C3C}" dt="2022-03-23T08:13:06.114" v="8"/>
          <ac:graphicFrameMkLst>
            <pc:docMk/>
            <pc:sldMk cId="110099089" sldId="671"/>
            <ac:graphicFrameMk id="9" creationId="{9B314827-93EA-4290-AD45-9CD6AC3E60A7}"/>
          </ac:graphicFrameMkLst>
        </pc:graphicFrameChg>
        <pc:graphicFrameChg chg="mod">
          <ac:chgData name="Cristina Martins Rodrigues" userId="459032d2-6611-47f6-b546-c79c040e89ab" providerId="ADAL" clId="{24725BA6-C417-4E78-B705-50C3FF8A3C3C}" dt="2022-03-23T08:13:11.325" v="10"/>
          <ac:graphicFrameMkLst>
            <pc:docMk/>
            <pc:sldMk cId="110099089" sldId="671"/>
            <ac:graphicFrameMk id="77" creationId="{0A664DD0-30C5-4557-AC49-256D1CEE8E25}"/>
          </ac:graphicFrameMkLst>
        </pc:graphicFrame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" creationId="{939CEA54-A0AE-4F4C-AEBC-C55E3A29B808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5" creationId="{CC401F60-E737-4F69-B309-FFD3268FA7A1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7" creationId="{15196387-17D8-43E5-97AF-E63A9DB307C5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8" creationId="{5116E31C-DE24-458E-B92F-210C7344CD5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0" creationId="{96A5FB78-0264-4923-8EB6-5B956446B8D8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2" creationId="{EFBA89D7-4424-4485-B480-AD0ECE571A40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4" creationId="{1AB4727E-BA50-4AFD-88F6-CE5AAB1C00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25" creationId="{D64E49F2-DD09-4C0C-940F-CC04DAE279AD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27" creationId="{36A62E28-A789-48EC-A225-543F6CD11CB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28" creationId="{12AD4F82-F69B-47C9-B47D-90E6B3FF48E0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30" creationId="{A30F0B2B-B209-4E55-95B8-2562823C141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31" creationId="{1D061520-BBF8-44E9-B2C4-A77DC81919D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2" creationId="{16131E8E-2788-42DC-86D1-45E7B70CB0D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3" creationId="{F18FB125-6B44-48E1-B083-9BEB7DD194F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4" creationId="{36877FC9-6636-4395-BD4C-EDB2860C0B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5" creationId="{729782E5-20B7-41E1-A066-0C359A6572EA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5" creationId="{B3C5BAB3-504A-4F83-BE17-9FD3049FC3A4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6" creationId="{B8293CAF-9049-46BF-9AAF-28ED5D62CA8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7" creationId="{8139B9AF-6A47-4A24-94D0-86C4BDD1BF20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8" creationId="{CCDF8935-3B31-454F-81F0-62F17AF828A2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50" creationId="{3D1958FB-6928-4BBB-8627-173B93E57D14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3" creationId="{BB006AF0-678C-4250-A2A2-8FC1D043E11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5" creationId="{05215EDD-0563-4FE2-958E-9E2A7B6595F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6" creationId="{C51D0B0D-B1A9-4A15-831E-3E8617B1578A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7" creationId="{4D8D491E-8512-48EC-AE28-13402B8C0C32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0" creationId="{E4676003-DA28-41FB-AFFF-10EA2BD4AF0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1" creationId="{594F9388-E7F3-4C3D-A1CD-81767EE64C5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2" creationId="{C3EF6D0D-0053-4B00-B820-EBC3FFF56A6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3" creationId="{BCD799F3-3DAF-478C-AD4F-A71096731BB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4" creationId="{E251F5DB-5C70-43EF-A3A0-E04A0D6D76A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5" creationId="{FEB6C788-78B7-4796-B0D0-1546138C8BC7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7" creationId="{0299FF0A-F3CC-4AB5-BA1C-A339F257562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8" creationId="{EA758CFC-1AA5-49BF-AF63-D4DD24D9DC8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9" creationId="{0C76FD77-20E7-4035-8E73-BE2EBC3DE5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70" creationId="{56A2AB8D-29EA-43B9-966F-731391E91AB0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72" creationId="{039B2A21-5B3C-4CE7-9141-74768A158459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4" creationId="{DBDF76F5-B71F-400D-9A55-23D1E40930F7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5" creationId="{C5CF8440-28F4-4012-982E-C1BA93316401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6" creationId="{72CC609A-1217-4ACD-9225-6023EA668AB0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8" creationId="{98C767E4-F9A1-4E36-821D-5E5469489334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80" creationId="{021181C4-1A26-4FDB-858D-7B5C2DC61635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82" creationId="{0C2464AE-4CFF-45C4-BA65-DCBF163DF92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93" creationId="{94922087-02D0-4B78-A478-6C7CDC68A872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5" creationId="{4946D634-4B9E-4C0A-8C65-CEE2014CE80B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6" creationId="{74FA9DBF-BB51-4FBD-921C-F9819B3D7544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8" creationId="{0FACD9B0-C665-4657-BDC9-13E39729489A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9" creationId="{5A59017D-3D6B-4347-A420-2E7E1BC0CD2B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0" creationId="{C9D63AC6-5B55-4363-9AE2-968C577CDA5F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1" creationId="{D85FBE30-E18F-47B3-8FAD-7EBCEEC183E8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2" creationId="{BB364CC2-8593-4081-954C-CBD7731BB964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3" creationId="{7CFDF825-8965-47A0-BCF8-9CB1302F1ABB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3" creationId="{AD736413-7686-4AA0-88A7-03C3E4B7C0A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4" creationId="{F7E446C9-054F-4E32-BB2D-25EF0BD1E26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5" creationId="{5E47E7F6-3B40-4F1B-83CB-B20EB386099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6" creationId="{B95CB69F-141B-4A34-9472-4089B81ADD30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118" creationId="{1E8E4EA9-2E1A-4E52-8E2A-B17C22ABD69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1" creationId="{D3C61B5F-3A14-4214-B642-AD0A1B578924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3" creationId="{44A17017-81CA-4A0F-8FE0-023D01555B88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4" creationId="{0F2AF226-630F-49E8-B4C4-ED2859C8257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5" creationId="{A30BB5A3-55D3-46AD-9ACA-C2F6BD41DC50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8" creationId="{B4275EB7-7D17-472E-B993-E5788A74D50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9" creationId="{94CF3CFB-9D7E-48AF-8AA1-E593369ABA87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0" creationId="{C678EA01-E36D-49C3-A70D-C1FC21B7DE1A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1" creationId="{0D58F22A-5BD1-4E40-A4EB-61103F305DAA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2" creationId="{C710B62D-0EFB-4156-9232-26547E08D3C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3" creationId="{DB492E21-5A61-4E14-9C06-6B470862B02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5" creationId="{8374236B-0FCA-48D3-B6FE-9F209452CEFD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6" creationId="{692EBB20-AB27-4C29-B139-1996CCB44F1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7" creationId="{F1F54014-5BC9-484F-AAAD-6CF26D42136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8" creationId="{C72E80CC-FD17-4CCF-8D42-C406B114B0DB}"/>
          </ac:picMkLst>
        </pc:picChg>
      </pc:sldChg>
      <pc:sldChg chg="addSp delSp modSp mod modAnim">
        <pc:chgData name="Cristina Martins Rodrigues" userId="459032d2-6611-47f6-b546-c79c040e89ab" providerId="ADAL" clId="{24725BA6-C417-4E78-B705-50C3FF8A3C3C}" dt="2022-03-23T09:50:35.954" v="1690" actId="478"/>
        <pc:sldMkLst>
          <pc:docMk/>
          <pc:sldMk cId="1934606769" sldId="782"/>
        </pc:sldMkLst>
        <pc:spChg chg="add del mod">
          <ac:chgData name="Cristina Martins Rodrigues" userId="459032d2-6611-47f6-b546-c79c040e89ab" providerId="ADAL" clId="{24725BA6-C417-4E78-B705-50C3FF8A3C3C}" dt="2022-03-23T09:05:32.824" v="922" actId="478"/>
          <ac:spMkLst>
            <pc:docMk/>
            <pc:sldMk cId="1934606769" sldId="782"/>
            <ac:spMk id="3" creationId="{14E02A2F-4F12-4397-9799-1C88634153C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" creationId="{E5770D81-247D-47A1-A0CF-3A8292048DA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6" creationId="{6DCB6683-D6DC-4AD4-864C-94C0B60FC90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7" creationId="{356D45A3-C0C2-4EA1-9CF9-BDD35F74169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9" creationId="{62CED81F-7617-4C1E-B5D3-1E1505BE462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3" creationId="{5E5C6DE2-5837-4988-B243-600506FBD8A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" creationId="{C848D7C0-6D7F-48E6-B7A1-8A032190BE37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5" creationId="{8B9898C6-7A57-4785-A62E-4E1B54B1D6D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6" creationId="{A3E45665-274C-44E2-86CA-36D5FC7DBF0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7" creationId="{AF71A2A0-4938-4AC3-9E98-368606DB254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8" creationId="{0B96C4CA-09B6-4516-8C38-FF77CB73F53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9" creationId="{2AA78E52-F125-400B-9D9A-340080824FF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1" creationId="{E270A2ED-3106-4C35-B57C-4E9F24D01FB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3" creationId="{87C6F2B2-F7C2-448D-A361-77C298AA1CEF}"/>
          </ac:spMkLst>
        </pc:spChg>
        <pc:spChg chg="del">
          <ac:chgData name="Cristina Martins Rodrigues" userId="459032d2-6611-47f6-b546-c79c040e89ab" providerId="ADAL" clId="{24725BA6-C417-4E78-B705-50C3FF8A3C3C}" dt="2022-03-23T09:11:03.833" v="1120" actId="478"/>
          <ac:spMkLst>
            <pc:docMk/>
            <pc:sldMk cId="1934606769" sldId="782"/>
            <ac:spMk id="133" creationId="{7EDCB117-B0A7-4B51-998A-8C8DD58B3C60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3" creationId="{6F7A3E9B-12B4-436D-8A65-D4AA80382C1F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7" creationId="{F87C4774-D1B5-4D71-9640-4C8B98738E50}"/>
          </ac:spMkLst>
        </pc:spChg>
        <pc:spChg chg="del">
          <ac:chgData name="Cristina Martins Rodrigues" userId="459032d2-6611-47f6-b546-c79c040e89ab" providerId="ADAL" clId="{24725BA6-C417-4E78-B705-50C3FF8A3C3C}" dt="2022-03-23T09:05:30.731" v="921" actId="478"/>
          <ac:spMkLst>
            <pc:docMk/>
            <pc:sldMk cId="1934606769" sldId="782"/>
            <ac:spMk id="187" creationId="{82955850-07B1-4C6D-9FB3-1901565B124B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06" creationId="{89771F39-7A75-42EC-9BDC-CB60AD901D36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22" creationId="{A08B9FE7-5959-4CEC-8E19-F711469FD04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38" creationId="{642AAFF1-5AFC-47D6-B105-8ADDF00C6B1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60" creationId="{19368132-8E5D-4A24-A51F-DF85EBE1DB7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61" creationId="{4761C77D-48AC-4E77-9161-162D749D18E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4" creationId="{FDEC9D42-BEBB-46AA-A2A4-14B8737D512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6" creationId="{2F999151-468B-4739-ABBE-37582D8DB4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7" creationId="{D3B94BE1-7EF2-4F55-9F44-D2E93D2F1A2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8" creationId="{958018D2-B4B3-45C6-B03E-C4E37D3C7F0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9" creationId="{4033341C-9FD3-4148-A5E5-9D0BF8383E4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0" creationId="{EC24FABE-8022-4C0A-88EE-524304C27C2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6" creationId="{52FDE6E7-C31A-4021-AB03-5F08BDE5F62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9" creationId="{CB34A375-ACD8-4AB3-8A2B-7E5DF3BC2FD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2" creationId="{14AE5F34-E694-4701-A91E-247BD3D379A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6" creationId="{A5E06A09-6A31-4D5B-B047-DBA6C09E3C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7" creationId="{CF9D9342-7789-4DFE-83EB-487F539985B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9" creationId="{AEF69DB8-A643-40AC-AD16-E8BA819513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0" creationId="{08E4F29B-8091-45A9-86A7-4E19BAA1CF2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1" creationId="{016B147A-B11E-4FC6-90B2-95FE35E961E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2" creationId="{25BE93D5-48F2-49FC-A75E-D5EFDD6EE3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4" creationId="{3067182A-07B1-48DA-9AEF-26FCAE7354F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5" creationId="{CF295435-BA97-4744-9A97-E9CA0DEC62A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6" creationId="{6AE5C541-4EFD-46D8-BFDE-99DE66E7495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7" creationId="{F1F0C528-F57B-425D-8726-DBF52900012B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8" creationId="{83E208EE-A547-4D44-9CD9-584914B9B4FD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9" creationId="{4DCC009E-58E7-44E4-9DFC-D3A04A384114}"/>
          </ac:spMkLst>
        </pc:spChg>
        <pc:spChg chg="add mod">
          <ac:chgData name="Cristina Martins Rodrigues" userId="459032d2-6611-47f6-b546-c79c040e89ab" providerId="ADAL" clId="{24725BA6-C417-4E78-B705-50C3FF8A3C3C}" dt="2022-03-23T09:05:27.213" v="920"/>
          <ac:spMkLst>
            <pc:docMk/>
            <pc:sldMk cId="1934606769" sldId="782"/>
            <ac:spMk id="310" creationId="{3AD4F504-2699-4B6E-98D3-23CA5994EB1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1" creationId="{27FEFEA4-CC79-4E64-A95D-3F4F232CA57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3" creationId="{B9C3909F-03BD-4565-822F-4BD0D31956F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7" creationId="{E5183798-FDC6-44B2-B9BA-585C1076FE5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8" creationId="{5D39B983-F709-4202-98D3-CE07887E9D3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0" creationId="{CEF26B43-2EC4-4B89-9B84-890D9565EBE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3" creationId="{9C7D7E0D-2E3E-49F8-8BB5-A163835843C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4" creationId="{9F5473DA-778A-40B1-BDE6-76A86DEE1E4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5" creationId="{C7376BBE-0635-4757-B660-4EA2C284A08B}"/>
          </ac:spMkLst>
        </pc:spChg>
        <pc:spChg chg="add mod">
          <ac:chgData name="Cristina Martins Rodrigues" userId="459032d2-6611-47f6-b546-c79c040e89ab" providerId="ADAL" clId="{24725BA6-C417-4E78-B705-50C3FF8A3C3C}" dt="2022-03-23T09:29:48.370" v="1311" actId="2085"/>
          <ac:spMkLst>
            <pc:docMk/>
            <pc:sldMk cId="1934606769" sldId="782"/>
            <ac:spMk id="326" creationId="{A7175ADC-6C22-4BE4-B7BE-BADB21E4FEE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8" creationId="{8F6D6090-6331-48D9-B34D-E85CF703FF2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0" creationId="{A9F5EF08-B728-4354-A9B2-06A1DC024AA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1" creationId="{DD8694CC-F501-4433-BCA7-926B8F4D72D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3" creationId="{D1B14FC9-CAFF-4E3E-8245-C17826F1C9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5" creationId="{1CD4B5A8-9754-4524-AE94-3A48389B1B8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6" creationId="{2A473837-9522-48C7-B6E0-CA51913BE84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7" creationId="{4EF61923-C95A-47F1-9C49-54626ECDFB5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8" creationId="{F37CE637-2BF6-463F-924E-F71751CBA31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1" creationId="{10C7D39B-9059-4902-BFAD-13BFEB8BD34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3" creationId="{920822E6-909F-4159-993C-E2D76596A42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4" creationId="{F7D76010-CD46-41E1-89E9-34BDAFBE453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7" creationId="{59E9D29B-2CC6-47AD-B3D1-A253B52DCD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8" creationId="{C78AA318-77CB-4A97-AA6F-0C08539539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9" creationId="{EFC38DCB-1207-4B39-BEFF-CEF68C87C7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0" creationId="{F23AC0B3-C431-4580-B0F9-9AB390D89E7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1" creationId="{6F34F3CD-A049-42DB-BB8A-C1402C349B0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3" creationId="{8D104C0E-0D9A-4617-81C6-158ED24AF10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4" creationId="{32B0006E-1BE2-4FE8-889B-F59610709C8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5" creationId="{C73DEEE0-AE8D-44BF-9FB8-4A83AEC9106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6" creationId="{D7F92843-F00C-43AE-98C8-D839FADBA8A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0" creationId="{89D16380-D509-45BE-AE9D-06EBFD9EDFE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1" creationId="{25EF1FF7-1094-4AB3-AAA1-61E603BF549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2" creationId="{7D9DB5B8-98E3-4A37-BF17-4E096211E53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3" creationId="{A025A7FC-B3A0-4961-8D34-210A8552F9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5" creationId="{B7F00C36-1A72-4624-9DE9-1EC2FBE1EE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6" creationId="{55AE0C3D-1499-4917-8B58-05C545EA52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8" creationId="{E25DBDED-CFB3-49F3-8A0D-4A006D2EFC6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0" creationId="{BE473D97-48B9-4725-9789-857D4B0039C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1" creationId="{AECD1CC5-E747-4725-B27C-589F3461727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2" creationId="{F539D586-B3D2-42FF-98BA-0D332FC0397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3" creationId="{E46DC7FB-EB5E-4884-8F2B-BC10DCE7622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4" creationId="{AC484687-1F66-4D1B-978D-84C95491B80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5" creationId="{C5BA9153-A316-45B9-ACA6-EE53219AB63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6" creationId="{84091304-DA3B-413D-B621-08F86FF5CBF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7" creationId="{2E83BFA0-C461-4DA5-8ED0-FDBEE3A6B85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8" creationId="{301DA033-AD32-4DE2-87B7-0F5AC8039B8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9" creationId="{1DE583A8-20CF-4728-94C9-84591539429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2" creationId="{8A4CF3D8-8D70-42DA-8DF4-C46B079C1F7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3" creationId="{79A10AB4-EEBB-45D9-8E31-B4DC1A80EAA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5" creationId="{4AE4594A-E54A-409A-9A47-899A017EC3A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6" creationId="{BD45C0A0-F30D-4320-B1E9-2C9725F005D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7" creationId="{B2AE539D-4EE2-4EC2-9963-41D1746E13F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9" creationId="{A45F44A1-A218-4CA1-8A08-0C6988648C5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0" creationId="{E4094F47-7AA2-4E38-AE26-C4682A0EE86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2" creationId="{98E456A3-EABC-48ED-AA17-EC6C748DAF3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3" creationId="{D61A3671-DC6A-4E59-B65C-9B3C831365C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4" creationId="{C71DBA36-3BE0-4DC7-9398-99E50BCE12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5" creationId="{84A7546B-092F-4AD7-ACC1-CFF0DED322C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8" creationId="{4E94894D-2E8B-45B7-AE28-34389982A9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1" creationId="{BED7159D-4D6B-4538-A74D-492D6C53684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4" creationId="{9CCE4129-4939-407E-B7D9-F3896A4F7C2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5" creationId="{9C8FB80F-6991-423B-BF34-D65C30512E7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6" creationId="{A9B7EEE7-6F94-495F-9FAF-13DF0A0DFE9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7" creationId="{CE337B23-7A4C-4744-B743-32C27BEC2C9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8" creationId="{BEB7AB93-6D75-472F-B297-02A2C654064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1" creationId="{EBFB504A-805D-44CF-9129-F20E8AAD6A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2" creationId="{8B8F16A4-26CC-4335-89FB-324B669C36B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7" creationId="{D2EC7E8B-4053-4491-98F0-BD71EA7DA57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1" creationId="{CEFC1019-45AE-48EE-BF2D-3BBC9553F26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2" creationId="{1E955318-30DC-4DCA-896A-D511686208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3" creationId="{2AE72491-0F49-4F21-A924-CB2BE9E0543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5" creationId="{3D950964-0563-48C5-BE89-9AA81CC2908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6" creationId="{36DF3D76-D64C-463A-B177-7F4C76CA55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7" creationId="{0A31A436-5BC0-4919-9413-B1645CBD557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8" creationId="{8337EFAD-43A4-41D4-AA51-460C4EB3A8C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2" creationId="{76D0958A-C1CD-4833-AA81-2519CD34966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3" creationId="{D352BE0A-11B5-451B-B4BA-A8D00C2AB48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4" creationId="{5E40D80D-CA77-428D-B5EF-ED1BD00B61E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6" creationId="{30E2F945-ABEB-425B-97F6-FA418660E74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7" creationId="{15BE7118-1C1D-4430-8E47-A3B6C33ED9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8" creationId="{4E81349B-7D3F-400F-A655-62550E5EEAA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9" creationId="{B0B02B83-B3DF-48C3-9294-9AB793F0A93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3" creationId="{E60D9210-2C3F-48E2-B62E-9E0C703BA3C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4" creationId="{9E58E9A4-7E58-4FF9-9A4C-76B469E0122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5" creationId="{6D4909CE-19A7-4498-A448-ECFBF450B98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7" creationId="{A330CF3A-192A-4808-A8C9-5B7A249583D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8" creationId="{7048657F-1EB3-4738-9A24-9D9A0E7DC0A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9" creationId="{FDD56355-E1C9-4F90-A4F1-06B4ADB97B2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10" creationId="{1AB92926-A9D2-46E8-AC9F-FA518F2BFE19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12" creationId="{75687F98-5CC8-41B0-B71C-03C89129605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1" creationId="{1F5CC2FD-40CE-482B-8946-95B7FF04402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2" creationId="{13299166-112A-4C57-85C8-8E1AC4AA13F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3" creationId="{ACD03E4C-60BC-4968-AF27-6C55173BBBD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4" creationId="{2835F77C-0BD1-424A-8F86-6AA66D864A9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5" creationId="{D676CC16-E3A6-463D-B4EE-4FD7BC3C170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6" creationId="{484832C3-B6E1-4B4A-A0E1-2C2241CA54C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7" creationId="{BC703111-0C51-4714-8EFB-0441266A14A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8" creationId="{EE5D90A6-45B9-4936-9BF5-D59E748B2E7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9" creationId="{2568F12A-27FA-44CC-9743-DE62B784ABF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0" creationId="{089FF8EA-69E7-4C52-AC27-7CE3822CF15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1" creationId="{436FE6AC-0809-48EB-99A4-8D60E99B8E3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3" creationId="{ED7D8005-012D-49B2-A3BC-6D12942AA7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4" creationId="{F783E59A-F807-4880-8432-91CA4C6E8B5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5" creationId="{54E689EA-AA5F-4A75-8E3B-295B3239A9E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7" creationId="{E726CB52-F134-4E41-97C4-67445A03E39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8" creationId="{4937FD1B-8A50-4CEB-82E6-39D7EAD019B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9" creationId="{5B1D232B-6405-449D-81DC-6F56499046C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0" creationId="{2531AABE-0107-40E9-8F95-9948D60D0BB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1" creationId="{E6058556-CDC9-49D2-829F-5D034DA7D5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2" creationId="{AFE68631-7376-40CB-B94B-E20D011DF62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3" creationId="{EFC6D75B-3806-4046-B721-26D7559A3A9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4" creationId="{21A70471-35A7-4F3A-B14F-E4E431E723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5" creationId="{AF052FEC-E769-43CB-BF45-B3043489FB8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6" creationId="{9FFA846F-CDCC-4851-B972-1152BA094F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7" creationId="{F74C5953-DF77-45F9-9116-67DB5E2201E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8" creationId="{1E2C5BA5-AEDC-42A0-9402-7565F154C51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0" creationId="{1F00E342-59AE-4DF7-9697-DC9027052E5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1" creationId="{CF6C9913-E012-4259-B7E8-8DB3160A222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2" creationId="{DD176677-34DF-44C1-BBCE-524D28AB8D4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4" creationId="{A48721ED-049D-4CA3-AD25-C32B98B51CB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6" creationId="{A1C7E3DC-F4F9-4D22-9427-740E27116ACD}"/>
          </ac:spMkLst>
        </pc:s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" creationId="{3B4F4C8C-DB11-4240-A5B5-4E0A32276BBC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8" creationId="{7A5B5580-37D0-46FB-BE43-28BE6CD752B7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0" creationId="{05046A62-D2E5-428D-AD45-DE67E6033E0B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1" creationId="{CDE8E427-42F4-4324-B2D9-C55D24C572D5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2" creationId="{0A27229C-A3D6-4A39-8DB9-D18CE7875EAA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0" creationId="{E85AA4F4-071A-423A-AE93-96819D88B7C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" creationId="{1D5C026E-0833-480B-8F73-9E832D93828A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4" creationId="{D2CC9475-632D-41FF-9864-E4E9FF48A497}"/>
          </ac:grpSpMkLst>
        </pc:grpChg>
        <pc:grpChg chg="add del 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7" creationId="{4FB2BD47-190E-4D49-B389-F4EE4E255979}"/>
          </ac:grpSpMkLst>
        </pc:grpChg>
        <pc:grpChg chg="add mod">
          <ac:chgData name="Cristina Martins Rodrigues" userId="459032d2-6611-47f6-b546-c79c040e89ab" providerId="ADAL" clId="{24725BA6-C417-4E78-B705-50C3FF8A3C3C}" dt="2022-03-23T09:18:52.551" v="1192" actId="164"/>
          <ac:grpSpMkLst>
            <pc:docMk/>
            <pc:sldMk cId="1934606769" sldId="782"/>
            <ac:grpSpMk id="28" creationId="{76AEDF97-5174-4A6E-A36A-4E5682227E1A}"/>
          </ac:grpSpMkLst>
        </pc:grpChg>
        <pc:grpChg chg="add del mod">
          <ac:chgData name="Cristina Martins Rodrigues" userId="459032d2-6611-47f6-b546-c79c040e89ab" providerId="ADAL" clId="{24725BA6-C417-4E78-B705-50C3FF8A3C3C}" dt="2022-03-23T09:19:26.910" v="1202" actId="21"/>
          <ac:grpSpMkLst>
            <pc:docMk/>
            <pc:sldMk cId="1934606769" sldId="782"/>
            <ac:grpSpMk id="29" creationId="{2844EABE-03A6-4123-B20F-BD98305CDE1B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48" creationId="{EB902BF0-4812-404C-A073-693181DB88DE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07" creationId="{E844CDC5-5A7F-4735-8F8B-3D50F415184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14" creationId="{0EDDBACF-8259-4522-BE40-9A5C10C5B78E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3" creationId="{5DEA93D8-6770-4C2B-983D-B1DC556C3040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4" creationId="{1FC3F644-8C67-4CCB-8C53-643F1FD1B7F7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7" creationId="{ECBE6F96-BAEE-46A2-8A27-2C4AC4B819EA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9" creationId="{26730DF1-78C2-4B09-AAA3-A0405A1F3EF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34" creationId="{D4730D65-EA35-49D3-B6C2-C3BA4CB73AE0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62" creationId="{089EC653-CB62-437E-8CF4-8AAEEEDADD5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2" creationId="{D161050A-D171-4050-9538-488080763F6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3" creationId="{46F6DB15-C92A-4899-8232-1BD2EBCC533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4" creationId="{A7814AC1-BB5C-47C5-9844-56DDE4F7E7C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5" creationId="{AC4089B6-5E46-4852-8901-11DBEBEE18A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95" creationId="{4FF20660-9D71-49F5-9C43-5BD2C12CD99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15" creationId="{15A76F9A-A5B3-4D9F-84F7-76DB5387A07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16" creationId="{EFC45CC1-CF90-4EAD-9812-383ED8176042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22" creationId="{951569D9-34D9-4D97-9182-B5D49541C13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27" creationId="{5BC3615E-4919-4E0C-A20F-7B3D9F88533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2" creationId="{2474C540-684E-4496-883E-6532B88FFB9E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4" creationId="{C73B4F12-B59C-4AB6-AD02-1C30DCC2780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9" creationId="{2BD8A00C-F924-4074-B53E-BA5621AE0DB3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42" creationId="{44A150BC-9630-44A8-8D52-83E2DCE5832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52" creationId="{97E48A8F-3F0A-422D-9271-B648AB4A930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57" creationId="{843B2CD4-D84A-4E17-BBBD-C77FF82254F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64" creationId="{638E9942-4C63-4C52-8B5E-BD72ED89125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69" creationId="{D773F43F-99B9-4FE4-AC80-0F99E6EB3857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88" creationId="{AD034A1C-F296-4CB8-B8A0-E9520B5283B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91" creationId="{55E65659-C046-4BFB-A304-2D7E35B4A931}"/>
          </ac:grpSpMkLst>
        </pc:grpChg>
        <pc:grpChg chg="add mod">
          <ac:chgData name="Cristina Martins Rodrigues" userId="459032d2-6611-47f6-b546-c79c040e89ab" providerId="ADAL" clId="{24725BA6-C417-4E78-B705-50C3FF8A3C3C}" dt="2022-03-23T09:19:16.206" v="1196" actId="164"/>
          <ac:grpSpMkLst>
            <pc:docMk/>
            <pc:sldMk cId="1934606769" sldId="782"/>
            <ac:grpSpMk id="396" creationId="{08F3802C-DEC2-46D1-BD6D-34297A9F126C}"/>
          </ac:grpSpMkLst>
        </pc:grpChg>
        <pc:grpChg chg="mod">
          <ac:chgData name="Cristina Martins Rodrigues" userId="459032d2-6611-47f6-b546-c79c040e89ab" providerId="ADAL" clId="{24725BA6-C417-4E78-B705-50C3FF8A3C3C}" dt="2022-03-23T09:19:06.025" v="1195"/>
          <ac:grpSpMkLst>
            <pc:docMk/>
            <pc:sldMk cId="1934606769" sldId="782"/>
            <ac:grpSpMk id="399" creationId="{8C5B725E-1722-4314-A279-94E7CC33ED64}"/>
          </ac:grpSpMkLst>
        </pc:grpChg>
        <pc:grpChg chg="mod">
          <ac:chgData name="Cristina Martins Rodrigues" userId="459032d2-6611-47f6-b546-c79c040e89ab" providerId="ADAL" clId="{24725BA6-C417-4E78-B705-50C3FF8A3C3C}" dt="2022-03-23T09:19:06.025" v="1195"/>
          <ac:grpSpMkLst>
            <pc:docMk/>
            <pc:sldMk cId="1934606769" sldId="782"/>
            <ac:grpSpMk id="400" creationId="{DFB08354-98A7-48D6-AA99-784EC216F64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0" creationId="{8203C294-701D-4D78-A073-AA5A45FAD00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1" creationId="{FB2EC57F-FCE7-4004-BAD9-F28C219E481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2" creationId="{9C1F3F6B-AE4F-447C-959E-8B3089EB912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3" creationId="{5576CF58-B23A-4CFB-BB1E-16DFAA20BB4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4" creationId="{57C5F24A-C1A5-4C5A-8EE4-E80AED4E834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3" creationId="{0C62073E-BC56-4772-AF09-F942C151E20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4" creationId="{903F8F9E-5908-4F5B-A1C6-3BFF287E3DB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5" creationId="{8C248405-0BD7-4686-AA0C-7BC8538C6C9C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6" creationId="{A5DD51EC-6930-4322-A5DC-B384C24B0C7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8" creationId="{7FDD4D55-3C1D-4493-8E35-AAB07EDB9BD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84" creationId="{251FE2D0-8115-4E59-BB5D-682335A844D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89" creationId="{42314523-34FB-477B-A15A-36AE594CB413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95" creationId="{BA71D14A-D74C-4082-9BEA-C31F16B357C0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00" creationId="{D4A52259-0382-4A60-B3B2-A5A7BE267B8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06" creationId="{B9852701-8597-4D6C-A93D-594791D6645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20" creationId="{00F50DB3-AB15-48CE-8687-F9E2EF49D93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32" creationId="{68A930DA-27CD-4DD9-8ECB-B1534DF898A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36" creationId="{44911E69-D85D-435F-B89B-914414D429A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49" creationId="{DFDAB1AC-2CC9-4992-A252-9E777223E269}"/>
          </ac:grpSpMkLst>
        </pc:grpChg>
        <pc:picChg chg="add mod">
          <ac:chgData name="Cristina Martins Rodrigues" userId="459032d2-6611-47f6-b546-c79c040e89ab" providerId="ADAL" clId="{24725BA6-C417-4E78-B705-50C3FF8A3C3C}" dt="2022-03-23T09:19:52.874" v="1217" actId="1036"/>
          <ac:picMkLst>
            <pc:docMk/>
            <pc:sldMk cId="1934606769" sldId="782"/>
            <ac:picMk id="30" creationId="{4E394AB7-DB87-4001-8B91-988D6C4830CF}"/>
          </ac:picMkLst>
        </pc:picChg>
        <pc:picChg chg="mod topLvl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146" creationId="{7BA465F5-6273-4076-A62D-A8E4D2C9D880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03" creationId="{FE70C653-FB48-4831-91EE-DA1210840550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21" creationId="{36797373-1CFD-431E-AE0B-85D939D8B2C8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81" creationId="{BDA5FD20-B135-42E5-901F-E7603E2D42DE}"/>
          </ac:picMkLst>
        </pc:picChg>
        <pc:picChg chg="mod topLvl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321" creationId="{91832A4D-0C78-457B-9C74-15D17D6E4DB7}"/>
          </ac:picMkLst>
        </pc:picChg>
        <pc:picChg chg="add del mod modCrop">
          <ac:chgData name="Cristina Martins Rodrigues" userId="459032d2-6611-47f6-b546-c79c040e89ab" providerId="ADAL" clId="{24725BA6-C417-4E78-B705-50C3FF8A3C3C}" dt="2022-03-23T09:50:35.954" v="1690" actId="478"/>
          <ac:picMkLst>
            <pc:docMk/>
            <pc:sldMk cId="1934606769" sldId="782"/>
            <ac:picMk id="340" creationId="{9B214A66-5B69-4DD3-8C2A-00CFA2C82512}"/>
          </ac:picMkLst>
        </pc:picChg>
        <pc:picChg chg="add del mod">
          <ac:chgData name="Cristina Martins Rodrigues" userId="459032d2-6611-47f6-b546-c79c040e89ab" providerId="ADAL" clId="{24725BA6-C417-4E78-B705-50C3FF8A3C3C}" dt="2022-03-23T09:18:54.741" v="1193" actId="478"/>
          <ac:picMkLst>
            <pc:docMk/>
            <pc:sldMk cId="1934606769" sldId="782"/>
            <ac:picMk id="367" creationId="{9B960115-F2E6-46D9-8531-5374927E6A08}"/>
          </ac:picMkLst>
        </pc:picChg>
        <pc:picChg chg="mod">
          <ac:chgData name="Cristina Martins Rodrigues" userId="459032d2-6611-47f6-b546-c79c040e89ab" providerId="ADAL" clId="{24725BA6-C417-4E78-B705-50C3FF8A3C3C}" dt="2022-03-23T09:19:06.025" v="1195"/>
          <ac:picMkLst>
            <pc:docMk/>
            <pc:sldMk cId="1934606769" sldId="782"/>
            <ac:picMk id="397" creationId="{18D0E93B-5520-4D9D-A5D1-808BAC4941CA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409" creationId="{2E4A37AE-FD4F-463B-ADBD-7C4A7A2CCA18}"/>
          </ac:picMkLst>
        </pc:picChg>
        <pc:cxnChg chg="add del mod">
          <ac:chgData name="Cristina Martins Rodrigues" userId="459032d2-6611-47f6-b546-c79c040e89ab" providerId="ADAL" clId="{24725BA6-C417-4E78-B705-50C3FF8A3C3C}" dt="2022-03-23T09:11:00.999" v="1119" actId="478"/>
          <ac:cxnSpMkLst>
            <pc:docMk/>
            <pc:sldMk cId="1934606769" sldId="782"/>
            <ac:cxnSpMk id="26" creationId="{F7763ED0-7886-4DAF-BE90-D7873EE6D824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142" creationId="{A8AE63EC-8301-4C50-B72E-5DF06830ABFB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188" creationId="{5ECC6B04-DBFC-4790-9A99-19075D111D39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19" creationId="{B22F719A-3E02-4D5F-B42F-997628E1D55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20" creationId="{D638F551-FDA9-4C50-88F1-1A373A3C272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75" creationId="{2CAA7AA5-67B8-4D78-8F96-828819ADFFA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87" creationId="{94A19240-92B3-49F4-96BC-E28D20F5486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88" creationId="{958BF737-D966-48F8-9F5E-63CCB8F545B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0" creationId="{DBCF0B94-F7F8-45C2-9D41-D9A7D692AF8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1" creationId="{3F596017-DF19-49EB-8E85-365D8EA627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3" creationId="{A3C18358-FEF3-436B-BCEA-31186531666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4" creationId="{5B3C71A0-C603-43D9-948D-69F8D477354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8" creationId="{4E380391-7317-44E4-98E8-2E0D9C8CEBF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03" creationId="{8DFB1CAE-0A56-4EFD-94B4-24B38FC5C39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19" creationId="{842DB994-D463-4E64-8657-93296B3C13A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29" creationId="{CC2CA00B-790F-4DB8-BB8A-10FF68252B2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45" creationId="{7B6CA2BF-190F-4A06-AD75-12D1B57217F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46" creationId="{54DA2B5C-F6F2-4A5B-B30C-F3667A66D6B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58" creationId="{1B313193-690A-4AA5-8517-0A633F6BD33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59" creationId="{EAF93C05-B477-4C36-A0A0-586006DE4668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80" creationId="{A1CD5C6F-E641-43E4-857D-457F19F93516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81" creationId="{AF11847F-6519-4CA4-8641-D377BAC2D31D}"/>
          </ac:cxnSpMkLst>
        </pc:cxnChg>
        <pc:cxnChg chg="add del mod">
          <ac:chgData name="Cristina Martins Rodrigues" userId="459032d2-6611-47f6-b546-c79c040e89ab" providerId="ADAL" clId="{24725BA6-C417-4E78-B705-50C3FF8A3C3C}" dt="2022-03-23T09:18:54.741" v="1193" actId="478"/>
          <ac:cxnSpMkLst>
            <pc:docMk/>
            <pc:sldMk cId="1934606769" sldId="782"/>
            <ac:cxnSpMk id="384" creationId="{08A5DE3C-AB19-4DA1-ACBB-B789C757C5B5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402" creationId="{7E71727B-76F7-4B69-9E6A-C99B04AAB939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03" creationId="{627BAA4E-1DB7-4734-A2E6-8BA70A085AF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5" creationId="{4DB0296A-F797-44D1-8B55-313B8DADE8C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6" creationId="{FC9146A1-10E4-41FF-9F98-25A66349CA0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7" creationId="{048A9C3E-4964-42C2-8CA4-DB17F0C53D4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8" creationId="{B284D687-F2FB-4869-92B7-6CBDDF44CD9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9" creationId="{445C9CFA-BB80-4443-8F46-306C9F7B1A5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0" creationId="{777152FD-5401-4339-8773-BADB32FE005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1" creationId="{39DE8627-EED5-4533-84CD-CC1DEAE6920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2" creationId="{B50DF8E3-3173-4DB6-80A0-15C82BA8981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3" creationId="{28AE3920-07AF-41CC-8E7E-387DEBBCF4D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4" creationId="{133860D4-4F13-4C38-BA13-9F6419D5430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5" creationId="{2A5435FC-2D31-4627-A846-A8858515666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6" creationId="{22ACA56E-287B-4496-82F0-FBF18F19CEF7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7" creationId="{4E0936B7-7621-4BA9-8FA5-916561F6107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8" creationId="{CCCFDD6A-EF32-4017-BFDC-534DF87F130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9" creationId="{FD3F74BC-A8EF-48D5-85BC-A12B3428E45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0" creationId="{073B370C-D493-4907-8E31-C854E78BDDD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1" creationId="{EB51C975-D278-4F9C-A787-E9B206548B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2" creationId="{18C810A1-C1E0-49E5-82AA-8A47EAE2E47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3" creationId="{CA003A12-06C0-4499-8606-A082C0CAA9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4" creationId="{D3A9F939-9642-4971-B9A6-888C12496F6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5" creationId="{803B9E8F-787D-4048-81EC-2053662B370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6" creationId="{E34C3D43-12A7-4FA8-9713-DC6EC1D0638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7" creationId="{A532B56E-41FB-4C20-9BB4-E7834C1779D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8" creationId="{7BD37842-8F27-4C2C-93B8-3D0DCA5DD6F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9" creationId="{E6C00582-1D60-4D02-AA09-677DE9AA64B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0" creationId="{43A08BAF-D166-4D01-B6A9-82145FECB74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1" creationId="{6CD14DE6-F74C-4E0A-9A37-5F4080A07CB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2" creationId="{8B9EAFE9-5DF6-40AC-81E9-F50EB97C55C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3" creationId="{E35719C5-A332-4388-A724-6C080E4E1CA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4" creationId="{907658F3-DBD7-431A-92ED-F19B07DC2CF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5" creationId="{9D0AB8E3-5509-42AD-9BFA-87FED85CD48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6" creationId="{C082D62E-A342-4B3E-B5FE-4BC0E98A14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7" creationId="{BCD0F15F-F2FC-4BDC-9386-DA2C534CF25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8" creationId="{64FC293D-A1E2-4202-82F9-31B622F795A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9" creationId="{36E9BBAB-F038-4801-90BC-65CEB96977E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0" creationId="{A031A295-48DA-4B91-A4E7-2D358E908BA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1" creationId="{816CC88B-DCE2-42DD-8415-6E2A391C7387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2" creationId="{89867F37-F64C-458B-B564-D42CD4B2668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3" creationId="{555F134D-FFF8-4E3C-B5D9-2C1F4973CFD0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4" creationId="{C5093925-3C03-455B-AD2E-E50C02AC83D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5" creationId="{B3F822B4-1969-4E8E-B8BA-369430779BB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6" creationId="{828C9072-33FE-4255-B277-B9CCD7CEE4B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7" creationId="{05CFD4D1-6F27-49EC-8D0E-F3156395AFD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8" creationId="{20F09023-25BA-4E25-953F-77F2F98FDCA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9" creationId="{3D3FCCC9-FE42-4CD6-B683-326BDBEAD85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0" creationId="{C02E9B64-09B4-4C34-A733-05725605EE4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1" creationId="{43FF072F-9783-4930-BA07-23F4C86D6A2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2" creationId="{BB858CCD-22FA-4832-BBB4-051D5B42D1C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3" creationId="{D4D783DA-D439-49B2-A6F8-CCA3B2D0145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4" creationId="{D84EDFF6-89EE-450A-8649-36A3FF51F99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5" creationId="{1D739ABF-8390-4859-8ED0-1B4E3692BE6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6" creationId="{8C4E56E2-A08C-4BDF-BF4F-D8A5E6A4B92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7" creationId="{3A78C120-836D-4F42-9354-E6422985D77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8" creationId="{E06DA426-986B-4942-A1EF-8E3338BA19C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9" creationId="{42FC88C4-EB33-4BB2-A69A-027C4A7B0E60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70" creationId="{1F911AFB-7787-4DD6-BBCC-9F8D896736F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79" creationId="{AE3ED0B6-625E-4A9F-BC7A-182F19837BE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80" creationId="{21DD757D-013A-4220-AEE4-DDC0443A117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90" creationId="{BAF89EE4-2747-49FF-B13D-3E8D4497C47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91" creationId="{90736962-A443-47E0-B250-257E5F74B7B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01" creationId="{6C517234-5DB8-41E1-8388-F3FF9545F8F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02" creationId="{3306A8E7-BE5C-4E3C-943E-C33A0FAEECF3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1" creationId="{DF40693E-8755-47D8-B6B1-2AF0344CE874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3" creationId="{6917E896-CCCF-43BA-9B9A-6EFBA1892422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4" creationId="{FCA8F27A-1D54-4C67-9335-E6161ABCCAA9}"/>
          </ac:cxnSpMkLst>
        </pc:cxnChg>
        <pc:cxnChg chg="add mod">
          <ac:chgData name="Cristina Martins Rodrigues" userId="459032d2-6611-47f6-b546-c79c040e89ab" providerId="ADAL" clId="{24725BA6-C417-4E78-B705-50C3FF8A3C3C}" dt="2022-03-23T09:19:16.206" v="1196" actId="164"/>
          <ac:cxnSpMkLst>
            <pc:docMk/>
            <pc:sldMk cId="1934606769" sldId="782"/>
            <ac:cxnSpMk id="515" creationId="{1AFEA6F5-06BA-443E-8AF1-0B568886049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53" creationId="{E1E4814D-82D3-4C49-A236-32A05B57831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55" creationId="{41F1EB56-71E2-4885-87DB-011993BD40EF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16.528" v="3379" actId="20577"/>
        <pc:sldMkLst>
          <pc:docMk/>
          <pc:sldMk cId="3439284956" sldId="783"/>
        </pc:sldMkLst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5" creationId="{8B9898C6-7A57-4785-A62E-4E1B54B1D6DA}"/>
          </ac:spMkLst>
        </pc:spChg>
        <pc:spChg chg="add del mod">
          <ac:chgData name="Cristina Martins Rodrigues" userId="459032d2-6611-47f6-b546-c79c040e89ab" providerId="ADAL" clId="{24725BA6-C417-4E78-B705-50C3FF8A3C3C}" dt="2022-03-23T09:31:12.581" v="1329" actId="478"/>
          <ac:spMkLst>
            <pc:docMk/>
            <pc:sldMk cId="3439284956" sldId="783"/>
            <ac:spMk id="25" creationId="{97054522-8757-4379-9806-FAF84E605357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43" creationId="{6F7A3E9B-12B4-436D-8A65-D4AA80382C1F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47" creationId="{F87C4774-D1B5-4D71-9640-4C8B98738E50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206" creationId="{89771F39-7A75-42EC-9BDC-CB60AD901D36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222" creationId="{A08B9FE7-5959-4CEC-8E19-F711469FD04D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308" creationId="{83E208EE-A547-4D44-9CD9-584914B9B4FD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309" creationId="{4DCC009E-58E7-44E4-9DFC-D3A04A384114}"/>
          </ac:spMkLst>
        </pc:spChg>
        <pc:spChg chg="del mod">
          <ac:chgData name="Cristina Martins Rodrigues" userId="459032d2-6611-47f6-b546-c79c040e89ab" providerId="ADAL" clId="{24725BA6-C417-4E78-B705-50C3FF8A3C3C}" dt="2022-03-23T09:17:55.559" v="1171" actId="478"/>
          <ac:spMkLst>
            <pc:docMk/>
            <pc:sldMk cId="3439284956" sldId="783"/>
            <ac:spMk id="310" creationId="{3AD4F504-2699-4B6E-98D3-23CA5994EB1F}"/>
          </ac:spMkLst>
        </pc:spChg>
        <pc:spChg chg="add del">
          <ac:chgData name="Cristina Martins Rodrigues" userId="459032d2-6611-47f6-b546-c79c040e89ab" providerId="ADAL" clId="{24725BA6-C417-4E78-B705-50C3FF8A3C3C}" dt="2022-03-23T09:17:45.050" v="1168" actId="22"/>
          <ac:spMkLst>
            <pc:docMk/>
            <pc:sldMk cId="3439284956" sldId="783"/>
            <ac:spMk id="314" creationId="{D88C887B-DC16-43B0-8674-2F8C68F0FF04}"/>
          </ac:spMkLst>
        </pc:spChg>
        <pc:spChg chg="del">
          <ac:chgData name="Cristina Martins Rodrigues" userId="459032d2-6611-47f6-b546-c79c040e89ab" providerId="ADAL" clId="{24725BA6-C417-4E78-B705-50C3FF8A3C3C}" dt="2022-03-23T09:18:27.661" v="1185" actId="478"/>
          <ac:spMkLst>
            <pc:docMk/>
            <pc:sldMk cId="3439284956" sldId="783"/>
            <ac:spMk id="326" creationId="{A7175ADC-6C22-4BE4-B7BE-BADB21E4FEEA}"/>
          </ac:spMkLst>
        </pc:spChg>
        <pc:spChg chg="add del">
          <ac:chgData name="Cristina Martins Rodrigues" userId="459032d2-6611-47f6-b546-c79c040e89ab" providerId="ADAL" clId="{24725BA6-C417-4E78-B705-50C3FF8A3C3C}" dt="2022-03-23T09:17:46.569" v="1170" actId="478"/>
          <ac:spMkLst>
            <pc:docMk/>
            <pc:sldMk cId="3439284956" sldId="783"/>
            <ac:spMk id="367" creationId="{2D0BEFC1-BFF2-42FD-8896-86EC54F4F0EC}"/>
          </ac:spMkLst>
        </pc:spChg>
        <pc:spChg chg="add mod">
          <ac:chgData name="Cristina Martins Rodrigues" userId="459032d2-6611-47f6-b546-c79c040e89ab" providerId="ADAL" clId="{24725BA6-C417-4E78-B705-50C3FF8A3C3C}" dt="2022-03-23T09:30:03.334" v="1317" actId="1076"/>
          <ac:spMkLst>
            <pc:docMk/>
            <pc:sldMk cId="3439284956" sldId="783"/>
            <ac:spMk id="384" creationId="{3A962CA9-8E6C-44CC-B898-B1D644CCB2E7}"/>
          </ac:spMkLst>
        </pc:spChg>
        <pc:spChg chg="add mod">
          <ac:chgData name="Cristina Martins Rodrigues" userId="459032d2-6611-47f6-b546-c79c040e89ab" providerId="ADAL" clId="{24725BA6-C417-4E78-B705-50C3FF8A3C3C}" dt="2022-03-23T09:18:22.220" v="1184" actId="1035"/>
          <ac:spMkLst>
            <pc:docMk/>
            <pc:sldMk cId="3439284956" sldId="783"/>
            <ac:spMk id="396" creationId="{ACEE632E-30F1-4111-A06F-850D46D84F7F}"/>
          </ac:spMkLst>
        </pc:spChg>
        <pc:spChg chg="add del mod">
          <ac:chgData name="Cristina Martins Rodrigues" userId="459032d2-6611-47f6-b546-c79c040e89ab" providerId="ADAL" clId="{24725BA6-C417-4E78-B705-50C3FF8A3C3C}" dt="2022-03-23T09:31:12.581" v="1329" actId="478"/>
          <ac:spMkLst>
            <pc:docMk/>
            <pc:sldMk cId="3439284956" sldId="783"/>
            <ac:spMk id="399" creationId="{BF8ACB28-9E43-487F-96AD-C79A36E72042}"/>
          </ac:spMkLst>
        </pc:spChg>
        <pc:spChg chg="add mod or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400" creationId="{00E6FD31-F27A-40DC-83C4-EA6D17FB35E8}"/>
          </ac:spMkLst>
        </pc:spChg>
        <pc:spChg chg="add del mod">
          <ac:chgData name="Cristina Martins Rodrigues" userId="459032d2-6611-47f6-b546-c79c040e89ab" providerId="ADAL" clId="{24725BA6-C417-4E78-B705-50C3FF8A3C3C}" dt="2022-03-23T09:39:59.986" v="1557" actId="478"/>
          <ac:spMkLst>
            <pc:docMk/>
            <pc:sldMk cId="3439284956" sldId="783"/>
            <ac:spMk id="402" creationId="{5F5EDCAC-09C6-429B-8C59-61CF740C7E8D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1" creationId="{47F1E1E8-B13A-4BDE-8BCF-98D4A618F92F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512" creationId="{75687F98-5CC8-41B0-B71C-03C89129605D}"/>
          </ac:spMkLst>
        </pc:spChg>
        <pc:spChg chg="add del mod">
          <ac:chgData name="Cristina Martins Rodrigues" userId="459032d2-6611-47f6-b546-c79c040e89ab" providerId="ADAL" clId="{24725BA6-C417-4E78-B705-50C3FF8A3C3C}" dt="2022-03-23T09:36:55.380" v="1421" actId="478"/>
          <ac:spMkLst>
            <pc:docMk/>
            <pc:sldMk cId="3439284956" sldId="783"/>
            <ac:spMk id="513" creationId="{28FB4C83-7489-4F45-8B62-9F0BCA8EABAC}"/>
          </ac:spMkLst>
        </pc:spChg>
        <pc:spChg chg="add del mod">
          <ac:chgData name="Cristina Martins Rodrigues" userId="459032d2-6611-47f6-b546-c79c040e89ab" providerId="ADAL" clId="{24725BA6-C417-4E78-B705-50C3FF8A3C3C}" dt="2022-03-23T09:36:54.579" v="1420" actId="478"/>
          <ac:spMkLst>
            <pc:docMk/>
            <pc:sldMk cId="3439284956" sldId="783"/>
            <ac:spMk id="514" creationId="{B7CD37D8-4ADB-4A8A-AA28-A8C0E2A943CE}"/>
          </ac:spMkLst>
        </pc:spChg>
        <pc:spChg chg="add del mod">
          <ac:chgData name="Cristina Martins Rodrigues" userId="459032d2-6611-47f6-b546-c79c040e89ab" providerId="ADAL" clId="{24725BA6-C417-4E78-B705-50C3FF8A3C3C}" dt="2022-03-23T09:39:03.699" v="1553" actId="478"/>
          <ac:spMkLst>
            <pc:docMk/>
            <pc:sldMk cId="3439284956" sldId="783"/>
            <ac:spMk id="515" creationId="{3B2C973D-780C-4BD3-9580-F66651E15457}"/>
          </ac:spMkLst>
        </pc:spChg>
        <pc:spChg chg="add mod">
          <ac:chgData name="Cristina Martins Rodrigues" userId="459032d2-6611-47f6-b546-c79c040e89ab" providerId="ADAL" clId="{24725BA6-C417-4E78-B705-50C3FF8A3C3C}" dt="2022-03-23T10:12:35.790" v="2032" actId="14100"/>
          <ac:spMkLst>
            <pc:docMk/>
            <pc:sldMk cId="3439284956" sldId="783"/>
            <ac:spMk id="516" creationId="{8689989A-2B74-4A96-82C3-351BAE2D85FE}"/>
          </ac:spMkLst>
        </pc:spChg>
        <pc:spChg chg="add mod">
          <ac:chgData name="Cristina Martins Rodrigues" userId="459032d2-6611-47f6-b546-c79c040e89ab" providerId="ADAL" clId="{24725BA6-C417-4E78-B705-50C3FF8A3C3C}" dt="2022-03-23T10:25:31.891" v="2319" actId="20577"/>
          <ac:spMkLst>
            <pc:docMk/>
            <pc:sldMk cId="3439284956" sldId="783"/>
            <ac:spMk id="517" creationId="{729731E4-8277-42FF-825C-F697591BC27F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8" creationId="{D3C93307-2829-4EF3-A679-CA809DD47891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9" creationId="{1F8FE4A8-C3BD-4C62-B8E8-B45350243DEC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57" creationId="{BA1B9E00-1A8C-481E-88F5-E7263AE2299E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59" creationId="{815E048C-44E1-4804-A4B0-FEFA52A3242F}"/>
          </ac:spMkLst>
        </pc:spChg>
        <pc:spChg chg="add del mod">
          <ac:chgData name="Cristina Martins Rodrigues" userId="459032d2-6611-47f6-b546-c79c040e89ab" providerId="ADAL" clId="{24725BA6-C417-4E78-B705-50C3FF8A3C3C}" dt="2022-03-23T09:57:07.664" v="1859" actId="478"/>
          <ac:spMkLst>
            <pc:docMk/>
            <pc:sldMk cId="3439284956" sldId="783"/>
            <ac:spMk id="561" creationId="{C1596C0C-B877-4C6F-9A73-5465277192FD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3" creationId="{FBA70B27-56F5-4ECB-9F5B-85CDDD2C854F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5" creationId="{9082198A-8A0A-4280-9E18-3575B7C4F87E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7" creationId="{09D27BB6-B1DB-4B53-B085-846593559926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9" creationId="{B56F820E-DC03-46DA-AB39-81A02C3A2C42}"/>
          </ac:spMkLst>
        </pc:spChg>
        <pc:spChg chg="add mod ord">
          <ac:chgData name="Cristina Martins Rodrigues" userId="459032d2-6611-47f6-b546-c79c040e89ab" providerId="ADAL" clId="{24725BA6-C417-4E78-B705-50C3FF8A3C3C}" dt="2022-03-23T10:23:52.411" v="2287" actId="1035"/>
          <ac:spMkLst>
            <pc:docMk/>
            <pc:sldMk cId="3439284956" sldId="783"/>
            <ac:spMk id="571" creationId="{4DEC6742-EC43-4F89-8949-C1DBC194E48B}"/>
          </ac:spMkLst>
        </pc:spChg>
        <pc:spChg chg="add mod">
          <ac:chgData name="Cristina Martins Rodrigues" userId="459032d2-6611-47f6-b546-c79c040e89ab" providerId="ADAL" clId="{24725BA6-C417-4E78-B705-50C3FF8A3C3C}" dt="2022-03-23T10:09:24.157" v="1985" actId="1076"/>
          <ac:spMkLst>
            <pc:docMk/>
            <pc:sldMk cId="3439284956" sldId="783"/>
            <ac:spMk id="572" creationId="{12B80EE7-260F-477F-8DA2-6D976144CD9C}"/>
          </ac:spMkLst>
        </pc:s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4" creationId="{3B4F4C8C-DB11-4240-A5B5-4E0A32276BBC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8" creationId="{7A5B5580-37D0-46FB-BE43-28BE6CD752B7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0" creationId="{05046A62-D2E5-428D-AD45-DE67E6033E0B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1" creationId="{CDE8E427-42F4-4324-B2D9-C55D24C572D5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2" creationId="{0A27229C-A3D6-4A39-8DB9-D18CE7875EAA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4" creationId="{D2CC9475-632D-41FF-9864-E4E9FF48A497}"/>
          </ac:grpSpMkLst>
        </pc:grpChg>
        <pc:grpChg chg="add mod">
          <ac:chgData name="Cristina Martins Rodrigues" userId="459032d2-6611-47f6-b546-c79c040e89ab" providerId="ADAL" clId="{24725BA6-C417-4E78-B705-50C3FF8A3C3C}" dt="2022-03-23T09:44:46.904" v="1574" actId="164"/>
          <ac:grpSpMkLst>
            <pc:docMk/>
            <pc:sldMk cId="3439284956" sldId="783"/>
            <ac:grpSpMk id="26" creationId="{78BD4F6C-C3A7-46D7-B79B-AEAC18DF22EA}"/>
          </ac:grpSpMkLst>
        </pc:grpChg>
        <pc:grpChg chg="add mod">
          <ac:chgData name="Cristina Martins Rodrigues" userId="459032d2-6611-47f6-b546-c79c040e89ab" providerId="ADAL" clId="{24725BA6-C417-4E78-B705-50C3FF8A3C3C}" dt="2022-03-23T09:44:46.456" v="1573" actId="164"/>
          <ac:grpSpMkLst>
            <pc:docMk/>
            <pc:sldMk cId="3439284956" sldId="783"/>
            <ac:grpSpMk id="27" creationId="{5850F43D-0DEA-4655-8F57-1B3A4F87415F}"/>
          </ac:grpSpMkLst>
        </pc:grpChg>
        <pc:grpChg chg="add mod">
          <ac:chgData name="Cristina Martins Rodrigues" userId="459032d2-6611-47f6-b546-c79c040e89ab" providerId="ADAL" clId="{24725BA6-C417-4E78-B705-50C3FF8A3C3C}" dt="2022-03-23T09:44:45.915" v="1572" actId="164"/>
          <ac:grpSpMkLst>
            <pc:docMk/>
            <pc:sldMk cId="3439284956" sldId="783"/>
            <ac:grpSpMk id="28" creationId="{BF7ED48E-030A-4136-8165-7A31606BD376}"/>
          </ac:grpSpMkLst>
        </pc:grpChg>
        <pc:grpChg chg="add mod topLvl">
          <ac:chgData name="Cristina Martins Rodrigues" userId="459032d2-6611-47f6-b546-c79c040e89ab" providerId="ADAL" clId="{24725BA6-C417-4E78-B705-50C3FF8A3C3C}" dt="2022-03-23T09:52:10.870" v="1694" actId="1036"/>
          <ac:grpSpMkLst>
            <pc:docMk/>
            <pc:sldMk cId="3439284956" sldId="783"/>
            <ac:grpSpMk id="29" creationId="{CF3DD1C9-C7F6-41A2-9376-C81CCEE561FD}"/>
          </ac:grpSpMkLst>
        </pc:grpChg>
        <pc:grpChg chg="add mod topLvl">
          <ac:chgData name="Cristina Martins Rodrigues" userId="459032d2-6611-47f6-b546-c79c040e89ab" providerId="ADAL" clId="{24725BA6-C417-4E78-B705-50C3FF8A3C3C}" dt="2022-03-23T10:12:33.093" v="2031" actId="14100"/>
          <ac:grpSpMkLst>
            <pc:docMk/>
            <pc:sldMk cId="3439284956" sldId="783"/>
            <ac:grpSpMk id="30" creationId="{48CF8246-894F-46E8-B5E6-C3E9AD7AC88A}"/>
          </ac:grpSpMkLst>
        </pc:grpChg>
        <pc:grpChg chg="add mod topLvl">
          <ac:chgData name="Cristina Martins Rodrigues" userId="459032d2-6611-47f6-b546-c79c040e89ab" providerId="ADAL" clId="{24725BA6-C417-4E78-B705-50C3FF8A3C3C}" dt="2022-03-23T09:52:10.870" v="1694" actId="1036"/>
          <ac:grpSpMkLst>
            <pc:docMk/>
            <pc:sldMk cId="3439284956" sldId="783"/>
            <ac:grpSpMk id="31" creationId="{1D99D82A-6A29-4155-8E29-7587A2B06981}"/>
          </ac:grpSpMkLst>
        </pc:grpChg>
        <pc:grpChg chg="add mod">
          <ac:chgData name="Cristina Martins Rodrigues" userId="459032d2-6611-47f6-b546-c79c040e89ab" providerId="ADAL" clId="{24725BA6-C417-4E78-B705-50C3FF8A3C3C}" dt="2022-03-23T09:48:26.232" v="1635" actId="164"/>
          <ac:grpSpMkLst>
            <pc:docMk/>
            <pc:sldMk cId="3439284956" sldId="783"/>
            <ac:grpSpMk id="32" creationId="{D5E26A57-0D6C-4C97-A0B2-5EE5F868FB9D}"/>
          </ac:grpSpMkLst>
        </pc:grpChg>
        <pc:grpChg chg="add del mod">
          <ac:chgData name="Cristina Martins Rodrigues" userId="459032d2-6611-47f6-b546-c79c040e89ab" providerId="ADAL" clId="{24725BA6-C417-4E78-B705-50C3FF8A3C3C}" dt="2022-03-23T09:48:56.794" v="1685" actId="165"/>
          <ac:grpSpMkLst>
            <pc:docMk/>
            <pc:sldMk cId="3439284956" sldId="783"/>
            <ac:grpSpMk id="33" creationId="{C7F284F1-A8B3-403B-964C-A556970EF7C9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48" creationId="{EB902BF0-4812-404C-A073-693181DB88DE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07" creationId="{E844CDC5-5A7F-4735-8F8B-3D50F4151845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24" creationId="{1FC3F644-8C67-4CCB-8C53-643F1FD1B7F7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322" creationId="{951569D9-34D9-4D97-9182-B5D49541C13F}"/>
          </ac:grpSpMkLst>
        </pc:grpChg>
        <pc:picChg chg="del">
          <ac:chgData name="Cristina Martins Rodrigues" userId="459032d2-6611-47f6-b546-c79c040e89ab" providerId="ADAL" clId="{24725BA6-C417-4E78-B705-50C3FF8A3C3C}" dt="2022-03-23T09:18:32.668" v="1186" actId="478"/>
          <ac:picMkLst>
            <pc:docMk/>
            <pc:sldMk cId="3439284956" sldId="783"/>
            <ac:picMk id="146" creationId="{7BA465F5-6273-4076-A62D-A8E4D2C9D880}"/>
          </ac:picMkLst>
        </pc:picChg>
        <pc:picChg chg="del">
          <ac:chgData name="Cristina Martins Rodrigues" userId="459032d2-6611-47f6-b546-c79c040e89ab" providerId="ADAL" clId="{24725BA6-C417-4E78-B705-50C3FF8A3C3C}" dt="2022-03-23T09:18:32.668" v="1186" actId="478"/>
          <ac:picMkLst>
            <pc:docMk/>
            <pc:sldMk cId="3439284956" sldId="783"/>
            <ac:picMk id="321" creationId="{91832A4D-0C78-457B-9C74-15D17D6E4DB7}"/>
          </ac:picMkLst>
        </pc:picChg>
        <pc:picChg chg="mod topLvl">
          <ac:chgData name="Cristina Martins Rodrigues" userId="459032d2-6611-47f6-b546-c79c040e89ab" providerId="ADAL" clId="{24725BA6-C417-4E78-B705-50C3FF8A3C3C}" dt="2022-03-23T09:49:50.051" v="1689" actId="1036"/>
          <ac:picMkLst>
            <pc:docMk/>
            <pc:sldMk cId="3439284956" sldId="783"/>
            <ac:picMk id="340" creationId="{9B214A66-5B69-4DD3-8C2A-00CFA2C82512}"/>
          </ac:picMkLst>
        </pc:picChg>
        <pc:picChg chg="add mod">
          <ac:chgData name="Cristina Martins Rodrigues" userId="459032d2-6611-47f6-b546-c79c040e89ab" providerId="ADAL" clId="{24725BA6-C417-4E78-B705-50C3FF8A3C3C}" dt="2022-03-23T09:49:50.051" v="1689" actId="1036"/>
          <ac:picMkLst>
            <pc:docMk/>
            <pc:sldMk cId="3439284956" sldId="783"/>
            <ac:picMk id="397" creationId="{5AD5A425-7EC7-4AB3-B718-88BF0AA78993}"/>
          </ac:picMkLst>
        </pc:picChg>
        <pc:picChg chg="add mod modCrop">
          <ac:chgData name="Cristina Martins Rodrigues" userId="459032d2-6611-47f6-b546-c79c040e89ab" providerId="ADAL" clId="{24725BA6-C417-4E78-B705-50C3FF8A3C3C}" dt="2022-03-23T10:12:19.919" v="2029" actId="732"/>
          <ac:picMkLst>
            <pc:docMk/>
            <pc:sldMk cId="3439284956" sldId="783"/>
            <ac:picMk id="573" creationId="{72917434-9496-42BF-B8E5-36989F33D327}"/>
          </ac:picMkLst>
        </pc:pic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142" creationId="{A8AE63EC-8301-4C50-B72E-5DF06830ABFB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188" creationId="{5ECC6B04-DBFC-4790-9A99-19075D111D39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219" creationId="{B22F719A-3E02-4D5F-B42F-997628E1D555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380" creationId="{A1CD5C6F-E641-43E4-857D-457F19F93516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381" creationId="{AF11847F-6519-4CA4-8641-D377BAC2D31D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58" creationId="{58D62303-5D86-44D0-88BE-FB892A23944B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0" creationId="{7D73B9DE-5C9C-436A-AF19-715CC8158760}"/>
          </ac:cxnSpMkLst>
        </pc:cxnChg>
        <pc:cxnChg chg="add del mod">
          <ac:chgData name="Cristina Martins Rodrigues" userId="459032d2-6611-47f6-b546-c79c040e89ab" providerId="ADAL" clId="{24725BA6-C417-4E78-B705-50C3FF8A3C3C}" dt="2022-03-23T09:57:07.664" v="1859" actId="478"/>
          <ac:cxnSpMkLst>
            <pc:docMk/>
            <pc:sldMk cId="3439284956" sldId="783"/>
            <ac:cxnSpMk id="562" creationId="{6A75C4F4-A946-49B6-A888-9FFCD18DB758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4" creationId="{22DC7D81-0A46-403E-916D-51DA69F29264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6" creationId="{28652CE2-3B7F-4E72-96DE-EFC87797A2CA}"/>
          </ac:cxnSpMkLst>
        </pc:cxnChg>
        <pc:cxnChg chg="add mod">
          <ac:chgData name="Cristina Martins Rodrigues" userId="459032d2-6611-47f6-b546-c79c040e89ab" providerId="ADAL" clId="{24725BA6-C417-4E78-B705-50C3FF8A3C3C}" dt="2022-03-23T10:00:33.088" v="1933" actId="1035"/>
          <ac:cxnSpMkLst>
            <pc:docMk/>
            <pc:sldMk cId="3439284956" sldId="783"/>
            <ac:cxnSpMk id="568" creationId="{1F7BE2B2-CD92-4174-8038-4AC43E29912C}"/>
          </ac:cxnSpMkLst>
        </pc:cxnChg>
        <pc:cxnChg chg="add mod">
          <ac:chgData name="Cristina Martins Rodrigues" userId="459032d2-6611-47f6-b546-c79c040e89ab" providerId="ADAL" clId="{24725BA6-C417-4E78-B705-50C3FF8A3C3C}" dt="2022-03-23T10:00:42.167" v="1936" actId="12789"/>
          <ac:cxnSpMkLst>
            <pc:docMk/>
            <pc:sldMk cId="3439284956" sldId="783"/>
            <ac:cxnSpMk id="570" creationId="{E5083159-0DD1-4AE9-8B15-4A2D556F68B8}"/>
          </ac:cxnSpMkLst>
        </pc:cxnChg>
      </pc:sldChg>
      <pc:sldChg chg="addSp delSp modSp add del mod delAnim modAnim">
        <pc:chgData name="Cristina Martins Rodrigues" userId="459032d2-6611-47f6-b546-c79c040e89ab" providerId="ADAL" clId="{24725BA6-C417-4E78-B705-50C3FF8A3C3C}" dt="2022-03-23T08:34:25.927" v="462" actId="47"/>
        <pc:sldMkLst>
          <pc:docMk/>
          <pc:sldMk cId="4292079022" sldId="783"/>
        </pc:sldMkLst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5" creationId="{477EAB4C-522F-4A21-9CFF-EDC4EDFADE3C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6" creationId="{15FF720E-E4F8-4250-86D1-4CEE5BF329E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7" creationId="{0705F6F5-7F88-46F5-9FF3-F8BD49864A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8" creationId="{51D98EEF-5729-4846-86A9-7430754015E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9" creationId="{44BA246E-9EE2-4D7E-8A9D-0192BECC84C1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0" creationId="{0D6890C3-55CB-4134-A1E0-EF4A80E5F78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1" creationId="{77363CEC-5B8D-4025-BE2A-92C2791AEBA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9" creationId="{3C101395-F7F5-459F-82F3-C2B661D9AA7E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1" creationId="{95141DD0-E9F1-4A18-9212-B8E196803F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2" creationId="{5FE690F2-6A5F-4BD3-9529-F3B14C13D67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3" creationId="{5AB08B13-AD37-47B7-A175-F3E1EC9F375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4" creationId="{5EE8241B-0A90-46CC-880E-426B54D1C50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5" creationId="{CE51FD58-365E-478C-B345-B8ACB37449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6" creationId="{3397E114-C090-4841-8511-F47850B801E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7" creationId="{1F3A56A9-CC6A-4AEE-A236-BC46EFF390A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8" creationId="{AC13837E-B0A2-4D26-B328-E5FC3C2870C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9" creationId="{8FBCAB6E-C5A2-45D9-8694-95A683DF0FBF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0" creationId="{C01F975E-6764-4C0A-B445-B1B0D2A12B13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2" creationId="{5283481A-6A30-497E-A3FA-2195EE83524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6" creationId="{87E05FDB-C5E1-416E-BA81-52160115251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8" creationId="{F37D346D-9AF5-4BFD-940B-D943D12CDAE8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0" creationId="{0A817B88-3DDD-420D-83D2-153ABC9D3542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2" creationId="{3E6BB215-BC56-4AE8-8033-EE429813324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4" creationId="{2D4942A0-35F8-43DB-BB8D-468EF97B2CD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5" creationId="{016F3E47-67F1-41EF-8E89-60F3D9341A5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0" creationId="{247D45CE-F472-48DA-9395-8862F0C21B5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1" creationId="{A3CA3840-4B71-49EA-9946-B9D232494DCC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2" creationId="{3C08FBDB-B67A-426E-8399-C3731FF7CE5E}"/>
          </ac:spMkLst>
        </pc:spChg>
        <pc:grpChg chg="add del mod">
          <ac:chgData name="Cristina Martins Rodrigues" userId="459032d2-6611-47f6-b546-c79c040e89ab" providerId="ADAL" clId="{24725BA6-C417-4E78-B705-50C3FF8A3C3C}" dt="2022-03-23T08:32:19.485" v="390" actId="21"/>
          <ac:grpSpMkLst>
            <pc:docMk/>
            <pc:sldMk cId="4292079022" sldId="783"/>
            <ac:grpSpMk id="203" creationId="{13CC4CB2-4E26-4E75-AD09-6C9A3D31B4B5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04" creationId="{496A8BEE-2BAF-435F-A126-6F9FDA1722F8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2" creationId="{EEB6651C-47A9-47D9-B296-F08C591331CD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3" creationId="{80534767-55B2-4B68-AD5E-8FB9A00D1B71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4" creationId="{3963968F-65EF-4755-ADC8-49D1EB8A9A43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5" creationId="{D9A70A73-64CC-4F1A-B1C0-A2BBAEBA773A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6" creationId="{F537E560-B37C-4133-939B-C37D057DF48C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7" creationId="{30953457-1C33-4E18-B212-A2B9208D0C96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8" creationId="{F4DA828B-FB17-4231-B381-3AFCAC864B30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20" creationId="{57615B1A-29FC-4111-86DE-D2B6979566E4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33" creationId="{948046D7-16AB-48D7-A5DD-18BC892F00C1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43" creationId="{A13BBFF5-7E88-47BF-AE1A-1DBF5D79989A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47" creationId="{A07535FD-D82F-40B5-B313-30386F91C77C}"/>
          </ac:grpSpMkLst>
        </pc:grp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1" creationId="{0A204CA0-73F2-4D51-A2DC-756E4BF3DBFF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4" creationId="{CC2841D4-7490-4F1B-8E6A-90243710046A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5" creationId="{0FB1BF52-3E4D-48E4-927D-5C7958CB18A2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7" creationId="{C24D6A9B-0410-4F55-8003-908014162246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9" creationId="{E8D1FE2A-4071-479C-AFE4-1A910FA81EC5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41" creationId="{C6E2F314-60AA-4CED-B9DC-2E00AA0A2A33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46" creationId="{50365C49-E275-4A78-B9EF-211C88387641}"/>
          </ac:picMkLst>
        </pc:picChg>
        <pc:cxnChg chg="mod">
          <ac:chgData name="Cristina Martins Rodrigues" userId="459032d2-6611-47f6-b546-c79c040e89ab" providerId="ADAL" clId="{24725BA6-C417-4E78-B705-50C3FF8A3C3C}" dt="2022-03-23T08:31:54.440" v="386"/>
          <ac:cxnSpMkLst>
            <pc:docMk/>
            <pc:sldMk cId="4292079022" sldId="783"/>
            <ac:cxnSpMk id="248" creationId="{86C050D1-75C9-429A-B23B-838394F6FAE3}"/>
          </ac:cxnSpMkLst>
        </pc:cxnChg>
        <pc:cxnChg chg="mod">
          <ac:chgData name="Cristina Martins Rodrigues" userId="459032d2-6611-47f6-b546-c79c040e89ab" providerId="ADAL" clId="{24725BA6-C417-4E78-B705-50C3FF8A3C3C}" dt="2022-03-23T08:31:54.440" v="386"/>
          <ac:cxnSpMkLst>
            <pc:docMk/>
            <pc:sldMk cId="4292079022" sldId="783"/>
            <ac:cxnSpMk id="249" creationId="{58B35A9E-38DC-420C-A64A-F516E6E3226C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2.414" v="3380" actId="20577"/>
        <pc:sldMkLst>
          <pc:docMk/>
          <pc:sldMk cId="2363031261" sldId="784"/>
        </pc:sldMkLst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5" creationId="{0A0EA0E6-A1BC-4D57-9D2C-16F5DA800767}"/>
          </ac:spMkLst>
        </pc:spChg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6" creationId="{386C3BB7-2A1B-4DF5-AD90-C773BC6A3E9E}"/>
          </ac:spMkLst>
        </pc:spChg>
        <pc:spChg chg="add mod">
          <ac:chgData name="Cristina Martins Rodrigues" userId="459032d2-6611-47f6-b546-c79c040e89ab" providerId="ADAL" clId="{24725BA6-C417-4E78-B705-50C3FF8A3C3C}" dt="2022-03-23T10:25:26.396" v="2317" actId="20577"/>
          <ac:spMkLst>
            <pc:docMk/>
            <pc:sldMk cId="2363031261" sldId="784"/>
            <ac:spMk id="37" creationId="{6E09BCDE-3945-477D-B34D-5FF9886AC7BF}"/>
          </ac:spMkLst>
        </pc:spChg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8" creationId="{903CC677-A63D-4397-888C-7B79C206E48E}"/>
          </ac:spMkLst>
        </pc:spChg>
        <pc:spChg chg="add mod">
          <ac:chgData name="Cristina Martins Rodrigues" userId="459032d2-6611-47f6-b546-c79c040e89ab" providerId="ADAL" clId="{24725BA6-C417-4E78-B705-50C3FF8A3C3C}" dt="2022-03-23T10:24:43.134" v="2297" actId="571"/>
          <ac:spMkLst>
            <pc:docMk/>
            <pc:sldMk cId="2363031261" sldId="784"/>
            <ac:spMk id="39" creationId="{45040BEE-299F-43BD-B2F4-D744CB973402}"/>
          </ac:spMkLst>
        </pc:spChg>
        <pc:spChg chg="add mod">
          <ac:chgData name="Cristina Martins Rodrigues" userId="459032d2-6611-47f6-b546-c79c040e89ab" providerId="ADAL" clId="{24725BA6-C417-4E78-B705-50C3FF8A3C3C}" dt="2022-03-23T10:24:43.134" v="2297" actId="571"/>
          <ac:spMkLst>
            <pc:docMk/>
            <pc:sldMk cId="2363031261" sldId="784"/>
            <ac:spMk id="40" creationId="{75A52669-16E5-4A3B-8852-EE32FA065B77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1" creationId="{8306A7C9-8721-4FCE-B367-E92864E93D85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2" creationId="{6BA19A1B-C641-402A-AB6C-E87F094885EF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3" creationId="{F4328A27-2EC7-446E-A90A-C9CA7454D8F3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4" creationId="{721E524E-1602-48C0-ABD9-896D37AA4AC7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5" creationId="{16301E38-E023-4E52-BD22-B219CB06C625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6" creationId="{A10FCDBA-F84B-455E-A3E0-61A68BCC4E55}"/>
          </ac:spMkLst>
        </pc:spChg>
        <pc:spChg chg="add del mod">
          <ac:chgData name="Cristina Martins Rodrigues" userId="459032d2-6611-47f6-b546-c79c040e89ab" providerId="ADAL" clId="{24725BA6-C417-4E78-B705-50C3FF8A3C3C}" dt="2022-03-23T10:30:25.029" v="2371" actId="21"/>
          <ac:spMkLst>
            <pc:docMk/>
            <pc:sldMk cId="2363031261" sldId="784"/>
            <ac:spMk id="47" creationId="{17695462-A00F-4C7D-9AA6-5C1C8A142663}"/>
          </ac:spMkLst>
        </pc:spChg>
        <pc:spChg chg="add del mod">
          <ac:chgData name="Cristina Martins Rodrigues" userId="459032d2-6611-47f6-b546-c79c040e89ab" providerId="ADAL" clId="{24725BA6-C417-4E78-B705-50C3FF8A3C3C}" dt="2022-03-23T10:32:59.163" v="2426" actId="478"/>
          <ac:spMkLst>
            <pc:docMk/>
            <pc:sldMk cId="2363031261" sldId="784"/>
            <ac:spMk id="48" creationId="{14230239-80CB-4AE3-B991-8B21F61BA006}"/>
          </ac:spMkLst>
        </pc:spChg>
        <pc:spChg chg="add del mod">
          <ac:chgData name="Cristina Martins Rodrigues" userId="459032d2-6611-47f6-b546-c79c040e89ab" providerId="ADAL" clId="{24725BA6-C417-4E78-B705-50C3FF8A3C3C}" dt="2022-03-23T10:32:57.344" v="2425" actId="478"/>
          <ac:spMkLst>
            <pc:docMk/>
            <pc:sldMk cId="2363031261" sldId="784"/>
            <ac:spMk id="49" creationId="{5AD9D6C0-725D-447A-812C-39D4FE42814F}"/>
          </ac:spMkLst>
        </pc:spChg>
        <pc:spChg chg="mod">
          <ac:chgData name="Cristina Martins Rodrigues" userId="459032d2-6611-47f6-b546-c79c040e89ab" providerId="ADAL" clId="{24725BA6-C417-4E78-B705-50C3FF8A3C3C}" dt="2022-03-23T10:31:15.468" v="2391" actId="20577"/>
          <ac:spMkLst>
            <pc:docMk/>
            <pc:sldMk cId="2363031261" sldId="784"/>
            <ac:spMk id="396" creationId="{ACEE632E-30F1-4111-A06F-850D46D84F7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57" creationId="{BA1B9E00-1A8C-481E-88F5-E7263AE2299E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59" creationId="{815E048C-44E1-4804-A4B0-FEFA52A3242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3" creationId="{FBA70B27-56F5-4ECB-9F5B-85CDDD2C854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5" creationId="{9082198A-8A0A-4280-9E18-3575B7C4F87E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7" creationId="{09D27BB6-B1DB-4B53-B085-846593559926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9" creationId="{B56F820E-DC03-46DA-AB39-81A02C3A2C42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71" creationId="{4DEC6742-EC43-4F89-8949-C1DBC194E48B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72" creationId="{12B80EE7-260F-477F-8DA2-6D976144CD9C}"/>
          </ac:spMkLst>
        </pc:s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29" creationId="{CF3DD1C9-C7F6-41A2-9376-C81CCEE561FD}"/>
          </ac:grpSpMkLst>
        </pc:gr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30" creationId="{48CF8246-894F-46E8-B5E6-C3E9AD7AC88A}"/>
          </ac:grpSpMkLst>
        </pc:gr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31" creationId="{1D99D82A-6A29-4155-8E29-7587A2B06981}"/>
          </ac:grpSpMkLst>
        </pc:grpChg>
        <pc:picChg chg="add mod modCrop">
          <ac:chgData name="Cristina Martins Rodrigues" userId="459032d2-6611-47f6-b546-c79c040e89ab" providerId="ADAL" clId="{24725BA6-C417-4E78-B705-50C3FF8A3C3C}" dt="2022-03-23T10:16:26.663" v="2081" actId="1076"/>
          <ac:picMkLst>
            <pc:docMk/>
            <pc:sldMk cId="2363031261" sldId="784"/>
            <ac:picMk id="2" creationId="{34BF6D81-2BB5-47E2-BA5E-B795256E8CAF}"/>
          </ac:picMkLst>
        </pc:picChg>
        <pc:picChg chg="add mod">
          <ac:chgData name="Cristina Martins Rodrigues" userId="459032d2-6611-47f6-b546-c79c040e89ab" providerId="ADAL" clId="{24725BA6-C417-4E78-B705-50C3FF8A3C3C}" dt="2022-03-23T10:14:53.967" v="2071" actId="1036"/>
          <ac:picMkLst>
            <pc:docMk/>
            <pc:sldMk cId="2363031261" sldId="784"/>
            <ac:picMk id="32" creationId="{31C51161-7D0B-472F-AB1A-236458A6BEA5}"/>
          </ac:picMkLst>
        </pc:picChg>
        <pc:picChg chg="add mod modCrop">
          <ac:chgData name="Cristina Martins Rodrigues" userId="459032d2-6611-47f6-b546-c79c040e89ab" providerId="ADAL" clId="{24725BA6-C417-4E78-B705-50C3FF8A3C3C}" dt="2022-03-23T10:21:02.142" v="2124" actId="732"/>
          <ac:picMkLst>
            <pc:docMk/>
            <pc:sldMk cId="2363031261" sldId="784"/>
            <ac:picMk id="33" creationId="{55E883CA-3B35-4143-984C-9FB6EDFDBCDF}"/>
          </ac:picMkLst>
        </pc:picChg>
        <pc:picChg chg="add mod modCrop">
          <ac:chgData name="Cristina Martins Rodrigues" userId="459032d2-6611-47f6-b546-c79c040e89ab" providerId="ADAL" clId="{24725BA6-C417-4E78-B705-50C3FF8A3C3C}" dt="2022-03-23T10:24:07.617" v="2291" actId="1076"/>
          <ac:picMkLst>
            <pc:docMk/>
            <pc:sldMk cId="2363031261" sldId="784"/>
            <ac:picMk id="34" creationId="{9949C9FD-2DBB-456B-B8C1-FAB5706802AA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340" creationId="{9B214A66-5B69-4DD3-8C2A-00CFA2C82512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397" creationId="{5AD5A425-7EC7-4AB3-B718-88BF0AA78993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573" creationId="{72917434-9496-42BF-B8E5-36989F33D327}"/>
          </ac:picMkLst>
        </pc:pic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58" creationId="{58D62303-5D86-44D0-88BE-FB892A23944B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0" creationId="{7D73B9DE-5C9C-436A-AF19-715CC8158760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4" creationId="{22DC7D81-0A46-403E-916D-51DA69F29264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6" creationId="{28652CE2-3B7F-4E72-96DE-EFC87797A2CA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8" creationId="{1F7BE2B2-CD92-4174-8038-4AC43E29912C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70" creationId="{E5083159-0DD1-4AE9-8B15-4A2D556F68B8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3.867" v="3381" actId="20577"/>
        <pc:sldMkLst>
          <pc:docMk/>
          <pc:sldMk cId="2600597060" sldId="785"/>
        </pc:sldMkLst>
        <pc:spChg chg="add mod">
          <ac:chgData name="Cristina Martins Rodrigues" userId="459032d2-6611-47f6-b546-c79c040e89ab" providerId="ADAL" clId="{24725BA6-C417-4E78-B705-50C3FF8A3C3C}" dt="2022-03-23T10:42:50.293" v="2548" actId="1076"/>
          <ac:spMkLst>
            <pc:docMk/>
            <pc:sldMk cId="2600597060" sldId="785"/>
            <ac:spMk id="7" creationId="{CA9CDD18-98C2-4DA7-BBFD-875D70CDFB8E}"/>
          </ac:spMkLst>
        </pc:spChg>
        <pc:spChg chg="add mod">
          <ac:chgData name="Cristina Martins Rodrigues" userId="459032d2-6611-47f6-b546-c79c040e89ab" providerId="ADAL" clId="{24725BA6-C417-4E78-B705-50C3FF8A3C3C}" dt="2022-03-23T10:42:07.882" v="2539" actId="1038"/>
          <ac:spMkLst>
            <pc:docMk/>
            <pc:sldMk cId="2600597060" sldId="785"/>
            <ac:spMk id="23" creationId="{273ADCB7-BDFD-48DB-BACF-CA9A75E3174D}"/>
          </ac:spMkLst>
        </pc:spChg>
        <pc:spChg chg="add mod">
          <ac:chgData name="Cristina Martins Rodrigues" userId="459032d2-6611-47f6-b546-c79c040e89ab" providerId="ADAL" clId="{24725BA6-C417-4E78-B705-50C3FF8A3C3C}" dt="2022-03-23T10:40:52.042" v="2496" actId="1035"/>
          <ac:spMkLst>
            <pc:docMk/>
            <pc:sldMk cId="2600597060" sldId="785"/>
            <ac:spMk id="24" creationId="{FD20EC4C-EDE8-477E-9BFB-A1AFA7B6E807}"/>
          </ac:spMkLst>
        </pc:spChg>
        <pc:spChg chg="add mod">
          <ac:chgData name="Cristina Martins Rodrigues" userId="459032d2-6611-47f6-b546-c79c040e89ab" providerId="ADAL" clId="{24725BA6-C417-4E78-B705-50C3FF8A3C3C}" dt="2022-03-23T10:42:50.293" v="2548" actId="1076"/>
          <ac:spMkLst>
            <pc:docMk/>
            <pc:sldMk cId="2600597060" sldId="785"/>
            <ac:spMk id="26" creationId="{8D89839E-F95A-44F3-ABBD-FF4B181BF6C0}"/>
          </ac:spMkLst>
        </pc:spChg>
        <pc:spChg chg="del mod">
          <ac:chgData name="Cristina Martins Rodrigues" userId="459032d2-6611-47f6-b546-c79c040e89ab" providerId="ADAL" clId="{24725BA6-C417-4E78-B705-50C3FF8A3C3C}" dt="2022-03-23T10:30:34.630" v="2379"/>
          <ac:spMkLst>
            <pc:docMk/>
            <pc:sldMk cId="2600597060" sldId="785"/>
            <ac:spMk id="35" creationId="{0A0EA0E6-A1BC-4D57-9D2C-16F5DA800767}"/>
          </ac:spMkLst>
        </pc:spChg>
        <pc:spChg chg="del">
          <ac:chgData name="Cristina Martins Rodrigues" userId="459032d2-6611-47f6-b546-c79c040e89ab" providerId="ADAL" clId="{24725BA6-C417-4E78-B705-50C3FF8A3C3C}" dt="2022-03-23T10:30:37.952" v="2381" actId="478"/>
          <ac:spMkLst>
            <pc:docMk/>
            <pc:sldMk cId="2600597060" sldId="785"/>
            <ac:spMk id="36" creationId="{386C3BB7-2A1B-4DF5-AD90-C773BC6A3E9E}"/>
          </ac:spMkLst>
        </pc:spChg>
        <pc:spChg chg="del">
          <ac:chgData name="Cristina Martins Rodrigues" userId="459032d2-6611-47f6-b546-c79c040e89ab" providerId="ADAL" clId="{24725BA6-C417-4E78-B705-50C3FF8A3C3C}" dt="2022-03-23T10:30:36.526" v="2380" actId="478"/>
          <ac:spMkLst>
            <pc:docMk/>
            <pc:sldMk cId="2600597060" sldId="785"/>
            <ac:spMk id="37" creationId="{6E09BCDE-3945-477D-B34D-5FF9886AC7BF}"/>
          </ac:spMkLst>
        </pc:spChg>
        <pc:spChg chg="del">
          <ac:chgData name="Cristina Martins Rodrigues" userId="459032d2-6611-47f6-b546-c79c040e89ab" providerId="ADAL" clId="{24725BA6-C417-4E78-B705-50C3FF8A3C3C}" dt="2022-03-23T10:30:34.626" v="2377" actId="478"/>
          <ac:spMkLst>
            <pc:docMk/>
            <pc:sldMk cId="2600597060" sldId="785"/>
            <ac:spMk id="38" creationId="{903CC677-A63D-4397-888C-7B79C206E48E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1" creationId="{8306A7C9-8721-4FCE-B367-E92864E93D85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2" creationId="{6BA19A1B-C641-402A-AB6C-E87F094885EF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3" creationId="{F4328A27-2EC7-446E-A90A-C9CA7454D8F3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4" creationId="{721E524E-1602-48C0-ABD9-896D37AA4AC7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5" creationId="{16301E38-E023-4E52-BD22-B219CB06C625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6" creationId="{A10FCDBA-F84B-455E-A3E0-61A68BCC4E55}"/>
          </ac:spMkLst>
        </pc:spChg>
        <pc:spChg chg="mod">
          <ac:chgData name="Cristina Martins Rodrigues" userId="459032d2-6611-47f6-b546-c79c040e89ab" providerId="ADAL" clId="{24725BA6-C417-4E78-B705-50C3FF8A3C3C}" dt="2022-03-23T10:42:54.073" v="2551" actId="1035"/>
          <ac:spMkLst>
            <pc:docMk/>
            <pc:sldMk cId="2600597060" sldId="785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42:37.548" v="2545" actId="1076"/>
          <ac:spMkLst>
            <pc:docMk/>
            <pc:sldMk cId="2600597060" sldId="785"/>
            <ac:spMk id="384" creationId="{3A962CA9-8E6C-44CC-B898-B1D644CCB2E7}"/>
          </ac:spMkLst>
        </pc:spChg>
        <pc:spChg chg="mod">
          <ac:chgData name="Cristina Martins Rodrigues" userId="459032d2-6611-47f6-b546-c79c040e89ab" providerId="ADAL" clId="{24725BA6-C417-4E78-B705-50C3FF8A3C3C}" dt="2022-03-23T10:29:16.580" v="2369"/>
          <ac:spMkLst>
            <pc:docMk/>
            <pc:sldMk cId="2600597060" sldId="785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30:31.907" v="2375" actId="478"/>
          <ac:picMkLst>
            <pc:docMk/>
            <pc:sldMk cId="2600597060" sldId="785"/>
            <ac:picMk id="2" creationId="{34BF6D81-2BB5-47E2-BA5E-B795256E8CAF}"/>
          </ac:picMkLst>
        </pc:picChg>
        <pc:picChg chg="add mod">
          <ac:chgData name="Cristina Martins Rodrigues" userId="459032d2-6611-47f6-b546-c79c040e89ab" providerId="ADAL" clId="{24725BA6-C417-4E78-B705-50C3FF8A3C3C}" dt="2022-03-23T10:39:30.275" v="2432" actId="1076"/>
          <ac:picMkLst>
            <pc:docMk/>
            <pc:sldMk cId="2600597060" sldId="785"/>
            <ac:picMk id="4" creationId="{9811DBDE-79C2-4736-BAFC-C92CA6226AEF}"/>
          </ac:picMkLst>
        </pc:picChg>
        <pc:picChg chg="add mod">
          <ac:chgData name="Cristina Martins Rodrigues" userId="459032d2-6611-47f6-b546-c79c040e89ab" providerId="ADAL" clId="{24725BA6-C417-4E78-B705-50C3FF8A3C3C}" dt="2022-03-23T10:41:56.555" v="2535" actId="1076"/>
          <ac:picMkLst>
            <pc:docMk/>
            <pc:sldMk cId="2600597060" sldId="785"/>
            <ac:picMk id="6" creationId="{B9C2C7F4-98BD-4220-BF95-1269CC7DF930}"/>
          </ac:picMkLst>
        </pc:picChg>
        <pc:picChg chg="del">
          <ac:chgData name="Cristina Martins Rodrigues" userId="459032d2-6611-47f6-b546-c79c040e89ab" providerId="ADAL" clId="{24725BA6-C417-4E78-B705-50C3FF8A3C3C}" dt="2022-03-23T10:30:30.646" v="2372" actId="478"/>
          <ac:picMkLst>
            <pc:docMk/>
            <pc:sldMk cId="2600597060" sldId="785"/>
            <ac:picMk id="33" creationId="{55E883CA-3B35-4143-984C-9FB6EDFDBCDF}"/>
          </ac:picMkLst>
        </pc:picChg>
        <pc:picChg chg="del mod">
          <ac:chgData name="Cristina Martins Rodrigues" userId="459032d2-6611-47f6-b546-c79c040e89ab" providerId="ADAL" clId="{24725BA6-C417-4E78-B705-50C3FF8A3C3C}" dt="2022-03-23T10:30:31.279" v="2374" actId="478"/>
          <ac:picMkLst>
            <pc:docMk/>
            <pc:sldMk cId="2600597060" sldId="785"/>
            <ac:picMk id="34" creationId="{9949C9FD-2DBB-456B-B8C1-FAB5706802AA}"/>
          </ac:picMkLst>
        </pc:picChg>
      </pc:sldChg>
      <pc:sldChg chg="add del">
        <pc:chgData name="Cristina Martins Rodrigues" userId="459032d2-6611-47f6-b546-c79c040e89ab" providerId="ADAL" clId="{24725BA6-C417-4E78-B705-50C3FF8A3C3C}" dt="2022-03-23T10:14:23.554" v="2041"/>
        <pc:sldMkLst>
          <pc:docMk/>
          <pc:sldMk cId="3455206583" sldId="785"/>
        </pc:sldMkLst>
      </pc:sldChg>
      <pc:sldChg chg="addSp delSp modSp add mod addAnim delAnim modAnim modNotesTx">
        <pc:chgData name="Cristina Martins Rodrigues" userId="459032d2-6611-47f6-b546-c79c040e89ab" providerId="ADAL" clId="{24725BA6-C417-4E78-B705-50C3FF8A3C3C}" dt="2022-03-24T12:03:25.262" v="3382" actId="20577"/>
        <pc:sldMkLst>
          <pc:docMk/>
          <pc:sldMk cId="1551604170" sldId="786"/>
        </pc:sldMkLst>
        <pc:spChg chg="add del mod">
          <ac:chgData name="Cristina Martins Rodrigues" userId="459032d2-6611-47f6-b546-c79c040e89ab" providerId="ADAL" clId="{24725BA6-C417-4E78-B705-50C3FF8A3C3C}" dt="2022-03-23T10:54:31.304" v="2624" actId="1076"/>
          <ac:spMkLst>
            <pc:docMk/>
            <pc:sldMk cId="1551604170" sldId="786"/>
            <ac:spMk id="7" creationId="{CA9CDD18-98C2-4DA7-BBFD-875D70CDFB8E}"/>
          </ac:spMkLst>
        </pc:spChg>
        <pc:spChg chg="del mod">
          <ac:chgData name="Cristina Martins Rodrigues" userId="459032d2-6611-47f6-b546-c79c040e89ab" providerId="ADAL" clId="{24725BA6-C417-4E78-B705-50C3FF8A3C3C}" dt="2022-03-23T10:53:56.130" v="2614" actId="478"/>
          <ac:spMkLst>
            <pc:docMk/>
            <pc:sldMk cId="1551604170" sldId="786"/>
            <ac:spMk id="23" creationId="{273ADCB7-BDFD-48DB-BACF-CA9A75E3174D}"/>
          </ac:spMkLst>
        </pc:spChg>
        <pc:spChg chg="mod ord">
          <ac:chgData name="Cristina Martins Rodrigues" userId="459032d2-6611-47f6-b546-c79c040e89ab" providerId="ADAL" clId="{24725BA6-C417-4E78-B705-50C3FF8A3C3C}" dt="2022-03-23T10:54:21.130" v="2621" actId="1076"/>
          <ac:spMkLst>
            <pc:docMk/>
            <pc:sldMk cId="1551604170" sldId="786"/>
            <ac:spMk id="24" creationId="{FD20EC4C-EDE8-477E-9BFB-A1AFA7B6E807}"/>
          </ac:spMkLst>
        </pc:spChg>
        <pc:spChg chg="add del mod">
          <ac:chgData name="Cristina Martins Rodrigues" userId="459032d2-6611-47f6-b546-c79c040e89ab" providerId="ADAL" clId="{24725BA6-C417-4E78-B705-50C3FF8A3C3C}" dt="2022-03-23T10:54:29.521" v="2623" actId="1076"/>
          <ac:spMkLst>
            <pc:docMk/>
            <pc:sldMk cId="1551604170" sldId="786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43:18.009" v="2588" actId="1036"/>
          <ac:spMkLst>
            <pc:docMk/>
            <pc:sldMk cId="1551604170" sldId="786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43:12.297" v="2564" actId="20577"/>
          <ac:spMkLst>
            <pc:docMk/>
            <pc:sldMk cId="1551604170" sldId="786"/>
            <ac:spMk id="396" creationId="{ACEE632E-30F1-4111-A06F-850D46D84F7F}"/>
          </ac:spMkLst>
        </pc:spChg>
        <pc:picChg chg="add del mod">
          <ac:chgData name="Cristina Martins Rodrigues" userId="459032d2-6611-47f6-b546-c79c040e89ab" providerId="ADAL" clId="{24725BA6-C417-4E78-B705-50C3FF8A3C3C}" dt="2022-03-23T10:50:50.550" v="2601" actId="478"/>
          <ac:picMkLst>
            <pc:docMk/>
            <pc:sldMk cId="1551604170" sldId="786"/>
            <ac:picMk id="3" creationId="{81C4559E-C96A-4880-A116-983537281C23}"/>
          </ac:picMkLst>
        </pc:picChg>
        <pc:picChg chg="del">
          <ac:chgData name="Cristina Martins Rodrigues" userId="459032d2-6611-47f6-b546-c79c040e89ab" providerId="ADAL" clId="{24725BA6-C417-4E78-B705-50C3FF8A3C3C}" dt="2022-03-23T10:48:45.214" v="2599" actId="478"/>
          <ac:picMkLst>
            <pc:docMk/>
            <pc:sldMk cId="1551604170" sldId="786"/>
            <ac:picMk id="4" creationId="{9811DBDE-79C2-4736-BAFC-C92CA6226AEF}"/>
          </ac:picMkLst>
        </pc:picChg>
        <pc:picChg chg="del">
          <ac:chgData name="Cristina Martins Rodrigues" userId="459032d2-6611-47f6-b546-c79c040e89ab" providerId="ADAL" clId="{24725BA6-C417-4E78-B705-50C3FF8A3C3C}" dt="2022-03-23T10:50:49.518" v="2600" actId="478"/>
          <ac:picMkLst>
            <pc:docMk/>
            <pc:sldMk cId="1551604170" sldId="786"/>
            <ac:picMk id="6" creationId="{B9C2C7F4-98BD-4220-BF95-1269CC7DF930}"/>
          </ac:picMkLst>
        </pc:picChg>
        <pc:picChg chg="add mod">
          <ac:chgData name="Cristina Martins Rodrigues" userId="459032d2-6611-47f6-b546-c79c040e89ab" providerId="ADAL" clId="{24725BA6-C417-4E78-B705-50C3FF8A3C3C}" dt="2022-03-23T10:54:21.130" v="2621" actId="1076"/>
          <ac:picMkLst>
            <pc:docMk/>
            <pc:sldMk cId="1551604170" sldId="786"/>
            <ac:picMk id="8" creationId="{5984194D-9DA9-46E5-80FE-E2A1B6743F10}"/>
          </ac:picMkLst>
        </pc:picChg>
      </pc:sldChg>
      <pc:sldChg chg="addSp delSp modSp add del mod delAnim modAnim">
        <pc:chgData name="Cristina Martins Rodrigues" userId="459032d2-6611-47f6-b546-c79c040e89ab" providerId="ADAL" clId="{24725BA6-C417-4E78-B705-50C3FF8A3C3C}" dt="2022-03-23T12:21:31.347" v="3368" actId="47"/>
        <pc:sldMkLst>
          <pc:docMk/>
          <pc:sldMk cId="1840679243" sldId="787"/>
        </pc:sldMkLst>
        <pc:spChg chg="del">
          <ac:chgData name="Cristina Martins Rodrigues" userId="459032d2-6611-47f6-b546-c79c040e89ab" providerId="ADAL" clId="{24725BA6-C417-4E78-B705-50C3FF8A3C3C}" dt="2022-03-23T10:59:05.961" v="2748" actId="478"/>
          <ac:spMkLst>
            <pc:docMk/>
            <pc:sldMk cId="1840679243" sldId="787"/>
            <ac:spMk id="7" creationId="{CA9CDD18-98C2-4DA7-BBFD-875D70CDFB8E}"/>
          </ac:spMkLst>
        </pc:spChg>
        <pc:spChg chg="add mod">
          <ac:chgData name="Cristina Martins Rodrigues" userId="459032d2-6611-47f6-b546-c79c040e89ab" providerId="ADAL" clId="{24725BA6-C417-4E78-B705-50C3FF8A3C3C}" dt="2022-03-23T10:59:29.650" v="2751" actId="1076"/>
          <ac:spMkLst>
            <pc:docMk/>
            <pc:sldMk cId="1840679243" sldId="787"/>
            <ac:spMk id="13" creationId="{E89F1E92-671A-42EA-AC1B-C53E081F7617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6" creationId="{61BE6237-76C1-4D94-85CA-02074EAC32BB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7" creationId="{FA7825D0-76C3-4243-B5E6-AEB6EED6E94E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8" creationId="{562C551B-8EDE-480F-9E35-4F17008F2133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9" creationId="{FE025320-CF65-40CA-9A81-11430D54C53B}"/>
          </ac:spMkLst>
        </pc:spChg>
        <pc:spChg chg="del">
          <ac:chgData name="Cristina Martins Rodrigues" userId="459032d2-6611-47f6-b546-c79c040e89ab" providerId="ADAL" clId="{24725BA6-C417-4E78-B705-50C3FF8A3C3C}" dt="2022-03-23T10:59:04.733" v="2746" actId="478"/>
          <ac:spMkLst>
            <pc:docMk/>
            <pc:sldMk cId="1840679243" sldId="787"/>
            <ac:spMk id="23" creationId="{273ADCB7-BDFD-48DB-BACF-CA9A75E3174D}"/>
          </ac:spMkLst>
        </pc:spChg>
        <pc:spChg chg="del">
          <ac:chgData name="Cristina Martins Rodrigues" userId="459032d2-6611-47f6-b546-c79c040e89ab" providerId="ADAL" clId="{24725BA6-C417-4E78-B705-50C3FF8A3C3C}" dt="2022-03-23T10:59:02.828" v="2744" actId="478"/>
          <ac:spMkLst>
            <pc:docMk/>
            <pc:sldMk cId="1840679243" sldId="787"/>
            <ac:spMk id="24" creationId="{FD20EC4C-EDE8-477E-9BFB-A1AFA7B6E807}"/>
          </ac:spMkLst>
        </pc:spChg>
        <pc:spChg chg="del">
          <ac:chgData name="Cristina Martins Rodrigues" userId="459032d2-6611-47f6-b546-c79c040e89ab" providerId="ADAL" clId="{24725BA6-C417-4E78-B705-50C3FF8A3C3C}" dt="2022-03-23T10:59:07.627" v="2749" actId="478"/>
          <ac:spMkLst>
            <pc:docMk/>
            <pc:sldMk cId="1840679243" sldId="787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58:56.481" v="2742" actId="1076"/>
          <ac:spMkLst>
            <pc:docMk/>
            <pc:sldMk cId="1840679243" sldId="787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1:05:17.402" v="2761" actId="20577"/>
          <ac:spMkLst>
            <pc:docMk/>
            <pc:sldMk cId="1840679243" sldId="787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59:05.294" v="2747" actId="478"/>
          <ac:picMkLst>
            <pc:docMk/>
            <pc:sldMk cId="1840679243" sldId="787"/>
            <ac:picMk id="3" creationId="{81C4559E-C96A-4880-A116-983537281C23}"/>
          </ac:picMkLst>
        </pc:picChg>
        <pc:picChg chg="del">
          <ac:chgData name="Cristina Martins Rodrigues" userId="459032d2-6611-47f6-b546-c79c040e89ab" providerId="ADAL" clId="{24725BA6-C417-4E78-B705-50C3FF8A3C3C}" dt="2022-03-23T10:59:00.989" v="2743" actId="478"/>
          <ac:picMkLst>
            <pc:docMk/>
            <pc:sldMk cId="1840679243" sldId="787"/>
            <ac:picMk id="4" creationId="{9811DBDE-79C2-4736-BAFC-C92CA6226AEF}"/>
          </ac:picMkLst>
        </pc:picChg>
        <pc:picChg chg="del">
          <ac:chgData name="Cristina Martins Rodrigues" userId="459032d2-6611-47f6-b546-c79c040e89ab" providerId="ADAL" clId="{24725BA6-C417-4E78-B705-50C3FF8A3C3C}" dt="2022-03-23T10:59:03.399" v="2745" actId="478"/>
          <ac:picMkLst>
            <pc:docMk/>
            <pc:sldMk cId="1840679243" sldId="787"/>
            <ac:picMk id="6" creationId="{B9C2C7F4-98BD-4220-BF95-1269CC7DF930}"/>
          </ac:picMkLst>
        </pc:picChg>
        <pc:picChg chg="add mod">
          <ac:chgData name="Cristina Martins Rodrigues" userId="459032d2-6611-47f6-b546-c79c040e89ab" providerId="ADAL" clId="{24725BA6-C417-4E78-B705-50C3FF8A3C3C}" dt="2022-03-23T11:05:33.866" v="2763" actId="1076"/>
          <ac:picMkLst>
            <pc:docMk/>
            <pc:sldMk cId="1840679243" sldId="787"/>
            <ac:picMk id="14" creationId="{D4DA9F0F-33D9-45DE-B1E7-7948ACD91FE1}"/>
          </ac:picMkLst>
        </pc:picChg>
        <pc:picChg chg="add mod">
          <ac:chgData name="Cristina Martins Rodrigues" userId="459032d2-6611-47f6-b546-c79c040e89ab" providerId="ADAL" clId="{24725BA6-C417-4E78-B705-50C3FF8A3C3C}" dt="2022-03-23T11:05:37.086" v="2764" actId="1076"/>
          <ac:picMkLst>
            <pc:docMk/>
            <pc:sldMk cId="1840679243" sldId="787"/>
            <ac:picMk id="15" creationId="{293AB408-E74B-460E-8251-DC8E0322EB0B}"/>
          </ac:picMkLst>
        </pc:picChg>
      </pc:sldChg>
      <pc:sldChg chg="add del">
        <pc:chgData name="Cristina Martins Rodrigues" userId="459032d2-6611-47f6-b546-c79c040e89ab" providerId="ADAL" clId="{24725BA6-C417-4E78-B705-50C3FF8A3C3C}" dt="2022-03-23T11:45:41.023" v="2767" actId="47"/>
        <pc:sldMkLst>
          <pc:docMk/>
          <pc:sldMk cId="1058897510" sldId="788"/>
        </pc:sldMkLst>
      </pc:sldChg>
      <pc:sldChg chg="add del">
        <pc:chgData name="Cristina Martins Rodrigues" userId="459032d2-6611-47f6-b546-c79c040e89ab" providerId="ADAL" clId="{24725BA6-C417-4E78-B705-50C3FF8A3C3C}" dt="2022-03-23T11:45:41.469" v="2768" actId="47"/>
        <pc:sldMkLst>
          <pc:docMk/>
          <pc:sldMk cId="2751236245" sldId="789"/>
        </pc:sldMkLst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6.484" v="3383" actId="20577"/>
        <pc:sldMkLst>
          <pc:docMk/>
          <pc:sldMk cId="228400957" sldId="790"/>
        </pc:sldMkLst>
        <pc:spChg chg="del">
          <ac:chgData name="Cristina Martins Rodrigues" userId="459032d2-6611-47f6-b546-c79c040e89ab" providerId="ADAL" clId="{24725BA6-C417-4E78-B705-50C3FF8A3C3C}" dt="2022-03-23T10:55:41.471" v="2633" actId="478"/>
          <ac:spMkLst>
            <pc:docMk/>
            <pc:sldMk cId="228400957" sldId="790"/>
            <ac:spMk id="7" creationId="{CA9CDD18-98C2-4DA7-BBFD-875D70CDFB8E}"/>
          </ac:spMkLst>
        </pc:spChg>
        <pc:spChg chg="mod">
          <ac:chgData name="Cristina Martins Rodrigues" userId="459032d2-6611-47f6-b546-c79c040e89ab" providerId="ADAL" clId="{24725BA6-C417-4E78-B705-50C3FF8A3C3C}" dt="2022-03-23T10:57:22.039" v="2691" actId="1037"/>
          <ac:spMkLst>
            <pc:docMk/>
            <pc:sldMk cId="228400957" sldId="790"/>
            <ac:spMk id="24" creationId="{FD20EC4C-EDE8-477E-9BFB-A1AFA7B6E807}"/>
          </ac:spMkLst>
        </pc:spChg>
        <pc:spChg chg="del mod">
          <ac:chgData name="Cristina Martins Rodrigues" userId="459032d2-6611-47f6-b546-c79c040e89ab" providerId="ADAL" clId="{24725BA6-C417-4E78-B705-50C3FF8A3C3C}" dt="2022-03-23T10:55:45.384" v="2635" actId="478"/>
          <ac:spMkLst>
            <pc:docMk/>
            <pc:sldMk cId="228400957" sldId="790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55:57.926" v="2650" actId="1038"/>
          <ac:spMkLst>
            <pc:docMk/>
            <pc:sldMk cId="228400957" sldId="790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55:55.022" v="2647" actId="20577"/>
          <ac:spMkLst>
            <pc:docMk/>
            <pc:sldMk cId="228400957" sldId="790"/>
            <ac:spMk id="396" creationId="{ACEE632E-30F1-4111-A06F-850D46D84F7F}"/>
          </ac:spMkLst>
        </pc:spChg>
        <pc:picChg chg="add mod">
          <ac:chgData name="Cristina Martins Rodrigues" userId="459032d2-6611-47f6-b546-c79c040e89ab" providerId="ADAL" clId="{24725BA6-C417-4E78-B705-50C3FF8A3C3C}" dt="2022-03-23T10:57:18.360" v="2687" actId="1076"/>
          <ac:picMkLst>
            <pc:docMk/>
            <pc:sldMk cId="228400957" sldId="790"/>
            <ac:picMk id="3" creationId="{847CD3CE-CB55-433F-A258-AF0159761F1F}"/>
          </ac:picMkLst>
        </pc:picChg>
        <pc:picChg chg="del">
          <ac:chgData name="Cristina Martins Rodrigues" userId="459032d2-6611-47f6-b546-c79c040e89ab" providerId="ADAL" clId="{24725BA6-C417-4E78-B705-50C3FF8A3C3C}" dt="2022-03-23T10:55:40.768" v="2632" actId="478"/>
          <ac:picMkLst>
            <pc:docMk/>
            <pc:sldMk cId="228400957" sldId="790"/>
            <ac:picMk id="8" creationId="{5984194D-9DA9-46E5-80FE-E2A1B6743F10}"/>
          </ac:picMkLst>
        </pc:pic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7.824" v="3384" actId="20577"/>
        <pc:sldMkLst>
          <pc:docMk/>
          <pc:sldMk cId="2613261317" sldId="791"/>
        </pc:sldMkLst>
        <pc:spChg chg="add mod">
          <ac:chgData name="Cristina Martins Rodrigues" userId="459032d2-6611-47f6-b546-c79c040e89ab" providerId="ADAL" clId="{24725BA6-C417-4E78-B705-50C3FF8A3C3C}" dt="2022-03-23T10:58:36.344" v="2737" actId="1076"/>
          <ac:spMkLst>
            <pc:docMk/>
            <pc:sldMk cId="2613261317" sldId="791"/>
            <ac:spMk id="8" creationId="{F07B4D65-B01B-495F-B8FE-EA8949B76239}"/>
          </ac:spMkLst>
        </pc:spChg>
        <pc:spChg chg="del">
          <ac:chgData name="Cristina Martins Rodrigues" userId="459032d2-6611-47f6-b546-c79c040e89ab" providerId="ADAL" clId="{24725BA6-C417-4E78-B705-50C3FF8A3C3C}" dt="2022-03-23T10:57:43.163" v="2695" actId="478"/>
          <ac:spMkLst>
            <pc:docMk/>
            <pc:sldMk cId="2613261317" sldId="791"/>
            <ac:spMk id="24" creationId="{FD20EC4C-EDE8-477E-9BFB-A1AFA7B6E807}"/>
          </ac:spMkLst>
        </pc:spChg>
        <pc:spChg chg="mod">
          <ac:chgData name="Cristina Martins Rodrigues" userId="459032d2-6611-47f6-b546-c79c040e89ab" providerId="ADAL" clId="{24725BA6-C417-4E78-B705-50C3FF8A3C3C}" dt="2022-03-23T10:58:47.303" v="2741" actId="1036"/>
          <ac:spMkLst>
            <pc:docMk/>
            <pc:sldMk cId="2613261317" sldId="791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57:45.480" v="2704" actId="20577"/>
          <ac:spMkLst>
            <pc:docMk/>
            <pc:sldMk cId="2613261317" sldId="791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57:40.933" v="2694" actId="478"/>
          <ac:picMkLst>
            <pc:docMk/>
            <pc:sldMk cId="2613261317" sldId="791"/>
            <ac:picMk id="3" creationId="{847CD3CE-CB55-433F-A258-AF0159761F1F}"/>
          </ac:picMkLst>
        </pc:picChg>
        <pc:picChg chg="add mod">
          <ac:chgData name="Cristina Martins Rodrigues" userId="459032d2-6611-47f6-b546-c79c040e89ab" providerId="ADAL" clId="{24725BA6-C417-4E78-B705-50C3FF8A3C3C}" dt="2022-03-23T10:58:36.344" v="2737" actId="1076"/>
          <ac:picMkLst>
            <pc:docMk/>
            <pc:sldMk cId="2613261317" sldId="791"/>
            <ac:picMk id="9" creationId="{F9F76A47-C7D6-4726-B98F-FDD9D8604DF0}"/>
          </ac:picMkLst>
        </pc:picChg>
      </pc:sldChg>
      <pc:sldChg chg="modSp add mod ord modNotesTx">
        <pc:chgData name="Cristina Martins Rodrigues" userId="459032d2-6611-47f6-b546-c79c040e89ab" providerId="ADAL" clId="{24725BA6-C417-4E78-B705-50C3FF8A3C3C}" dt="2022-03-24T12:03:31.917" v="3387" actId="20577"/>
        <pc:sldMkLst>
          <pc:docMk/>
          <pc:sldMk cId="728563860" sldId="792"/>
        </pc:sldMkLst>
        <pc:spChg chg="mod">
          <ac:chgData name="Cristina Martins Rodrigues" userId="459032d2-6611-47f6-b546-c79c040e89ab" providerId="ADAL" clId="{24725BA6-C417-4E78-B705-50C3FF8A3C3C}" dt="2022-03-23T11:48:18.067" v="2887" actId="20577"/>
          <ac:spMkLst>
            <pc:docMk/>
            <pc:sldMk cId="728563860" sldId="792"/>
            <ac:spMk id="110" creationId="{EE3856F2-FA82-4A05-B88B-B1C0A7C4C614}"/>
          </ac:spMkLst>
        </pc:spChg>
        <pc:spChg chg="mod">
          <ac:chgData name="Cristina Martins Rodrigues" userId="459032d2-6611-47f6-b546-c79c040e89ab" providerId="ADAL" clId="{24725BA6-C417-4E78-B705-50C3FF8A3C3C}" dt="2022-03-23T11:50:24.851" v="2970" actId="20577"/>
          <ac:spMkLst>
            <pc:docMk/>
            <pc:sldMk cId="728563860" sldId="792"/>
            <ac:spMk id="114" creationId="{8CA28DFB-FFDC-4B27-A45F-B035623F6F1F}"/>
          </ac:spMkLst>
        </pc:spChg>
      </pc:sldChg>
      <pc:sldChg chg="addSp delSp modSp add mod ord modAnim modNotesTx">
        <pc:chgData name="Cristina Martins Rodrigues" userId="459032d2-6611-47f6-b546-c79c040e89ab" providerId="ADAL" clId="{24725BA6-C417-4E78-B705-50C3FF8A3C3C}" dt="2022-03-24T12:03:29.047" v="3385" actId="20577"/>
        <pc:sldMkLst>
          <pc:docMk/>
          <pc:sldMk cId="3158928008" sldId="793"/>
        </pc:sldMkLst>
        <pc:spChg chg="add mod">
          <ac:chgData name="Cristina Martins Rodrigues" userId="459032d2-6611-47f6-b546-c79c040e89ab" providerId="ADAL" clId="{24725BA6-C417-4E78-B705-50C3FF8A3C3C}" dt="2022-03-23T11:56:07.722" v="3009" actId="1076"/>
          <ac:spMkLst>
            <pc:docMk/>
            <pc:sldMk cId="3158928008" sldId="793"/>
            <ac:spMk id="22" creationId="{1054492F-E195-41A2-A513-1C6BE282B8BF}"/>
          </ac:spMkLst>
        </pc:spChg>
        <pc:spChg chg="add mod">
          <ac:chgData name="Cristina Martins Rodrigues" userId="459032d2-6611-47f6-b546-c79c040e89ab" providerId="ADAL" clId="{24725BA6-C417-4E78-B705-50C3FF8A3C3C}" dt="2022-03-23T11:57:09.386" v="3019" actId="1076"/>
          <ac:spMkLst>
            <pc:docMk/>
            <pc:sldMk cId="3158928008" sldId="793"/>
            <ac:spMk id="25" creationId="{7FD4C8CB-2A72-4905-9C9D-8AE118C492C5}"/>
          </ac:spMkLst>
        </pc:spChg>
        <pc:grpChg chg="add mod">
          <ac:chgData name="Cristina Martins Rodrigues" userId="459032d2-6611-47f6-b546-c79c040e89ab" providerId="ADAL" clId="{24725BA6-C417-4E78-B705-50C3FF8A3C3C}" dt="2022-03-23T11:56:07.722" v="3009" actId="1076"/>
          <ac:grpSpMkLst>
            <pc:docMk/>
            <pc:sldMk cId="3158928008" sldId="793"/>
            <ac:grpSpMk id="6" creationId="{868937C8-BC79-492E-B473-8C8E84095885}"/>
          </ac:grpSpMkLst>
        </pc:grpChg>
        <pc:picChg chg="add del mod modCrop">
          <ac:chgData name="Cristina Martins Rodrigues" userId="459032d2-6611-47f6-b546-c79c040e89ab" providerId="ADAL" clId="{24725BA6-C417-4E78-B705-50C3FF8A3C3C}" dt="2022-03-23T11:53:23.763" v="2979" actId="478"/>
          <ac:picMkLst>
            <pc:docMk/>
            <pc:sldMk cId="3158928008" sldId="793"/>
            <ac:picMk id="3" creationId="{CB9F0BC7-7DC9-4CDD-AEBA-8C8A4D5AAD90}"/>
          </ac:picMkLst>
        </pc:picChg>
        <pc:picChg chg="add mod modCrop">
          <ac:chgData name="Cristina Martins Rodrigues" userId="459032d2-6611-47f6-b546-c79c040e89ab" providerId="ADAL" clId="{24725BA6-C417-4E78-B705-50C3FF8A3C3C}" dt="2022-03-23T11:55:20.226" v="2997" actId="164"/>
          <ac:picMkLst>
            <pc:docMk/>
            <pc:sldMk cId="3158928008" sldId="793"/>
            <ac:picMk id="5" creationId="{E22D3C38-2D2A-4FD4-9ECD-D99DEAE65026}"/>
          </ac:picMkLst>
        </pc:picChg>
        <pc:picChg chg="add mod">
          <ac:chgData name="Cristina Martins Rodrigues" userId="459032d2-6611-47f6-b546-c79c040e89ab" providerId="ADAL" clId="{24725BA6-C417-4E78-B705-50C3FF8A3C3C}" dt="2022-03-23T11:56:07.722" v="3009" actId="1076"/>
          <ac:picMkLst>
            <pc:docMk/>
            <pc:sldMk cId="3158928008" sldId="793"/>
            <ac:picMk id="8" creationId="{62BA91DE-CDC0-4EF3-B1BB-F2A2615B83FA}"/>
          </ac:picMkLst>
        </pc:picChg>
        <pc:picChg chg="add mod">
          <ac:chgData name="Cristina Martins Rodrigues" userId="459032d2-6611-47f6-b546-c79c040e89ab" providerId="ADAL" clId="{24725BA6-C417-4E78-B705-50C3FF8A3C3C}" dt="2022-03-23T11:57:04.082" v="3017" actId="1076"/>
          <ac:picMkLst>
            <pc:docMk/>
            <pc:sldMk cId="3158928008" sldId="793"/>
            <ac:picMk id="10" creationId="{8E25B3F7-25CE-463B-8EDF-0CAEE9A0CF13}"/>
          </ac:picMkLst>
        </pc:picChg>
        <pc:picChg chg="add mod">
          <ac:chgData name="Cristina Martins Rodrigues" userId="459032d2-6611-47f6-b546-c79c040e89ab" providerId="ADAL" clId="{24725BA6-C417-4E78-B705-50C3FF8A3C3C}" dt="2022-03-23T11:57:27.504" v="3024" actId="1076"/>
          <ac:picMkLst>
            <pc:docMk/>
            <pc:sldMk cId="3158928008" sldId="793"/>
            <ac:picMk id="12" creationId="{08D22703-9A3E-40BA-A138-D6104877D1BE}"/>
          </ac:picMkLst>
        </pc:picChg>
        <pc:picChg chg="add mod modCrop">
          <ac:chgData name="Cristina Martins Rodrigues" userId="459032d2-6611-47f6-b546-c79c040e89ab" providerId="ADAL" clId="{24725BA6-C417-4E78-B705-50C3FF8A3C3C}" dt="2022-03-23T11:54:10.985" v="2985" actId="1076"/>
          <ac:picMkLst>
            <pc:docMk/>
            <pc:sldMk cId="3158928008" sldId="793"/>
            <ac:picMk id="20" creationId="{ACC867B5-EBD3-481C-8AB6-9CEC80021F6A}"/>
          </ac:picMkLst>
        </pc:picChg>
        <pc:picChg chg="add mod modCrop">
          <ac:chgData name="Cristina Martins Rodrigues" userId="459032d2-6611-47f6-b546-c79c040e89ab" providerId="ADAL" clId="{24725BA6-C417-4E78-B705-50C3FF8A3C3C}" dt="2022-03-23T11:55:20.226" v="2997" actId="164"/>
          <ac:picMkLst>
            <pc:docMk/>
            <pc:sldMk cId="3158928008" sldId="793"/>
            <ac:picMk id="21" creationId="{D5DF2E62-A1BF-4FF2-AF00-6B1C18FA6704}"/>
          </ac:picMkLst>
        </pc:picChg>
        <pc:picChg chg="add mod modCrop">
          <ac:chgData name="Cristina Martins Rodrigues" userId="459032d2-6611-47f6-b546-c79c040e89ab" providerId="ADAL" clId="{24725BA6-C417-4E78-B705-50C3FF8A3C3C}" dt="2022-03-23T11:59:23.032" v="3051" actId="1076"/>
          <ac:picMkLst>
            <pc:docMk/>
            <pc:sldMk cId="3158928008" sldId="793"/>
            <ac:picMk id="40" creationId="{C3F29AE3-7EB8-4EA7-BD19-BF1A4C8131FD}"/>
          </ac:picMkLst>
        </pc:picChg>
        <pc:cxnChg chg="add mod">
          <ac:chgData name="Cristina Martins Rodrigues" userId="459032d2-6611-47f6-b546-c79c040e89ab" providerId="ADAL" clId="{24725BA6-C417-4E78-B705-50C3FF8A3C3C}" dt="2022-03-23T11:58:38.294" v="3038" actId="13822"/>
          <ac:cxnSpMkLst>
            <pc:docMk/>
            <pc:sldMk cId="3158928008" sldId="793"/>
            <ac:cxnSpMk id="24" creationId="{B3703AA1-643F-44F7-96D4-852C4A7840D8}"/>
          </ac:cxnSpMkLst>
        </pc:cxnChg>
        <pc:cxnChg chg="add mod">
          <ac:chgData name="Cristina Martins Rodrigues" userId="459032d2-6611-47f6-b546-c79c040e89ab" providerId="ADAL" clId="{24725BA6-C417-4E78-B705-50C3FF8A3C3C}" dt="2022-03-23T11:58:48.128" v="3042" actId="1035"/>
          <ac:cxnSpMkLst>
            <pc:docMk/>
            <pc:sldMk cId="3158928008" sldId="793"/>
            <ac:cxnSpMk id="36" creationId="{58AB580F-372F-46E8-9BF2-A8B186F02F4E}"/>
          </ac:cxnSpMkLst>
        </pc:cxnChg>
      </pc:sldChg>
      <pc:sldChg chg="addSp delSp modSp add mod delAnim modNotesTx">
        <pc:chgData name="Cristina Martins Rodrigues" userId="459032d2-6611-47f6-b546-c79c040e89ab" providerId="ADAL" clId="{24725BA6-C417-4E78-B705-50C3FF8A3C3C}" dt="2022-03-24T12:03:30.567" v="3386" actId="20577"/>
        <pc:sldMkLst>
          <pc:docMk/>
          <pc:sldMk cId="3938415886" sldId="794"/>
        </pc:sldMkLst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3" creationId="{E89F1E92-671A-42EA-AC1B-C53E081F7617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6" creationId="{61BE6237-76C1-4D94-85CA-02074EAC32BB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7" creationId="{FA7825D0-76C3-4243-B5E6-AEB6EED6E94E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8" creationId="{562C551B-8EDE-480F-9E35-4F17008F2133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9" creationId="{FE025320-CF65-40CA-9A81-11430D54C53B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22" creationId="{1054492F-E195-41A2-A513-1C6BE282B8BF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25" creationId="{7FD4C8CB-2A72-4905-9C9D-8AE118C492C5}"/>
          </ac:spMkLst>
        </pc:spChg>
        <pc:spChg chg="add del">
          <ac:chgData name="Cristina Martins Rodrigues" userId="459032d2-6611-47f6-b546-c79c040e89ab" providerId="ADAL" clId="{24725BA6-C417-4E78-B705-50C3FF8A3C3C}" dt="2022-03-23T12:01:33.213" v="3096" actId="478"/>
          <ac:spMkLst>
            <pc:docMk/>
            <pc:sldMk cId="3938415886" sldId="794"/>
            <ac:spMk id="26" creationId="{41F92879-CC23-4573-99A8-6A22C970A414}"/>
          </ac:spMkLst>
        </pc:spChg>
        <pc:spChg chg="add mod">
          <ac:chgData name="Cristina Martins Rodrigues" userId="459032d2-6611-47f6-b546-c79c040e89ab" providerId="ADAL" clId="{24725BA6-C417-4E78-B705-50C3FF8A3C3C}" dt="2022-03-23T12:25:00.350" v="3370" actId="20577"/>
          <ac:spMkLst>
            <pc:docMk/>
            <pc:sldMk cId="3938415886" sldId="794"/>
            <ac:spMk id="28" creationId="{1C14AD5C-378F-42DC-99D2-ECCAF9D93CCE}"/>
          </ac:spMkLst>
        </pc:spChg>
        <pc:spChg chg="add del mod">
          <ac:chgData name="Cristina Martins Rodrigues" userId="459032d2-6611-47f6-b546-c79c040e89ab" providerId="ADAL" clId="{24725BA6-C417-4E78-B705-50C3FF8A3C3C}" dt="2022-03-23T12:06:18.464" v="3353" actId="478"/>
          <ac:spMkLst>
            <pc:docMk/>
            <pc:sldMk cId="3938415886" sldId="794"/>
            <ac:spMk id="30" creationId="{DB84A0D3-ED7A-4FA1-9CA5-51739DF5E4E9}"/>
          </ac:spMkLst>
        </pc:spChg>
        <pc:spChg chg="add del">
          <ac:chgData name="Cristina Martins Rodrigues" userId="459032d2-6611-47f6-b546-c79c040e89ab" providerId="ADAL" clId="{24725BA6-C417-4E78-B705-50C3FF8A3C3C}" dt="2022-03-23T12:06:02.259" v="3337" actId="22"/>
          <ac:spMkLst>
            <pc:docMk/>
            <pc:sldMk cId="3938415886" sldId="794"/>
            <ac:spMk id="33" creationId="{59FE4E40-A632-41CE-85B7-1EED89202207}"/>
          </ac:spMkLst>
        </pc:spChg>
        <pc:spChg chg="add del">
          <ac:chgData name="Cristina Martins Rodrigues" userId="459032d2-6611-47f6-b546-c79c040e89ab" providerId="ADAL" clId="{24725BA6-C417-4E78-B705-50C3FF8A3C3C}" dt="2022-03-23T12:06:04.692" v="3339" actId="22"/>
          <ac:spMkLst>
            <pc:docMk/>
            <pc:sldMk cId="3938415886" sldId="794"/>
            <ac:spMk id="34" creationId="{427E8B2D-7F18-487F-928A-37C7B2644D10}"/>
          </ac:spMkLst>
        </pc:spChg>
        <pc:spChg chg="add mod">
          <ac:chgData name="Cristina Martins Rodrigues" userId="459032d2-6611-47f6-b546-c79c040e89ab" providerId="ADAL" clId="{24725BA6-C417-4E78-B705-50C3FF8A3C3C}" dt="2022-03-23T12:06:27.110" v="3356" actId="1076"/>
          <ac:spMkLst>
            <pc:docMk/>
            <pc:sldMk cId="3938415886" sldId="794"/>
            <ac:spMk id="37" creationId="{168BDCAD-774D-461E-B6B9-2BF57576EEFF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2:00:42.766" v="3094" actId="1036"/>
          <ac:spMkLst>
            <pc:docMk/>
            <pc:sldMk cId="3938415886" sldId="794"/>
            <ac:spMk id="384" creationId="{3A962CA9-8E6C-44CC-B898-B1D644CCB2E7}"/>
          </ac:spMkLst>
        </pc:spChg>
        <pc:spChg chg="del">
          <ac:chgData name="Cristina Martins Rodrigues" userId="459032d2-6611-47f6-b546-c79c040e89ab" providerId="ADAL" clId="{24725BA6-C417-4E78-B705-50C3FF8A3C3C}" dt="2022-03-23T12:00:35.280" v="3078" actId="478"/>
          <ac:spMkLst>
            <pc:docMk/>
            <pc:sldMk cId="3938415886" sldId="794"/>
            <ac:spMk id="396" creationId="{ACEE632E-30F1-4111-A06F-850D46D84F7F}"/>
          </ac:spMkLst>
        </pc:spChg>
        <pc:grpChg chg="del">
          <ac:chgData name="Cristina Martins Rodrigues" userId="459032d2-6611-47f6-b546-c79c040e89ab" providerId="ADAL" clId="{24725BA6-C417-4E78-B705-50C3FF8A3C3C}" dt="2022-03-23T12:00:39.260" v="3079" actId="478"/>
          <ac:grpSpMkLst>
            <pc:docMk/>
            <pc:sldMk cId="3938415886" sldId="794"/>
            <ac:grpSpMk id="6" creationId="{868937C8-BC79-492E-B473-8C8E84095885}"/>
          </ac:grpSpMkLst>
        </pc:grp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8" creationId="{62BA91DE-CDC0-4EF3-B1BB-F2A2615B83FA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0" creationId="{8E25B3F7-25CE-463B-8EDF-0CAEE9A0CF13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2" creationId="{08D22703-9A3E-40BA-A138-D6104877D1BE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4" creationId="{D4DA9F0F-33D9-45DE-B1E7-7948ACD91FE1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5" creationId="{293AB408-E74B-460E-8251-DC8E0322EB0B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20" creationId="{ACC867B5-EBD3-481C-8AB6-9CEC80021F6A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32" creationId="{31C51161-7D0B-472F-AB1A-236458A6BEA5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40" creationId="{C3F29AE3-7EB8-4EA7-BD19-BF1A4C8131FD}"/>
          </ac:picMkLst>
        </pc:picChg>
        <pc:cxnChg chg="del">
          <ac:chgData name="Cristina Martins Rodrigues" userId="459032d2-6611-47f6-b546-c79c040e89ab" providerId="ADAL" clId="{24725BA6-C417-4E78-B705-50C3FF8A3C3C}" dt="2022-03-23T12:00:39.260" v="3079" actId="478"/>
          <ac:cxnSpMkLst>
            <pc:docMk/>
            <pc:sldMk cId="3938415886" sldId="794"/>
            <ac:cxnSpMk id="24" creationId="{B3703AA1-643F-44F7-96D4-852C4A7840D8}"/>
          </ac:cxnSpMkLst>
        </pc:cxnChg>
        <pc:cxnChg chg="del">
          <ac:chgData name="Cristina Martins Rodrigues" userId="459032d2-6611-47f6-b546-c79c040e89ab" providerId="ADAL" clId="{24725BA6-C417-4E78-B705-50C3FF8A3C3C}" dt="2022-03-23T12:00:39.260" v="3079" actId="478"/>
          <ac:cxnSpMkLst>
            <pc:docMk/>
            <pc:sldMk cId="3938415886" sldId="794"/>
            <ac:cxnSpMk id="36" creationId="{58AB580F-372F-46E8-9BF2-A8B186F02F4E}"/>
          </ac:cxnSpMkLst>
        </pc:cxnChg>
      </pc:sldChg>
    </pc:docChg>
  </pc:docChgLst>
  <pc:docChgLst>
    <pc:chgData name="Dominik Brilhaus" userId="S::brilhaus@nfdi4plants.org::b22096c1-5902-44b1-ad15-49b931137396" providerId="AD" clId="Web-{574BC0EB-EDF7-D0D9-E50E-F7DF6C5B0CC2}"/>
    <pc:docChg chg="modSld">
      <pc:chgData name="Dominik Brilhaus" userId="S::brilhaus@nfdi4plants.org::b22096c1-5902-44b1-ad15-49b931137396" providerId="AD" clId="Web-{574BC0EB-EDF7-D0D9-E50E-F7DF6C5B0CC2}" dt="2022-04-12T11:53:13.703" v="1" actId="1076"/>
      <pc:docMkLst>
        <pc:docMk/>
      </pc:docMkLst>
      <pc:sldChg chg="modSp">
        <pc:chgData name="Dominik Brilhaus" userId="S::brilhaus@nfdi4plants.org::b22096c1-5902-44b1-ad15-49b931137396" providerId="AD" clId="Web-{574BC0EB-EDF7-D0D9-E50E-F7DF6C5B0CC2}" dt="2022-04-12T11:53:13.703" v="1" actId="1076"/>
        <pc:sldMkLst>
          <pc:docMk/>
          <pc:sldMk cId="2600597060" sldId="785"/>
        </pc:sldMkLst>
        <pc:spChg chg="mod">
          <ac:chgData name="Dominik Brilhaus" userId="S::brilhaus@nfdi4plants.org::b22096c1-5902-44b1-ad15-49b931137396" providerId="AD" clId="Web-{574BC0EB-EDF7-D0D9-E50E-F7DF6C5B0CC2}" dt="2022-04-12T11:53:13.703" v="1" actId="1076"/>
          <ac:spMkLst>
            <pc:docMk/>
            <pc:sldMk cId="2600597060" sldId="785"/>
            <ac:spMk id="7" creationId="{CA9CDD18-98C2-4DA7-BBFD-875D70CDFB8E}"/>
          </ac:spMkLst>
        </pc:spChg>
      </pc:sldChg>
    </pc:docChg>
  </pc:docChgLst>
  <pc:docChgLst>
    <pc:chgData name="Cristina Martins Rodrigues" userId="459032d2-6611-47f6-b546-c79c040e89ab" providerId="ADAL" clId="{9E571CA9-24B5-429B-8E96-4D01B58DE76F}"/>
    <pc:docChg chg="undo custSel addSld modSld sldOrd">
      <pc:chgData name="Cristina Martins Rodrigues" userId="459032d2-6611-47f6-b546-c79c040e89ab" providerId="ADAL" clId="{9E571CA9-24B5-429B-8E96-4D01B58DE76F}" dt="2022-03-22T22:45:18.469" v="82"/>
      <pc:docMkLst>
        <pc:docMk/>
      </pc:docMkLst>
      <pc:sldChg chg="add">
        <pc:chgData name="Cristina Martins Rodrigues" userId="459032d2-6611-47f6-b546-c79c040e89ab" providerId="ADAL" clId="{9E571CA9-24B5-429B-8E96-4D01B58DE76F}" dt="2022-03-22T22:43:33.667" v="80"/>
        <pc:sldMkLst>
          <pc:docMk/>
          <pc:sldMk cId="2226398919" sldId="517"/>
        </pc:sldMkLst>
      </pc:sldChg>
      <pc:sldChg chg="ord">
        <pc:chgData name="Cristina Martins Rodrigues" userId="459032d2-6611-47f6-b546-c79c040e89ab" providerId="ADAL" clId="{9E571CA9-24B5-429B-8E96-4D01B58DE76F}" dt="2022-03-22T22:21:18.104" v="67"/>
        <pc:sldMkLst>
          <pc:docMk/>
          <pc:sldMk cId="2276116518" sldId="581"/>
        </pc:sldMkLst>
      </pc:sldChg>
      <pc:sldChg chg="add">
        <pc:chgData name="Cristina Martins Rodrigues" userId="459032d2-6611-47f6-b546-c79c040e89ab" providerId="ADAL" clId="{9E571CA9-24B5-429B-8E96-4D01B58DE76F}" dt="2022-03-22T22:45:18.469" v="82"/>
        <pc:sldMkLst>
          <pc:docMk/>
          <pc:sldMk cId="1823276327" sldId="612"/>
        </pc:sldMkLst>
      </pc:sldChg>
      <pc:sldChg chg="add">
        <pc:chgData name="Cristina Martins Rodrigues" userId="459032d2-6611-47f6-b546-c79c040e89ab" providerId="ADAL" clId="{9E571CA9-24B5-429B-8E96-4D01B58DE76F}" dt="2022-03-22T22:33:42.366" v="79"/>
        <pc:sldMkLst>
          <pc:docMk/>
          <pc:sldMk cId="1526150027" sldId="621"/>
        </pc:sldMkLst>
      </pc:sldChg>
      <pc:sldChg chg="addSp delSp modSp modAnim">
        <pc:chgData name="Cristina Martins Rodrigues" userId="459032d2-6611-47f6-b546-c79c040e89ab" providerId="ADAL" clId="{9E571CA9-24B5-429B-8E96-4D01B58DE76F}" dt="2022-03-22T22:17:20.456" v="26"/>
        <pc:sldMkLst>
          <pc:docMk/>
          <pc:sldMk cId="1758832187" sldId="629"/>
        </pc:sldMkLst>
        <pc:picChg chg="add del mod">
          <ac:chgData name="Cristina Martins Rodrigues" userId="459032d2-6611-47f6-b546-c79c040e89ab" providerId="ADAL" clId="{9E571CA9-24B5-429B-8E96-4D01B58DE76F}" dt="2022-03-22T22:17:20.456" v="26"/>
          <ac:picMkLst>
            <pc:docMk/>
            <pc:sldMk cId="1758832187" sldId="629"/>
            <ac:picMk id="11" creationId="{B13CEFD1-4CEE-4AF4-A31D-723E281C71B1}"/>
          </ac:picMkLst>
        </pc:picChg>
      </pc:sldChg>
      <pc:sldChg chg="modSp mod ord">
        <pc:chgData name="Cristina Martins Rodrigues" userId="459032d2-6611-47f6-b546-c79c040e89ab" providerId="ADAL" clId="{9E571CA9-24B5-429B-8E96-4D01B58DE76F}" dt="2022-03-22T22:18:41.550" v="65" actId="20577"/>
        <pc:sldMkLst>
          <pc:docMk/>
          <pc:sldMk cId="1279434791" sldId="660"/>
        </pc:sldMkLst>
        <pc:spChg chg="mod">
          <ac:chgData name="Cristina Martins Rodrigues" userId="459032d2-6611-47f6-b546-c79c040e89ab" providerId="ADAL" clId="{9E571CA9-24B5-429B-8E96-4D01B58DE76F}" dt="2022-03-22T22:18:41.550" v="65" actId="20577"/>
          <ac:spMkLst>
            <pc:docMk/>
            <pc:sldMk cId="1279434791" sldId="660"/>
            <ac:spMk id="171" creationId="{31279E26-55E3-4646-9E7A-1DA95F477861}"/>
          </ac:spMkLst>
        </pc:spChg>
      </pc:sldChg>
      <pc:sldChg chg="addSp delSp modSp add mod addAnim delAnim modAnim">
        <pc:chgData name="Cristina Martins Rodrigues" userId="459032d2-6611-47f6-b546-c79c040e89ab" providerId="ADAL" clId="{9E571CA9-24B5-429B-8E96-4D01B58DE76F}" dt="2022-03-22T15:01:50.762" v="19" actId="478"/>
        <pc:sldMkLst>
          <pc:docMk/>
          <pc:sldMk cId="2672822533" sldId="668"/>
        </pc:sldMkLst>
        <pc:spChg chg="del">
          <ac:chgData name="Cristina Martins Rodrigues" userId="459032d2-6611-47f6-b546-c79c040e89ab" providerId="ADAL" clId="{9E571CA9-24B5-429B-8E96-4D01B58DE76F}" dt="2022-03-22T15:01:25.840" v="4" actId="478"/>
          <ac:spMkLst>
            <pc:docMk/>
            <pc:sldMk cId="2672822533" sldId="668"/>
            <ac:spMk id="75" creationId="{9E44ECC8-A558-4A16-877A-B4699683A46E}"/>
          </ac:spMkLst>
        </pc:spChg>
        <pc:spChg chg="del">
          <ac:chgData name="Cristina Martins Rodrigues" userId="459032d2-6611-47f6-b546-c79c040e89ab" providerId="ADAL" clId="{9E571CA9-24B5-429B-8E96-4D01B58DE76F}" dt="2022-03-22T15:01:28.911" v="6" actId="478"/>
          <ac:spMkLst>
            <pc:docMk/>
            <pc:sldMk cId="2672822533" sldId="668"/>
            <ac:spMk id="77" creationId="{648530D3-202A-4509-BAFA-96BB02375111}"/>
          </ac:spMkLst>
        </pc:spChg>
        <pc:spChg chg="del">
          <ac:chgData name="Cristina Martins Rodrigues" userId="459032d2-6611-47f6-b546-c79c040e89ab" providerId="ADAL" clId="{9E571CA9-24B5-429B-8E96-4D01B58DE76F}" dt="2022-03-22T15:01:33.479" v="9" actId="478"/>
          <ac:spMkLst>
            <pc:docMk/>
            <pc:sldMk cId="2672822533" sldId="668"/>
            <ac:spMk id="79" creationId="{C173CF04-BE0E-4D7B-8DC3-E4FA27B9E01D}"/>
          </ac:spMkLst>
        </pc:spChg>
        <pc:grpChg chg="mod">
          <ac:chgData name="Cristina Martins Rodrigues" userId="459032d2-6611-47f6-b546-c79c040e89ab" providerId="ADAL" clId="{9E571CA9-24B5-429B-8E96-4D01B58DE76F}" dt="2022-03-22T15:01:22.385" v="2" actId="1076"/>
          <ac:grpSpMkLst>
            <pc:docMk/>
            <pc:sldMk cId="2672822533" sldId="668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9E571CA9-24B5-429B-8E96-4D01B58DE76F}" dt="2022-03-22T15:01:37.162" v="11" actId="478"/>
          <ac:grpSpMkLst>
            <pc:docMk/>
            <pc:sldMk cId="2672822533" sldId="668"/>
            <ac:grpSpMk id="606" creationId="{884D5D63-3753-45EA-ACFD-0EF05CE2CB08}"/>
          </ac:grpSpMkLst>
        </pc:grpChg>
        <pc:grpChg chg="del">
          <ac:chgData name="Cristina Martins Rodrigues" userId="459032d2-6611-47f6-b546-c79c040e89ab" providerId="ADAL" clId="{9E571CA9-24B5-429B-8E96-4D01B58DE76F}" dt="2022-03-22T15:01:45.651" v="17" actId="478"/>
          <ac:grpSpMkLst>
            <pc:docMk/>
            <pc:sldMk cId="2672822533" sldId="668"/>
            <ac:grpSpMk id="622" creationId="{BF2DF969-9393-41AE-921B-ABE4C09707DE}"/>
          </ac:grpSpMkLst>
        </pc:grpChg>
        <pc:grpChg chg="del">
          <ac:chgData name="Cristina Martins Rodrigues" userId="459032d2-6611-47f6-b546-c79c040e89ab" providerId="ADAL" clId="{9E571CA9-24B5-429B-8E96-4D01B58DE76F}" dt="2022-03-22T15:01:36.015" v="10" actId="478"/>
          <ac:grpSpMkLst>
            <pc:docMk/>
            <pc:sldMk cId="2672822533" sldId="668"/>
            <ac:grpSpMk id="658" creationId="{96B97206-51A3-4BA1-ABEA-57543E35D4F4}"/>
          </ac:grpSpMkLst>
        </pc:grpChg>
        <pc:graphicFrameChg chg="del">
          <ac:chgData name="Cristina Martins Rodrigues" userId="459032d2-6611-47f6-b546-c79c040e89ab" providerId="ADAL" clId="{9E571CA9-24B5-429B-8E96-4D01B58DE76F}" dt="2022-03-22T15:01:41.482" v="14" actId="478"/>
          <ac:graphicFrameMkLst>
            <pc:docMk/>
            <pc:sldMk cId="2672822533" sldId="668"/>
            <ac:graphicFrameMk id="81" creationId="{3639D4F0-486E-4CC2-A3D4-02433E6F512B}"/>
          </ac:graphicFrameMkLst>
        </pc:graphicFrameChg>
        <pc:picChg chg="add del">
          <ac:chgData name="Cristina Martins Rodrigues" userId="459032d2-6611-47f6-b546-c79c040e89ab" providerId="ADAL" clId="{9E571CA9-24B5-429B-8E96-4D01B58DE76F}" dt="2022-03-22T15:01:50.762" v="19" actId="478"/>
          <ac:picMkLst>
            <pc:docMk/>
            <pc:sldMk cId="2672822533" sldId="668"/>
            <ac:picMk id="5" creationId="{37D898A6-D429-4DD1-9848-AB0FCDC3127F}"/>
          </ac:picMkLst>
        </pc:picChg>
        <pc:picChg chg="del">
          <ac:chgData name="Cristina Martins Rodrigues" userId="459032d2-6611-47f6-b546-c79c040e89ab" providerId="ADAL" clId="{9E571CA9-24B5-429B-8E96-4D01B58DE76F}" dt="2022-03-22T15:01:24.301" v="3" actId="478"/>
          <ac:picMkLst>
            <pc:docMk/>
            <pc:sldMk cId="2672822533" sldId="668"/>
            <ac:picMk id="74" creationId="{517EE61B-D631-4A3F-9D13-00BFC94A1D4A}"/>
          </ac:picMkLst>
        </pc:picChg>
        <pc:picChg chg="del">
          <ac:chgData name="Cristina Martins Rodrigues" userId="459032d2-6611-47f6-b546-c79c040e89ab" providerId="ADAL" clId="{9E571CA9-24B5-429B-8E96-4D01B58DE76F}" dt="2022-03-22T15:01:30.091" v="7" actId="478"/>
          <ac:picMkLst>
            <pc:docMk/>
            <pc:sldMk cId="2672822533" sldId="668"/>
            <ac:picMk id="76" creationId="{D6BF53FA-B825-457A-B3A1-C837FCB97F43}"/>
          </ac:picMkLst>
        </pc:picChg>
        <pc:picChg chg="del">
          <ac:chgData name="Cristina Martins Rodrigues" userId="459032d2-6611-47f6-b546-c79c040e89ab" providerId="ADAL" clId="{9E571CA9-24B5-429B-8E96-4D01B58DE76F}" dt="2022-03-22T15:01:31.300" v="8" actId="478"/>
          <ac:picMkLst>
            <pc:docMk/>
            <pc:sldMk cId="2672822533" sldId="668"/>
            <ac:picMk id="78" creationId="{AAC03C6C-D46F-4806-9F4C-4FB4F307BF84}"/>
          </ac:picMkLst>
        </pc:picChg>
        <pc:picChg chg="del">
          <ac:chgData name="Cristina Martins Rodrigues" userId="459032d2-6611-47f6-b546-c79c040e89ab" providerId="ADAL" clId="{9E571CA9-24B5-429B-8E96-4D01B58DE76F}" dt="2022-03-22T15:01:27.358" v="5" actId="478"/>
          <ac:picMkLst>
            <pc:docMk/>
            <pc:sldMk cId="2672822533" sldId="668"/>
            <ac:picMk id="80" creationId="{7BF67705-8818-4E9C-B8F1-D21368B3F9F3}"/>
          </ac:picMkLst>
        </pc:picChg>
      </pc:sldChg>
      <pc:sldChg chg="addSp modSp new mod modAnim">
        <pc:chgData name="Cristina Martins Rodrigues" userId="459032d2-6611-47f6-b546-c79c040e89ab" providerId="ADAL" clId="{9E571CA9-24B5-429B-8E96-4D01B58DE76F}" dt="2022-03-22T15:02:53.807" v="24" actId="1035"/>
        <pc:sldMkLst>
          <pc:docMk/>
          <pc:sldMk cId="2077506959" sldId="669"/>
        </pc:sldMkLst>
        <pc:picChg chg="add mod modCrop">
          <ac:chgData name="Cristina Martins Rodrigues" userId="459032d2-6611-47f6-b546-c79c040e89ab" providerId="ADAL" clId="{9E571CA9-24B5-429B-8E96-4D01B58DE76F}" dt="2022-03-22T15:02:53.807" v="24" actId="1035"/>
          <ac:picMkLst>
            <pc:docMk/>
            <pc:sldMk cId="2077506959" sldId="669"/>
            <ac:picMk id="2" creationId="{B391AE7F-5424-4B66-8313-6736BE6503B1}"/>
          </ac:picMkLst>
        </pc:picChg>
      </pc:sldChg>
      <pc:sldChg chg="delSp modSp add mod">
        <pc:chgData name="Cristina Martins Rodrigues" userId="459032d2-6611-47f6-b546-c79c040e89ab" providerId="ADAL" clId="{9E571CA9-24B5-429B-8E96-4D01B58DE76F}" dt="2022-03-22T22:17:31.762" v="37" actId="478"/>
        <pc:sldMkLst>
          <pc:docMk/>
          <pc:sldMk cId="1776627509" sldId="670"/>
        </pc:sldMkLst>
        <pc:spChg chg="del">
          <ac:chgData name="Cristina Martins Rodrigues" userId="459032d2-6611-47f6-b546-c79c040e89ab" providerId="ADAL" clId="{9E571CA9-24B5-429B-8E96-4D01B58DE76F}" dt="2022-03-22T22:17:31.762" v="37" actId="478"/>
          <ac:spMkLst>
            <pc:docMk/>
            <pc:sldMk cId="1776627509" sldId="670"/>
            <ac:spMk id="5" creationId="{34BA77CE-C580-44F9-BC70-2FA0039425B8}"/>
          </ac:spMkLst>
        </pc:spChg>
        <pc:spChg chg="mod">
          <ac:chgData name="Cristina Martins Rodrigues" userId="459032d2-6611-47f6-b546-c79c040e89ab" providerId="ADAL" clId="{9E571CA9-24B5-429B-8E96-4D01B58DE76F}" dt="2022-03-22T22:17:29.829" v="35" actId="27636"/>
          <ac:spMkLst>
            <pc:docMk/>
            <pc:sldMk cId="1776627509" sldId="670"/>
            <ac:spMk id="6" creationId="{06179367-74B3-4ECC-BDB3-9D4E12943ED2}"/>
          </ac:spMkLst>
        </pc:spChg>
        <pc:picChg chg="del">
          <ac:chgData name="Cristina Martins Rodrigues" userId="459032d2-6611-47f6-b546-c79c040e89ab" providerId="ADAL" clId="{9E571CA9-24B5-429B-8E96-4D01B58DE76F}" dt="2022-03-22T22:17:30.626" v="36" actId="478"/>
          <ac:picMkLst>
            <pc:docMk/>
            <pc:sldMk cId="1776627509" sldId="670"/>
            <ac:picMk id="3" creationId="{AFCCE599-539A-4881-A984-64846C54BA3C}"/>
          </ac:picMkLst>
        </pc:picChg>
      </pc:sldChg>
      <pc:sldChg chg="modSp add mod">
        <pc:chgData name="Cristina Martins Rodrigues" userId="459032d2-6611-47f6-b546-c79c040e89ab" providerId="ADAL" clId="{9E571CA9-24B5-429B-8E96-4D01B58DE76F}" dt="2022-03-22T22:21:53.611" v="78" actId="20577"/>
        <pc:sldMkLst>
          <pc:docMk/>
          <pc:sldMk cId="110099089" sldId="671"/>
        </pc:sldMkLst>
        <pc:spChg chg="mod">
          <ac:chgData name="Cristina Martins Rodrigues" userId="459032d2-6611-47f6-b546-c79c040e89ab" providerId="ADAL" clId="{9E571CA9-24B5-429B-8E96-4D01B58DE76F}" dt="2022-03-22T22:21:53.611" v="78" actId="20577"/>
          <ac:spMkLst>
            <pc:docMk/>
            <pc:sldMk cId="110099089" sldId="671"/>
            <ac:spMk id="6" creationId="{06179367-74B3-4ECC-BDB3-9D4E12943ED2}"/>
          </ac:spMkLst>
        </pc:spChg>
      </pc:sldChg>
      <pc:sldChg chg="add">
        <pc:chgData name="Cristina Martins Rodrigues" userId="459032d2-6611-47f6-b546-c79c040e89ab" providerId="ADAL" clId="{9E571CA9-24B5-429B-8E96-4D01B58DE76F}" dt="2022-03-22T22:43:52.879" v="81"/>
        <pc:sldMkLst>
          <pc:docMk/>
          <pc:sldMk cId="1934606769" sldId="782"/>
        </pc:sldMkLst>
      </pc:sldChg>
    </pc:docChg>
  </pc:docChgLst>
  <pc:docChgLst>
    <pc:chgData name="Dominik Brilhaus" userId="S::brilhaus@nfdi4plants.org::b22096c1-5902-44b1-ad15-49b931137396" providerId="AD" clId="Web-{2938D2B8-976B-EA34-843F-DF1A02658442}"/>
    <pc:docChg chg="modSld">
      <pc:chgData name="Dominik Brilhaus" userId="S::brilhaus@nfdi4plants.org::b22096c1-5902-44b1-ad15-49b931137396" providerId="AD" clId="Web-{2938D2B8-976B-EA34-843F-DF1A02658442}" dt="2022-04-07T07:32:04.658" v="3" actId="20577"/>
      <pc:docMkLst>
        <pc:docMk/>
      </pc:docMkLst>
      <pc:sldChg chg="modSp">
        <pc:chgData name="Dominik Brilhaus" userId="S::brilhaus@nfdi4plants.org::b22096c1-5902-44b1-ad15-49b931137396" providerId="AD" clId="Web-{2938D2B8-976B-EA34-843F-DF1A02658442}" dt="2022-04-07T07:32:04.658" v="3" actId="20577"/>
        <pc:sldMkLst>
          <pc:docMk/>
          <pc:sldMk cId="2226398919" sldId="517"/>
        </pc:sldMkLst>
        <pc:spChg chg="mod">
          <ac:chgData name="Dominik Brilhaus" userId="S::brilhaus@nfdi4plants.org::b22096c1-5902-44b1-ad15-49b931137396" providerId="AD" clId="Web-{2938D2B8-976B-EA34-843F-DF1A02658442}" dt="2022-04-07T07:32:04.658" v="3" actId="20577"/>
          <ac:spMkLst>
            <pc:docMk/>
            <pc:sldMk cId="2226398919" sldId="517"/>
            <ac:spMk id="133" creationId="{D535A47D-E760-4109-BE07-6E9F8E857404}"/>
          </ac:spMkLst>
        </pc:spChg>
      </pc:sldChg>
    </pc:docChg>
  </pc:docChgLst>
  <pc:docChgLst>
    <pc:chgData name="Cristina Martins Rodrigues" userId="459032d2-6611-47f6-b546-c79c040e89ab" providerId="ADAL" clId="{43D15177-08B3-4E18-BB08-672842DEA7CC}"/>
    <pc:docChg chg="undo custSel addSld delSld modSld sldOrd">
      <pc:chgData name="Cristina Martins Rodrigues" userId="459032d2-6611-47f6-b546-c79c040e89ab" providerId="ADAL" clId="{43D15177-08B3-4E18-BB08-672842DEA7CC}" dt="2022-10-09T20:06:26.213" v="60"/>
      <pc:docMkLst>
        <pc:docMk/>
      </pc:docMkLst>
      <pc:sldChg chg="addSp delSp modSp mod delAnim modAnim">
        <pc:chgData name="Cristina Martins Rodrigues" userId="459032d2-6611-47f6-b546-c79c040e89ab" providerId="ADAL" clId="{43D15177-08B3-4E18-BB08-672842DEA7CC}" dt="2022-10-09T20:06:26.213" v="60"/>
        <pc:sldMkLst>
          <pc:docMk/>
          <pc:sldMk cId="1934606769" sldId="782"/>
        </pc:sldMkLst>
        <pc:spChg chg="add del">
          <ac:chgData name="Cristina Martins Rodrigues" userId="459032d2-6611-47f6-b546-c79c040e89ab" providerId="ADAL" clId="{43D15177-08B3-4E18-BB08-672842DEA7CC}" dt="2022-10-09T19:58:16.142" v="9" actId="478"/>
          <ac:spMkLst>
            <pc:docMk/>
            <pc:sldMk cId="1934606769" sldId="782"/>
            <ac:spMk id="15" creationId="{8B9898C6-7A57-4785-A62E-4E1B54B1D6DA}"/>
          </ac:spMkLst>
        </pc:spChg>
        <pc:spChg chg="add del">
          <ac:chgData name="Cristina Martins Rodrigues" userId="459032d2-6611-47f6-b546-c79c040e89ab" providerId="ADAL" clId="{43D15177-08B3-4E18-BB08-672842DEA7CC}" dt="2022-10-09T19:58:16.142" v="9" actId="478"/>
          <ac:spMkLst>
            <pc:docMk/>
            <pc:sldMk cId="1934606769" sldId="782"/>
            <ac:spMk id="143" creationId="{6F7A3E9B-12B4-436D-8A65-D4AA80382C1F}"/>
          </ac:spMkLst>
        </pc:spChg>
        <pc:spChg chg="add del">
          <ac:chgData name="Cristina Martins Rodrigues" userId="459032d2-6611-47f6-b546-c79c040e89ab" providerId="ADAL" clId="{43D15177-08B3-4E18-BB08-672842DEA7CC}" dt="2022-10-09T19:58:16.142" v="9" actId="478"/>
          <ac:spMkLst>
            <pc:docMk/>
            <pc:sldMk cId="1934606769" sldId="782"/>
            <ac:spMk id="147" creationId="{F87C4774-D1B5-4D71-9640-4C8B98738E50}"/>
          </ac:spMkLst>
        </pc:spChg>
        <pc:spChg chg="add del">
          <ac:chgData name="Cristina Martins Rodrigues" userId="459032d2-6611-47f6-b546-c79c040e89ab" providerId="ADAL" clId="{43D15177-08B3-4E18-BB08-672842DEA7CC}" dt="2022-10-09T19:58:16.142" v="9" actId="478"/>
          <ac:spMkLst>
            <pc:docMk/>
            <pc:sldMk cId="1934606769" sldId="782"/>
            <ac:spMk id="206" creationId="{89771F39-7A75-42EC-9BDC-CB60AD901D36}"/>
          </ac:spMkLst>
        </pc:spChg>
        <pc:spChg chg="add del">
          <ac:chgData name="Cristina Martins Rodrigues" userId="459032d2-6611-47f6-b546-c79c040e89ab" providerId="ADAL" clId="{43D15177-08B3-4E18-BB08-672842DEA7CC}" dt="2022-10-09T19:58:16.142" v="9" actId="478"/>
          <ac:spMkLst>
            <pc:docMk/>
            <pc:sldMk cId="1934606769" sldId="782"/>
            <ac:spMk id="222" creationId="{A08B9FE7-5959-4CEC-8E19-F711469FD04D}"/>
          </ac:spMkLst>
        </pc:spChg>
        <pc:spChg chg="add del">
          <ac:chgData name="Cristina Martins Rodrigues" userId="459032d2-6611-47f6-b546-c79c040e89ab" providerId="ADAL" clId="{43D15177-08B3-4E18-BB08-672842DEA7CC}" dt="2022-10-09T19:58:16.142" v="9" actId="478"/>
          <ac:spMkLst>
            <pc:docMk/>
            <pc:sldMk cId="1934606769" sldId="782"/>
            <ac:spMk id="308" creationId="{83E208EE-A547-4D44-9CD9-584914B9B4FD}"/>
          </ac:spMkLst>
        </pc:spChg>
        <pc:spChg chg="add del">
          <ac:chgData name="Cristina Martins Rodrigues" userId="459032d2-6611-47f6-b546-c79c040e89ab" providerId="ADAL" clId="{43D15177-08B3-4E18-BB08-672842DEA7CC}" dt="2022-10-09T19:58:16.142" v="9" actId="478"/>
          <ac:spMkLst>
            <pc:docMk/>
            <pc:sldMk cId="1934606769" sldId="782"/>
            <ac:spMk id="309" creationId="{4DCC009E-58E7-44E4-9DFC-D3A04A384114}"/>
          </ac:spMkLst>
        </pc:spChg>
        <pc:spChg chg="del">
          <ac:chgData name="Cristina Martins Rodrigues" userId="459032d2-6611-47f6-b546-c79c040e89ab" providerId="ADAL" clId="{43D15177-08B3-4E18-BB08-672842DEA7CC}" dt="2022-10-09T19:58:00.818" v="7" actId="478"/>
          <ac:spMkLst>
            <pc:docMk/>
            <pc:sldMk cId="1934606769" sldId="782"/>
            <ac:spMk id="310" creationId="{3AD4F504-2699-4B6E-98D3-23CA5994EB1F}"/>
          </ac:spMkLst>
        </pc:spChg>
        <pc:spChg chg="del">
          <ac:chgData name="Cristina Martins Rodrigues" userId="459032d2-6611-47f6-b546-c79c040e89ab" providerId="ADAL" clId="{43D15177-08B3-4E18-BB08-672842DEA7CC}" dt="2022-10-09T19:57:45.783" v="1" actId="478"/>
          <ac:spMkLst>
            <pc:docMk/>
            <pc:sldMk cId="1934606769" sldId="782"/>
            <ac:spMk id="326" creationId="{A7175ADC-6C22-4BE4-B7BE-BADB21E4FEEA}"/>
          </ac:spMkLst>
        </pc:spChg>
        <pc:spChg chg="add del">
          <ac:chgData name="Cristina Martins Rodrigues" userId="459032d2-6611-47f6-b546-c79c040e89ab" providerId="ADAL" clId="{43D15177-08B3-4E18-BB08-672842DEA7CC}" dt="2022-10-09T19:58:16.142" v="9" actId="478"/>
          <ac:spMkLst>
            <pc:docMk/>
            <pc:sldMk cId="1934606769" sldId="782"/>
            <ac:spMk id="512" creationId="{75687F98-5CC8-41B0-B71C-03C89129605D}"/>
          </ac:spMkLst>
        </pc:spChg>
        <pc:grpChg chg="add del">
          <ac:chgData name="Cristina Martins Rodrigues" userId="459032d2-6611-47f6-b546-c79c040e89ab" providerId="ADAL" clId="{43D15177-08B3-4E18-BB08-672842DEA7CC}" dt="2022-10-09T19:58:16.142" v="9" actId="478"/>
          <ac:grpSpMkLst>
            <pc:docMk/>
            <pc:sldMk cId="1934606769" sldId="782"/>
            <ac:grpSpMk id="8" creationId="{7A5B5580-37D0-46FB-BE43-28BE6CD752B7}"/>
          </ac:grpSpMkLst>
        </pc:grpChg>
        <pc:grpChg chg="add del">
          <ac:chgData name="Cristina Martins Rodrigues" userId="459032d2-6611-47f6-b546-c79c040e89ab" providerId="ADAL" clId="{43D15177-08B3-4E18-BB08-672842DEA7CC}" dt="2022-10-09T19:58:16.142" v="9" actId="478"/>
          <ac:grpSpMkLst>
            <pc:docMk/>
            <pc:sldMk cId="1934606769" sldId="782"/>
            <ac:grpSpMk id="11" creationId="{CDE8E427-42F4-4324-B2D9-C55D24C572D5}"/>
          </ac:grpSpMkLst>
        </pc:grpChg>
        <pc:grpChg chg="mod">
          <ac:chgData name="Cristina Martins Rodrigues" userId="459032d2-6611-47f6-b546-c79c040e89ab" providerId="ADAL" clId="{43D15177-08B3-4E18-BB08-672842DEA7CC}" dt="2022-10-09T19:57:44.293" v="0" actId="1076"/>
          <ac:grpSpMkLst>
            <pc:docMk/>
            <pc:sldMk cId="1934606769" sldId="782"/>
            <ac:grpSpMk id="12" creationId="{0A27229C-A3D6-4A39-8DB9-D18CE7875EAA}"/>
          </ac:grpSpMkLst>
        </pc:grpChg>
        <pc:grpChg chg="add del">
          <ac:chgData name="Cristina Martins Rodrigues" userId="459032d2-6611-47f6-b546-c79c040e89ab" providerId="ADAL" clId="{43D15177-08B3-4E18-BB08-672842DEA7CC}" dt="2022-10-09T19:58:16.142" v="9" actId="478"/>
          <ac:grpSpMkLst>
            <pc:docMk/>
            <pc:sldMk cId="1934606769" sldId="782"/>
            <ac:grpSpMk id="148" creationId="{EB902BF0-4812-404C-A073-693181DB88DE}"/>
          </ac:grpSpMkLst>
        </pc:grpChg>
        <pc:grpChg chg="add del">
          <ac:chgData name="Cristina Martins Rodrigues" userId="459032d2-6611-47f6-b546-c79c040e89ab" providerId="ADAL" clId="{43D15177-08B3-4E18-BB08-672842DEA7CC}" dt="2022-10-09T19:58:16.142" v="9" actId="478"/>
          <ac:grpSpMkLst>
            <pc:docMk/>
            <pc:sldMk cId="1934606769" sldId="782"/>
            <ac:grpSpMk id="207" creationId="{E844CDC5-5A7F-4735-8F8B-3D50F4151845}"/>
          </ac:grpSpMkLst>
        </pc:grpChg>
        <pc:grpChg chg="add del">
          <ac:chgData name="Cristina Martins Rodrigues" userId="459032d2-6611-47f6-b546-c79c040e89ab" providerId="ADAL" clId="{43D15177-08B3-4E18-BB08-672842DEA7CC}" dt="2022-10-09T19:58:16.142" v="9" actId="478"/>
          <ac:grpSpMkLst>
            <pc:docMk/>
            <pc:sldMk cId="1934606769" sldId="782"/>
            <ac:grpSpMk id="224" creationId="{1FC3F644-8C67-4CCB-8C53-643F1FD1B7F7}"/>
          </ac:grpSpMkLst>
        </pc:grpChg>
        <pc:grpChg chg="add del">
          <ac:chgData name="Cristina Martins Rodrigues" userId="459032d2-6611-47f6-b546-c79c040e89ab" providerId="ADAL" clId="{43D15177-08B3-4E18-BB08-672842DEA7CC}" dt="2022-10-09T19:58:16.142" v="9" actId="478"/>
          <ac:grpSpMkLst>
            <pc:docMk/>
            <pc:sldMk cId="1934606769" sldId="782"/>
            <ac:grpSpMk id="322" creationId="{951569D9-34D9-4D97-9182-B5D49541C13F}"/>
          </ac:grpSpMkLst>
        </pc:grpChg>
        <pc:picChg chg="add del">
          <ac:chgData name="Cristina Martins Rodrigues" userId="459032d2-6611-47f6-b546-c79c040e89ab" providerId="ADAL" clId="{43D15177-08B3-4E18-BB08-672842DEA7CC}" dt="2022-10-09T19:58:16.142" v="9" actId="478"/>
          <ac:picMkLst>
            <pc:docMk/>
            <pc:sldMk cId="1934606769" sldId="782"/>
            <ac:picMk id="30" creationId="{4E394AB7-DB87-4001-8B91-988D6C4830CF}"/>
          </ac:picMkLst>
        </pc:picChg>
        <pc:picChg chg="add del">
          <ac:chgData name="Cristina Martins Rodrigues" userId="459032d2-6611-47f6-b546-c79c040e89ab" providerId="ADAL" clId="{43D15177-08B3-4E18-BB08-672842DEA7CC}" dt="2022-10-09T19:58:16.142" v="9" actId="478"/>
          <ac:picMkLst>
            <pc:docMk/>
            <pc:sldMk cId="1934606769" sldId="782"/>
            <ac:picMk id="146" creationId="{7BA465F5-6273-4076-A62D-A8E4D2C9D880}"/>
          </ac:picMkLst>
        </pc:picChg>
        <pc:picChg chg="add del">
          <ac:chgData name="Cristina Martins Rodrigues" userId="459032d2-6611-47f6-b546-c79c040e89ab" providerId="ADAL" clId="{43D15177-08B3-4E18-BB08-672842DEA7CC}" dt="2022-10-09T19:58:16.142" v="9" actId="478"/>
          <ac:picMkLst>
            <pc:docMk/>
            <pc:sldMk cId="1934606769" sldId="782"/>
            <ac:picMk id="321" creationId="{91832A4D-0C78-457B-9C74-15D17D6E4DB7}"/>
          </ac:picMkLst>
        </pc:picChg>
        <pc:cxnChg chg="add del">
          <ac:chgData name="Cristina Martins Rodrigues" userId="459032d2-6611-47f6-b546-c79c040e89ab" providerId="ADAL" clId="{43D15177-08B3-4E18-BB08-672842DEA7CC}" dt="2022-10-09T19:58:16.142" v="9" actId="478"/>
          <ac:cxnSpMkLst>
            <pc:docMk/>
            <pc:sldMk cId="1934606769" sldId="782"/>
            <ac:cxnSpMk id="142" creationId="{A8AE63EC-8301-4C50-B72E-5DF06830ABFB}"/>
          </ac:cxnSpMkLst>
        </pc:cxnChg>
        <pc:cxnChg chg="add del">
          <ac:chgData name="Cristina Martins Rodrigues" userId="459032d2-6611-47f6-b546-c79c040e89ab" providerId="ADAL" clId="{43D15177-08B3-4E18-BB08-672842DEA7CC}" dt="2022-10-09T19:58:16.142" v="9" actId="478"/>
          <ac:cxnSpMkLst>
            <pc:docMk/>
            <pc:sldMk cId="1934606769" sldId="782"/>
            <ac:cxnSpMk id="188" creationId="{5ECC6B04-DBFC-4790-9A99-19075D111D39}"/>
          </ac:cxnSpMkLst>
        </pc:cxnChg>
        <pc:cxnChg chg="add del">
          <ac:chgData name="Cristina Martins Rodrigues" userId="459032d2-6611-47f6-b546-c79c040e89ab" providerId="ADAL" clId="{43D15177-08B3-4E18-BB08-672842DEA7CC}" dt="2022-10-09T19:58:16.142" v="9" actId="478"/>
          <ac:cxnSpMkLst>
            <pc:docMk/>
            <pc:sldMk cId="1934606769" sldId="782"/>
            <ac:cxnSpMk id="219" creationId="{B22F719A-3E02-4D5F-B42F-997628E1D555}"/>
          </ac:cxnSpMkLst>
        </pc:cxnChg>
        <pc:cxnChg chg="add del">
          <ac:chgData name="Cristina Martins Rodrigues" userId="459032d2-6611-47f6-b546-c79c040e89ab" providerId="ADAL" clId="{43D15177-08B3-4E18-BB08-672842DEA7CC}" dt="2022-10-09T19:58:16.142" v="9" actId="478"/>
          <ac:cxnSpMkLst>
            <pc:docMk/>
            <pc:sldMk cId="1934606769" sldId="782"/>
            <ac:cxnSpMk id="380" creationId="{A1CD5C6F-E641-43E4-857D-457F19F93516}"/>
          </ac:cxnSpMkLst>
        </pc:cxnChg>
        <pc:cxnChg chg="add del">
          <ac:chgData name="Cristina Martins Rodrigues" userId="459032d2-6611-47f6-b546-c79c040e89ab" providerId="ADAL" clId="{43D15177-08B3-4E18-BB08-672842DEA7CC}" dt="2022-10-09T19:58:16.142" v="9" actId="478"/>
          <ac:cxnSpMkLst>
            <pc:docMk/>
            <pc:sldMk cId="1934606769" sldId="782"/>
            <ac:cxnSpMk id="381" creationId="{AF11847F-6519-4CA4-8641-D377BAC2D31D}"/>
          </ac:cxnSpMkLst>
        </pc:cxnChg>
      </pc:sldChg>
      <pc:sldChg chg="addSp delSp add del mod delAnim modAnim">
        <pc:chgData name="Cristina Martins Rodrigues" userId="459032d2-6611-47f6-b546-c79c040e89ab" providerId="ADAL" clId="{43D15177-08B3-4E18-BB08-672842DEA7CC}" dt="2022-10-09T20:06:16.942" v="52" actId="47"/>
        <pc:sldMkLst>
          <pc:docMk/>
          <pc:sldMk cId="1352627078" sldId="783"/>
        </pc:sldMkLst>
        <pc:spChg chg="del">
          <ac:chgData name="Cristina Martins Rodrigues" userId="459032d2-6611-47f6-b546-c79c040e89ab" providerId="ADAL" clId="{43D15177-08B3-4E18-BB08-672842DEA7CC}" dt="2022-10-09T19:59:50.831" v="15" actId="478"/>
          <ac:spMkLst>
            <pc:docMk/>
            <pc:sldMk cId="1352627078" sldId="783"/>
            <ac:spMk id="143" creationId="{6F7A3E9B-12B4-436D-8A65-D4AA80382C1F}"/>
          </ac:spMkLst>
        </pc:spChg>
        <pc:spChg chg="del">
          <ac:chgData name="Cristina Martins Rodrigues" userId="459032d2-6611-47f6-b546-c79c040e89ab" providerId="ADAL" clId="{43D15177-08B3-4E18-BB08-672842DEA7CC}" dt="2022-10-09T19:59:50.831" v="15" actId="478"/>
          <ac:spMkLst>
            <pc:docMk/>
            <pc:sldMk cId="1352627078" sldId="783"/>
            <ac:spMk id="206" creationId="{89771F39-7A75-42EC-9BDC-CB60AD901D36}"/>
          </ac:spMkLst>
        </pc:spChg>
        <pc:spChg chg="del">
          <ac:chgData name="Cristina Martins Rodrigues" userId="459032d2-6611-47f6-b546-c79c040e89ab" providerId="ADAL" clId="{43D15177-08B3-4E18-BB08-672842DEA7CC}" dt="2022-10-09T19:59:50.831" v="15" actId="478"/>
          <ac:spMkLst>
            <pc:docMk/>
            <pc:sldMk cId="1352627078" sldId="783"/>
            <ac:spMk id="222" creationId="{A08B9FE7-5959-4CEC-8E19-F711469FD04D}"/>
          </ac:spMkLst>
        </pc:spChg>
        <pc:spChg chg="del">
          <ac:chgData name="Cristina Martins Rodrigues" userId="459032d2-6611-47f6-b546-c79c040e89ab" providerId="ADAL" clId="{43D15177-08B3-4E18-BB08-672842DEA7CC}" dt="2022-10-09T19:59:50.831" v="15" actId="478"/>
          <ac:spMkLst>
            <pc:docMk/>
            <pc:sldMk cId="1352627078" sldId="783"/>
            <ac:spMk id="308" creationId="{83E208EE-A547-4D44-9CD9-584914B9B4FD}"/>
          </ac:spMkLst>
        </pc:spChg>
        <pc:spChg chg="del">
          <ac:chgData name="Cristina Martins Rodrigues" userId="459032d2-6611-47f6-b546-c79c040e89ab" providerId="ADAL" clId="{43D15177-08B3-4E18-BB08-672842DEA7CC}" dt="2022-10-09T19:59:50.831" v="15" actId="478"/>
          <ac:spMkLst>
            <pc:docMk/>
            <pc:sldMk cId="1352627078" sldId="783"/>
            <ac:spMk id="309" creationId="{4DCC009E-58E7-44E4-9DFC-D3A04A384114}"/>
          </ac:spMkLst>
        </pc:spChg>
        <pc:spChg chg="add del">
          <ac:chgData name="Cristina Martins Rodrigues" userId="459032d2-6611-47f6-b546-c79c040e89ab" providerId="ADAL" clId="{43D15177-08B3-4E18-BB08-672842DEA7CC}" dt="2022-10-09T19:59:26.140" v="12" actId="478"/>
          <ac:spMkLst>
            <pc:docMk/>
            <pc:sldMk cId="1352627078" sldId="783"/>
            <ac:spMk id="310" creationId="{3AD4F504-2699-4B6E-98D3-23CA5994EB1F}"/>
          </ac:spMkLst>
        </pc:spChg>
        <pc:spChg chg="del">
          <ac:chgData name="Cristina Martins Rodrigues" userId="459032d2-6611-47f6-b546-c79c040e89ab" providerId="ADAL" clId="{43D15177-08B3-4E18-BB08-672842DEA7CC}" dt="2022-10-09T19:59:54.964" v="17" actId="478"/>
          <ac:spMkLst>
            <pc:docMk/>
            <pc:sldMk cId="1352627078" sldId="783"/>
            <ac:spMk id="512" creationId="{75687F98-5CC8-41B0-B71C-03C89129605D}"/>
          </ac:spMkLst>
        </pc:spChg>
        <pc:grpChg chg="del">
          <ac:chgData name="Cristina Martins Rodrigues" userId="459032d2-6611-47f6-b546-c79c040e89ab" providerId="ADAL" clId="{43D15177-08B3-4E18-BB08-672842DEA7CC}" dt="2022-10-09T19:59:50.831" v="15" actId="478"/>
          <ac:grpSpMkLst>
            <pc:docMk/>
            <pc:sldMk cId="1352627078" sldId="783"/>
            <ac:grpSpMk id="4" creationId="{3B4F4C8C-DB11-4240-A5B5-4E0A32276BBC}"/>
          </ac:grpSpMkLst>
        </pc:grpChg>
        <pc:grpChg chg="del">
          <ac:chgData name="Cristina Martins Rodrigues" userId="459032d2-6611-47f6-b546-c79c040e89ab" providerId="ADAL" clId="{43D15177-08B3-4E18-BB08-672842DEA7CC}" dt="2022-10-09T19:59:50.831" v="15" actId="478"/>
          <ac:grpSpMkLst>
            <pc:docMk/>
            <pc:sldMk cId="1352627078" sldId="783"/>
            <ac:grpSpMk id="8" creationId="{7A5B5580-37D0-46FB-BE43-28BE6CD752B7}"/>
          </ac:grpSpMkLst>
        </pc:grpChg>
        <pc:grpChg chg="del">
          <ac:chgData name="Cristina Martins Rodrigues" userId="459032d2-6611-47f6-b546-c79c040e89ab" providerId="ADAL" clId="{43D15177-08B3-4E18-BB08-672842DEA7CC}" dt="2022-10-09T19:59:52.642" v="16" actId="478"/>
          <ac:grpSpMkLst>
            <pc:docMk/>
            <pc:sldMk cId="1352627078" sldId="783"/>
            <ac:grpSpMk id="10" creationId="{05046A62-D2E5-428D-AD45-DE67E6033E0B}"/>
          </ac:grpSpMkLst>
        </pc:grpChg>
        <pc:grpChg chg="del">
          <ac:chgData name="Cristina Martins Rodrigues" userId="459032d2-6611-47f6-b546-c79c040e89ab" providerId="ADAL" clId="{43D15177-08B3-4E18-BB08-672842DEA7CC}" dt="2022-10-09T19:59:50.831" v="15" actId="478"/>
          <ac:grpSpMkLst>
            <pc:docMk/>
            <pc:sldMk cId="1352627078" sldId="783"/>
            <ac:grpSpMk id="11" creationId="{CDE8E427-42F4-4324-B2D9-C55D24C572D5}"/>
          </ac:grpSpMkLst>
        </pc:grpChg>
        <pc:grpChg chg="del">
          <ac:chgData name="Cristina Martins Rodrigues" userId="459032d2-6611-47f6-b546-c79c040e89ab" providerId="ADAL" clId="{43D15177-08B3-4E18-BB08-672842DEA7CC}" dt="2022-10-09T19:59:50.831" v="15" actId="478"/>
          <ac:grpSpMkLst>
            <pc:docMk/>
            <pc:sldMk cId="1352627078" sldId="783"/>
            <ac:grpSpMk id="12" creationId="{0A27229C-A3D6-4A39-8DB9-D18CE7875EAA}"/>
          </ac:grpSpMkLst>
        </pc:grpChg>
        <pc:grpChg chg="del">
          <ac:chgData name="Cristina Martins Rodrigues" userId="459032d2-6611-47f6-b546-c79c040e89ab" providerId="ADAL" clId="{43D15177-08B3-4E18-BB08-672842DEA7CC}" dt="2022-10-09T19:59:50.831" v="15" actId="478"/>
          <ac:grpSpMkLst>
            <pc:docMk/>
            <pc:sldMk cId="1352627078" sldId="783"/>
            <ac:grpSpMk id="148" creationId="{EB902BF0-4812-404C-A073-693181DB88DE}"/>
          </ac:grpSpMkLst>
        </pc:grpChg>
        <pc:grpChg chg="del">
          <ac:chgData name="Cristina Martins Rodrigues" userId="459032d2-6611-47f6-b546-c79c040e89ab" providerId="ADAL" clId="{43D15177-08B3-4E18-BB08-672842DEA7CC}" dt="2022-10-09T19:59:50.831" v="15" actId="478"/>
          <ac:grpSpMkLst>
            <pc:docMk/>
            <pc:sldMk cId="1352627078" sldId="783"/>
            <ac:grpSpMk id="207" creationId="{E844CDC5-5A7F-4735-8F8B-3D50F4151845}"/>
          </ac:grpSpMkLst>
        </pc:grpChg>
        <pc:grpChg chg="del">
          <ac:chgData name="Cristina Martins Rodrigues" userId="459032d2-6611-47f6-b546-c79c040e89ab" providerId="ADAL" clId="{43D15177-08B3-4E18-BB08-672842DEA7CC}" dt="2022-10-09T19:59:50.831" v="15" actId="478"/>
          <ac:grpSpMkLst>
            <pc:docMk/>
            <pc:sldMk cId="1352627078" sldId="783"/>
            <ac:grpSpMk id="224" creationId="{1FC3F644-8C67-4CCB-8C53-643F1FD1B7F7}"/>
          </ac:grpSpMkLst>
        </pc:grpChg>
        <pc:picChg chg="del">
          <ac:chgData name="Cristina Martins Rodrigues" userId="459032d2-6611-47f6-b546-c79c040e89ab" providerId="ADAL" clId="{43D15177-08B3-4E18-BB08-672842DEA7CC}" dt="2022-10-09T19:59:44.984" v="13" actId="478"/>
          <ac:picMkLst>
            <pc:docMk/>
            <pc:sldMk cId="1352627078" sldId="783"/>
            <ac:picMk id="30" creationId="{4E394AB7-DB87-4001-8B91-988D6C4830CF}"/>
          </ac:picMkLst>
        </pc:picChg>
        <pc:picChg chg="del">
          <ac:chgData name="Cristina Martins Rodrigues" userId="459032d2-6611-47f6-b546-c79c040e89ab" providerId="ADAL" clId="{43D15177-08B3-4E18-BB08-672842DEA7CC}" dt="2022-10-09T19:59:50.831" v="15" actId="478"/>
          <ac:picMkLst>
            <pc:docMk/>
            <pc:sldMk cId="1352627078" sldId="783"/>
            <ac:picMk id="321" creationId="{91832A4D-0C78-457B-9C74-15D17D6E4DB7}"/>
          </ac:picMkLst>
        </pc:picChg>
        <pc:cxnChg chg="del">
          <ac:chgData name="Cristina Martins Rodrigues" userId="459032d2-6611-47f6-b546-c79c040e89ab" providerId="ADAL" clId="{43D15177-08B3-4E18-BB08-672842DEA7CC}" dt="2022-10-09T19:59:46.381" v="14" actId="478"/>
          <ac:cxnSpMkLst>
            <pc:docMk/>
            <pc:sldMk cId="1352627078" sldId="783"/>
            <ac:cxnSpMk id="142" creationId="{A8AE63EC-8301-4C50-B72E-5DF06830ABFB}"/>
          </ac:cxnSpMkLst>
        </pc:cxnChg>
        <pc:cxnChg chg="del">
          <ac:chgData name="Cristina Martins Rodrigues" userId="459032d2-6611-47f6-b546-c79c040e89ab" providerId="ADAL" clId="{43D15177-08B3-4E18-BB08-672842DEA7CC}" dt="2022-10-09T19:59:56.379" v="18" actId="478"/>
          <ac:cxnSpMkLst>
            <pc:docMk/>
            <pc:sldMk cId="1352627078" sldId="783"/>
            <ac:cxnSpMk id="188" creationId="{5ECC6B04-DBFC-4790-9A99-19075D111D39}"/>
          </ac:cxnSpMkLst>
        </pc:cxnChg>
        <pc:cxnChg chg="del">
          <ac:chgData name="Cristina Martins Rodrigues" userId="459032d2-6611-47f6-b546-c79c040e89ab" providerId="ADAL" clId="{43D15177-08B3-4E18-BB08-672842DEA7CC}" dt="2022-10-09T20:03:24.473" v="51" actId="478"/>
          <ac:cxnSpMkLst>
            <pc:docMk/>
            <pc:sldMk cId="1352627078" sldId="783"/>
            <ac:cxnSpMk id="219" creationId="{B22F719A-3E02-4D5F-B42F-997628E1D555}"/>
          </ac:cxnSpMkLst>
        </pc:cxnChg>
        <pc:cxnChg chg="del">
          <ac:chgData name="Cristina Martins Rodrigues" userId="459032d2-6611-47f6-b546-c79c040e89ab" providerId="ADAL" clId="{43D15177-08B3-4E18-BB08-672842DEA7CC}" dt="2022-10-09T19:59:50.831" v="15" actId="478"/>
          <ac:cxnSpMkLst>
            <pc:docMk/>
            <pc:sldMk cId="1352627078" sldId="783"/>
            <ac:cxnSpMk id="380" creationId="{A1CD5C6F-E641-43E4-857D-457F19F93516}"/>
          </ac:cxnSpMkLst>
        </pc:cxnChg>
        <pc:cxnChg chg="del">
          <ac:chgData name="Cristina Martins Rodrigues" userId="459032d2-6611-47f6-b546-c79c040e89ab" providerId="ADAL" clId="{43D15177-08B3-4E18-BB08-672842DEA7CC}" dt="2022-10-09T19:59:50.831" v="15" actId="478"/>
          <ac:cxnSpMkLst>
            <pc:docMk/>
            <pc:sldMk cId="1352627078" sldId="783"/>
            <ac:cxnSpMk id="381" creationId="{AF11847F-6519-4CA4-8641-D377BAC2D31D}"/>
          </ac:cxnSpMkLst>
        </pc:cxnChg>
      </pc:sldChg>
      <pc:sldChg chg="delSp add del mod delAnim modAnim">
        <pc:chgData name="Cristina Martins Rodrigues" userId="459032d2-6611-47f6-b546-c79c040e89ab" providerId="ADAL" clId="{43D15177-08B3-4E18-BB08-672842DEA7CC}" dt="2022-10-09T20:06:17.593" v="53" actId="47"/>
        <pc:sldMkLst>
          <pc:docMk/>
          <pc:sldMk cId="3010430607" sldId="784"/>
        </pc:sldMkLst>
        <pc:spChg chg="del">
          <ac:chgData name="Cristina Martins Rodrigues" userId="459032d2-6611-47f6-b546-c79c040e89ab" providerId="ADAL" clId="{43D15177-08B3-4E18-BB08-672842DEA7CC}" dt="2022-10-09T20:00:15.038" v="20" actId="478"/>
          <ac:spMkLst>
            <pc:docMk/>
            <pc:sldMk cId="3010430607" sldId="784"/>
            <ac:spMk id="15" creationId="{8B9898C6-7A57-4785-A62E-4E1B54B1D6DA}"/>
          </ac:spMkLst>
        </pc:spChg>
        <pc:spChg chg="del">
          <ac:chgData name="Cristina Martins Rodrigues" userId="459032d2-6611-47f6-b546-c79c040e89ab" providerId="ADAL" clId="{43D15177-08B3-4E18-BB08-672842DEA7CC}" dt="2022-10-09T20:00:15.038" v="20" actId="478"/>
          <ac:spMkLst>
            <pc:docMk/>
            <pc:sldMk cId="3010430607" sldId="784"/>
            <ac:spMk id="147" creationId="{F87C4774-D1B5-4D71-9640-4C8B98738E50}"/>
          </ac:spMkLst>
        </pc:spChg>
        <pc:spChg chg="del">
          <ac:chgData name="Cristina Martins Rodrigues" userId="459032d2-6611-47f6-b546-c79c040e89ab" providerId="ADAL" clId="{43D15177-08B3-4E18-BB08-672842DEA7CC}" dt="2022-10-09T20:00:17.692" v="21" actId="478"/>
          <ac:spMkLst>
            <pc:docMk/>
            <pc:sldMk cId="3010430607" sldId="784"/>
            <ac:spMk id="206" creationId="{89771F39-7A75-42EC-9BDC-CB60AD901D36}"/>
          </ac:spMkLst>
        </pc:spChg>
        <pc:spChg chg="del">
          <ac:chgData name="Cristina Martins Rodrigues" userId="459032d2-6611-47f6-b546-c79c040e89ab" providerId="ADAL" clId="{43D15177-08B3-4E18-BB08-672842DEA7CC}" dt="2022-10-09T20:00:17.692" v="21" actId="478"/>
          <ac:spMkLst>
            <pc:docMk/>
            <pc:sldMk cId="3010430607" sldId="784"/>
            <ac:spMk id="222" creationId="{A08B9FE7-5959-4CEC-8E19-F711469FD04D}"/>
          </ac:spMkLst>
        </pc:spChg>
        <pc:spChg chg="del">
          <ac:chgData name="Cristina Martins Rodrigues" userId="459032d2-6611-47f6-b546-c79c040e89ab" providerId="ADAL" clId="{43D15177-08B3-4E18-BB08-672842DEA7CC}" dt="2022-10-09T20:00:17.692" v="21" actId="478"/>
          <ac:spMkLst>
            <pc:docMk/>
            <pc:sldMk cId="3010430607" sldId="784"/>
            <ac:spMk id="308" creationId="{83E208EE-A547-4D44-9CD9-584914B9B4FD}"/>
          </ac:spMkLst>
        </pc:spChg>
        <pc:spChg chg="del">
          <ac:chgData name="Cristina Martins Rodrigues" userId="459032d2-6611-47f6-b546-c79c040e89ab" providerId="ADAL" clId="{43D15177-08B3-4E18-BB08-672842DEA7CC}" dt="2022-10-09T20:00:17.692" v="21" actId="478"/>
          <ac:spMkLst>
            <pc:docMk/>
            <pc:sldMk cId="3010430607" sldId="784"/>
            <ac:spMk id="309" creationId="{4DCC009E-58E7-44E4-9DFC-D3A04A384114}"/>
          </ac:spMkLst>
        </pc:spChg>
        <pc:spChg chg="del">
          <ac:chgData name="Cristina Martins Rodrigues" userId="459032d2-6611-47f6-b546-c79c040e89ab" providerId="ADAL" clId="{43D15177-08B3-4E18-BB08-672842DEA7CC}" dt="2022-10-09T19:59:59.924" v="19" actId="478"/>
          <ac:spMkLst>
            <pc:docMk/>
            <pc:sldMk cId="3010430607" sldId="784"/>
            <ac:spMk id="310" creationId="{3AD4F504-2699-4B6E-98D3-23CA5994EB1F}"/>
          </ac:spMkLst>
        </pc:spChg>
        <pc:grpChg chg="del">
          <ac:chgData name="Cristina Martins Rodrigues" userId="459032d2-6611-47f6-b546-c79c040e89ab" providerId="ADAL" clId="{43D15177-08B3-4E18-BB08-672842DEA7CC}" dt="2022-10-09T20:00:17.692" v="21" actId="478"/>
          <ac:grpSpMkLst>
            <pc:docMk/>
            <pc:sldMk cId="3010430607" sldId="784"/>
            <ac:grpSpMk id="4" creationId="{3B4F4C8C-DB11-4240-A5B5-4E0A32276BBC}"/>
          </ac:grpSpMkLst>
        </pc:grpChg>
        <pc:grpChg chg="del">
          <ac:chgData name="Cristina Martins Rodrigues" userId="459032d2-6611-47f6-b546-c79c040e89ab" providerId="ADAL" clId="{43D15177-08B3-4E18-BB08-672842DEA7CC}" dt="2022-10-09T20:00:17.692" v="21" actId="478"/>
          <ac:grpSpMkLst>
            <pc:docMk/>
            <pc:sldMk cId="3010430607" sldId="784"/>
            <ac:grpSpMk id="11" creationId="{CDE8E427-42F4-4324-B2D9-C55D24C572D5}"/>
          </ac:grpSpMkLst>
        </pc:grpChg>
        <pc:grpChg chg="del">
          <ac:chgData name="Cristina Martins Rodrigues" userId="459032d2-6611-47f6-b546-c79c040e89ab" providerId="ADAL" clId="{43D15177-08B3-4E18-BB08-672842DEA7CC}" dt="2022-10-09T20:00:17.692" v="21" actId="478"/>
          <ac:grpSpMkLst>
            <pc:docMk/>
            <pc:sldMk cId="3010430607" sldId="784"/>
            <ac:grpSpMk id="12" creationId="{0A27229C-A3D6-4A39-8DB9-D18CE7875EAA}"/>
          </ac:grpSpMkLst>
        </pc:grpChg>
        <pc:grpChg chg="del">
          <ac:chgData name="Cristina Martins Rodrigues" userId="459032d2-6611-47f6-b546-c79c040e89ab" providerId="ADAL" clId="{43D15177-08B3-4E18-BB08-672842DEA7CC}" dt="2022-10-09T20:00:15.038" v="20" actId="478"/>
          <ac:grpSpMkLst>
            <pc:docMk/>
            <pc:sldMk cId="3010430607" sldId="784"/>
            <ac:grpSpMk id="24" creationId="{D2CC9475-632D-41FF-9864-E4E9FF48A497}"/>
          </ac:grpSpMkLst>
        </pc:grpChg>
        <pc:grpChg chg="del">
          <ac:chgData name="Cristina Martins Rodrigues" userId="459032d2-6611-47f6-b546-c79c040e89ab" providerId="ADAL" clId="{43D15177-08B3-4E18-BB08-672842DEA7CC}" dt="2022-10-09T20:00:17.692" v="21" actId="478"/>
          <ac:grpSpMkLst>
            <pc:docMk/>
            <pc:sldMk cId="3010430607" sldId="784"/>
            <ac:grpSpMk id="148" creationId="{EB902BF0-4812-404C-A073-693181DB88DE}"/>
          </ac:grpSpMkLst>
        </pc:grpChg>
        <pc:grpChg chg="del">
          <ac:chgData name="Cristina Martins Rodrigues" userId="459032d2-6611-47f6-b546-c79c040e89ab" providerId="ADAL" clId="{43D15177-08B3-4E18-BB08-672842DEA7CC}" dt="2022-10-09T20:00:17.692" v="21" actId="478"/>
          <ac:grpSpMkLst>
            <pc:docMk/>
            <pc:sldMk cId="3010430607" sldId="784"/>
            <ac:grpSpMk id="207" creationId="{E844CDC5-5A7F-4735-8F8B-3D50F4151845}"/>
          </ac:grpSpMkLst>
        </pc:grpChg>
        <pc:grpChg chg="del">
          <ac:chgData name="Cristina Martins Rodrigues" userId="459032d2-6611-47f6-b546-c79c040e89ab" providerId="ADAL" clId="{43D15177-08B3-4E18-BB08-672842DEA7CC}" dt="2022-10-09T20:00:17.692" v="21" actId="478"/>
          <ac:grpSpMkLst>
            <pc:docMk/>
            <pc:sldMk cId="3010430607" sldId="784"/>
            <ac:grpSpMk id="224" creationId="{1FC3F644-8C67-4CCB-8C53-643F1FD1B7F7}"/>
          </ac:grpSpMkLst>
        </pc:grpChg>
        <pc:grpChg chg="del">
          <ac:chgData name="Cristina Martins Rodrigues" userId="459032d2-6611-47f6-b546-c79c040e89ab" providerId="ADAL" clId="{43D15177-08B3-4E18-BB08-672842DEA7CC}" dt="2022-10-09T20:00:15.038" v="20" actId="478"/>
          <ac:grpSpMkLst>
            <pc:docMk/>
            <pc:sldMk cId="3010430607" sldId="784"/>
            <ac:grpSpMk id="322" creationId="{951569D9-34D9-4D97-9182-B5D49541C13F}"/>
          </ac:grpSpMkLst>
        </pc:grpChg>
        <pc:picChg chg="del">
          <ac:chgData name="Cristina Martins Rodrigues" userId="459032d2-6611-47f6-b546-c79c040e89ab" providerId="ADAL" clId="{43D15177-08B3-4E18-BB08-672842DEA7CC}" dt="2022-10-09T20:00:15.038" v="20" actId="478"/>
          <ac:picMkLst>
            <pc:docMk/>
            <pc:sldMk cId="3010430607" sldId="784"/>
            <ac:picMk id="30" creationId="{4E394AB7-DB87-4001-8B91-988D6C4830CF}"/>
          </ac:picMkLst>
        </pc:picChg>
        <pc:picChg chg="del">
          <ac:chgData name="Cristina Martins Rodrigues" userId="459032d2-6611-47f6-b546-c79c040e89ab" providerId="ADAL" clId="{43D15177-08B3-4E18-BB08-672842DEA7CC}" dt="2022-10-09T20:00:15.038" v="20" actId="478"/>
          <ac:picMkLst>
            <pc:docMk/>
            <pc:sldMk cId="3010430607" sldId="784"/>
            <ac:picMk id="146" creationId="{7BA465F5-6273-4076-A62D-A8E4D2C9D880}"/>
          </ac:picMkLst>
        </pc:picChg>
        <pc:cxnChg chg="del">
          <ac:chgData name="Cristina Martins Rodrigues" userId="459032d2-6611-47f6-b546-c79c040e89ab" providerId="ADAL" clId="{43D15177-08B3-4E18-BB08-672842DEA7CC}" dt="2022-10-09T20:00:15.038" v="20" actId="478"/>
          <ac:cxnSpMkLst>
            <pc:docMk/>
            <pc:sldMk cId="3010430607" sldId="784"/>
            <ac:cxnSpMk id="142" creationId="{A8AE63EC-8301-4C50-B72E-5DF06830ABFB}"/>
          </ac:cxnSpMkLst>
        </pc:cxnChg>
        <pc:cxnChg chg="del">
          <ac:chgData name="Cristina Martins Rodrigues" userId="459032d2-6611-47f6-b546-c79c040e89ab" providerId="ADAL" clId="{43D15177-08B3-4E18-BB08-672842DEA7CC}" dt="2022-10-09T20:00:15.038" v="20" actId="478"/>
          <ac:cxnSpMkLst>
            <pc:docMk/>
            <pc:sldMk cId="3010430607" sldId="784"/>
            <ac:cxnSpMk id="188" creationId="{5ECC6B04-DBFC-4790-9A99-19075D111D39}"/>
          </ac:cxnSpMkLst>
        </pc:cxnChg>
        <pc:cxnChg chg="del">
          <ac:chgData name="Cristina Martins Rodrigues" userId="459032d2-6611-47f6-b546-c79c040e89ab" providerId="ADAL" clId="{43D15177-08B3-4E18-BB08-672842DEA7CC}" dt="2022-10-09T20:00:15.038" v="20" actId="478"/>
          <ac:cxnSpMkLst>
            <pc:docMk/>
            <pc:sldMk cId="3010430607" sldId="784"/>
            <ac:cxnSpMk id="219" creationId="{B22F719A-3E02-4D5F-B42F-997628E1D555}"/>
          </ac:cxnSpMkLst>
        </pc:cxnChg>
        <pc:cxnChg chg="del">
          <ac:chgData name="Cristina Martins Rodrigues" userId="459032d2-6611-47f6-b546-c79c040e89ab" providerId="ADAL" clId="{43D15177-08B3-4E18-BB08-672842DEA7CC}" dt="2022-10-09T20:00:17.692" v="21" actId="478"/>
          <ac:cxnSpMkLst>
            <pc:docMk/>
            <pc:sldMk cId="3010430607" sldId="784"/>
            <ac:cxnSpMk id="380" creationId="{A1CD5C6F-E641-43E4-857D-457F19F93516}"/>
          </ac:cxnSpMkLst>
        </pc:cxnChg>
        <pc:cxnChg chg="del">
          <ac:chgData name="Cristina Martins Rodrigues" userId="459032d2-6611-47f6-b546-c79c040e89ab" providerId="ADAL" clId="{43D15177-08B3-4E18-BB08-672842DEA7CC}" dt="2022-10-09T20:00:19.322" v="22" actId="478"/>
          <ac:cxnSpMkLst>
            <pc:docMk/>
            <pc:sldMk cId="3010430607" sldId="784"/>
            <ac:cxnSpMk id="381" creationId="{AF11847F-6519-4CA4-8641-D377BAC2D31D}"/>
          </ac:cxnSpMkLst>
        </pc:cxnChg>
      </pc:sldChg>
      <pc:sldChg chg="addSp delSp add del mod delAnim modAnim">
        <pc:chgData name="Cristina Martins Rodrigues" userId="459032d2-6611-47f6-b546-c79c040e89ab" providerId="ADAL" clId="{43D15177-08B3-4E18-BB08-672842DEA7CC}" dt="2022-10-09T20:06:18.081" v="54" actId="47"/>
        <pc:sldMkLst>
          <pc:docMk/>
          <pc:sldMk cId="3339633259" sldId="785"/>
        </pc:sldMkLst>
        <pc:spChg chg="del">
          <ac:chgData name="Cristina Martins Rodrigues" userId="459032d2-6611-47f6-b546-c79c040e89ab" providerId="ADAL" clId="{43D15177-08B3-4E18-BB08-672842DEA7CC}" dt="2022-10-09T20:00:24.069" v="23" actId="478"/>
          <ac:spMkLst>
            <pc:docMk/>
            <pc:sldMk cId="3339633259" sldId="785"/>
            <ac:spMk id="15" creationId="{8B9898C6-7A57-4785-A62E-4E1B54B1D6DA}"/>
          </ac:spMkLst>
        </pc:spChg>
        <pc:spChg chg="del">
          <ac:chgData name="Cristina Martins Rodrigues" userId="459032d2-6611-47f6-b546-c79c040e89ab" providerId="ADAL" clId="{43D15177-08B3-4E18-BB08-672842DEA7CC}" dt="2022-10-09T20:00:27.960" v="25" actId="478"/>
          <ac:spMkLst>
            <pc:docMk/>
            <pc:sldMk cId="3339633259" sldId="785"/>
            <ac:spMk id="143" creationId="{6F7A3E9B-12B4-436D-8A65-D4AA80382C1F}"/>
          </ac:spMkLst>
        </pc:spChg>
        <pc:spChg chg="del">
          <ac:chgData name="Cristina Martins Rodrigues" userId="459032d2-6611-47f6-b546-c79c040e89ab" providerId="ADAL" clId="{43D15177-08B3-4E18-BB08-672842DEA7CC}" dt="2022-10-09T20:00:24.069" v="23" actId="478"/>
          <ac:spMkLst>
            <pc:docMk/>
            <pc:sldMk cId="3339633259" sldId="785"/>
            <ac:spMk id="147" creationId="{F87C4774-D1B5-4D71-9640-4C8B98738E50}"/>
          </ac:spMkLst>
        </pc:spChg>
        <pc:spChg chg="add del">
          <ac:chgData name="Cristina Martins Rodrigues" userId="459032d2-6611-47f6-b546-c79c040e89ab" providerId="ADAL" clId="{43D15177-08B3-4E18-BB08-672842DEA7CC}" dt="2022-10-09T20:00:34.771" v="27" actId="478"/>
          <ac:spMkLst>
            <pc:docMk/>
            <pc:sldMk cId="3339633259" sldId="785"/>
            <ac:spMk id="222" creationId="{A08B9FE7-5959-4CEC-8E19-F711469FD04D}"/>
          </ac:spMkLst>
        </pc:spChg>
        <pc:spChg chg="add del">
          <ac:chgData name="Cristina Martins Rodrigues" userId="459032d2-6611-47f6-b546-c79c040e89ab" providerId="ADAL" clId="{43D15177-08B3-4E18-BB08-672842DEA7CC}" dt="2022-10-09T20:00:36.807" v="28" actId="478"/>
          <ac:spMkLst>
            <pc:docMk/>
            <pc:sldMk cId="3339633259" sldId="785"/>
            <ac:spMk id="308" creationId="{83E208EE-A547-4D44-9CD9-584914B9B4FD}"/>
          </ac:spMkLst>
        </pc:spChg>
        <pc:spChg chg="del">
          <ac:chgData name="Cristina Martins Rodrigues" userId="459032d2-6611-47f6-b546-c79c040e89ab" providerId="ADAL" clId="{43D15177-08B3-4E18-BB08-672842DEA7CC}" dt="2022-10-09T20:00:25.990" v="24" actId="478"/>
          <ac:spMkLst>
            <pc:docMk/>
            <pc:sldMk cId="3339633259" sldId="785"/>
            <ac:spMk id="310" creationId="{3AD4F504-2699-4B6E-98D3-23CA5994EB1F}"/>
          </ac:spMkLst>
        </pc:spChg>
        <pc:spChg chg="del">
          <ac:chgData name="Cristina Martins Rodrigues" userId="459032d2-6611-47f6-b546-c79c040e89ab" providerId="ADAL" clId="{43D15177-08B3-4E18-BB08-672842DEA7CC}" dt="2022-10-09T20:00:27.960" v="25" actId="478"/>
          <ac:spMkLst>
            <pc:docMk/>
            <pc:sldMk cId="3339633259" sldId="785"/>
            <ac:spMk id="512" creationId="{75687F98-5CC8-41B0-B71C-03C89129605D}"/>
          </ac:spMkLst>
        </pc:spChg>
        <pc:grpChg chg="del">
          <ac:chgData name="Cristina Martins Rodrigues" userId="459032d2-6611-47f6-b546-c79c040e89ab" providerId="ADAL" clId="{43D15177-08B3-4E18-BB08-672842DEA7CC}" dt="2022-10-09T20:00:24.069" v="23" actId="478"/>
          <ac:grpSpMkLst>
            <pc:docMk/>
            <pc:sldMk cId="3339633259" sldId="785"/>
            <ac:grpSpMk id="8" creationId="{7A5B5580-37D0-46FB-BE43-28BE6CD752B7}"/>
          </ac:grpSpMkLst>
        </pc:grpChg>
        <pc:grpChg chg="del">
          <ac:chgData name="Cristina Martins Rodrigues" userId="459032d2-6611-47f6-b546-c79c040e89ab" providerId="ADAL" clId="{43D15177-08B3-4E18-BB08-672842DEA7CC}" dt="2022-10-09T20:00:27.960" v="25" actId="478"/>
          <ac:grpSpMkLst>
            <pc:docMk/>
            <pc:sldMk cId="3339633259" sldId="785"/>
            <ac:grpSpMk id="10" creationId="{05046A62-D2E5-428D-AD45-DE67E6033E0B}"/>
          </ac:grpSpMkLst>
        </pc:grpChg>
        <pc:grpChg chg="add del">
          <ac:chgData name="Cristina Martins Rodrigues" userId="459032d2-6611-47f6-b546-c79c040e89ab" providerId="ADAL" clId="{43D15177-08B3-4E18-BB08-672842DEA7CC}" dt="2022-10-09T20:00:36.807" v="28" actId="478"/>
          <ac:grpSpMkLst>
            <pc:docMk/>
            <pc:sldMk cId="3339633259" sldId="785"/>
            <ac:grpSpMk id="12" creationId="{0A27229C-A3D6-4A39-8DB9-D18CE7875EAA}"/>
          </ac:grpSpMkLst>
        </pc:grpChg>
        <pc:grpChg chg="del">
          <ac:chgData name="Cristina Martins Rodrigues" userId="459032d2-6611-47f6-b546-c79c040e89ab" providerId="ADAL" clId="{43D15177-08B3-4E18-BB08-672842DEA7CC}" dt="2022-10-09T20:00:24.069" v="23" actId="478"/>
          <ac:grpSpMkLst>
            <pc:docMk/>
            <pc:sldMk cId="3339633259" sldId="785"/>
            <ac:grpSpMk id="24" creationId="{D2CC9475-632D-41FF-9864-E4E9FF48A497}"/>
          </ac:grpSpMkLst>
        </pc:grpChg>
        <pc:grpChg chg="add del">
          <ac:chgData name="Cristina Martins Rodrigues" userId="459032d2-6611-47f6-b546-c79c040e89ab" providerId="ADAL" clId="{43D15177-08B3-4E18-BB08-672842DEA7CC}" dt="2022-10-09T20:00:36.807" v="28" actId="478"/>
          <ac:grpSpMkLst>
            <pc:docMk/>
            <pc:sldMk cId="3339633259" sldId="785"/>
            <ac:grpSpMk id="148" creationId="{EB902BF0-4812-404C-A073-693181DB88DE}"/>
          </ac:grpSpMkLst>
        </pc:grpChg>
        <pc:grpChg chg="del">
          <ac:chgData name="Cristina Martins Rodrigues" userId="459032d2-6611-47f6-b546-c79c040e89ab" providerId="ADAL" clId="{43D15177-08B3-4E18-BB08-672842DEA7CC}" dt="2022-10-09T20:00:24.069" v="23" actId="478"/>
          <ac:grpSpMkLst>
            <pc:docMk/>
            <pc:sldMk cId="3339633259" sldId="785"/>
            <ac:grpSpMk id="322" creationId="{951569D9-34D9-4D97-9182-B5D49541C13F}"/>
          </ac:grpSpMkLst>
        </pc:grpChg>
        <pc:picChg chg="del">
          <ac:chgData name="Cristina Martins Rodrigues" userId="459032d2-6611-47f6-b546-c79c040e89ab" providerId="ADAL" clId="{43D15177-08B3-4E18-BB08-672842DEA7CC}" dt="2022-10-09T20:00:24.069" v="23" actId="478"/>
          <ac:picMkLst>
            <pc:docMk/>
            <pc:sldMk cId="3339633259" sldId="785"/>
            <ac:picMk id="30" creationId="{4E394AB7-DB87-4001-8B91-988D6C4830CF}"/>
          </ac:picMkLst>
        </pc:picChg>
        <pc:picChg chg="del">
          <ac:chgData name="Cristina Martins Rodrigues" userId="459032d2-6611-47f6-b546-c79c040e89ab" providerId="ADAL" clId="{43D15177-08B3-4E18-BB08-672842DEA7CC}" dt="2022-10-09T20:00:24.069" v="23" actId="478"/>
          <ac:picMkLst>
            <pc:docMk/>
            <pc:sldMk cId="3339633259" sldId="785"/>
            <ac:picMk id="146" creationId="{7BA465F5-6273-4076-A62D-A8E4D2C9D880}"/>
          </ac:picMkLst>
        </pc:picChg>
        <pc:picChg chg="del">
          <ac:chgData name="Cristina Martins Rodrigues" userId="459032d2-6611-47f6-b546-c79c040e89ab" providerId="ADAL" clId="{43D15177-08B3-4E18-BB08-672842DEA7CC}" dt="2022-10-09T20:00:24.069" v="23" actId="478"/>
          <ac:picMkLst>
            <pc:docMk/>
            <pc:sldMk cId="3339633259" sldId="785"/>
            <ac:picMk id="321" creationId="{91832A4D-0C78-457B-9C74-15D17D6E4DB7}"/>
          </ac:picMkLst>
        </pc:picChg>
        <pc:cxnChg chg="del">
          <ac:chgData name="Cristina Martins Rodrigues" userId="459032d2-6611-47f6-b546-c79c040e89ab" providerId="ADAL" clId="{43D15177-08B3-4E18-BB08-672842DEA7CC}" dt="2022-10-09T20:00:24.069" v="23" actId="478"/>
          <ac:cxnSpMkLst>
            <pc:docMk/>
            <pc:sldMk cId="3339633259" sldId="785"/>
            <ac:cxnSpMk id="142" creationId="{A8AE63EC-8301-4C50-B72E-5DF06830ABFB}"/>
          </ac:cxnSpMkLst>
        </pc:cxnChg>
        <pc:cxnChg chg="del">
          <ac:chgData name="Cristina Martins Rodrigues" userId="459032d2-6611-47f6-b546-c79c040e89ab" providerId="ADAL" clId="{43D15177-08B3-4E18-BB08-672842DEA7CC}" dt="2022-10-09T20:00:24.069" v="23" actId="478"/>
          <ac:cxnSpMkLst>
            <pc:docMk/>
            <pc:sldMk cId="3339633259" sldId="785"/>
            <ac:cxnSpMk id="188" creationId="{5ECC6B04-DBFC-4790-9A99-19075D111D39}"/>
          </ac:cxnSpMkLst>
        </pc:cxnChg>
        <pc:cxnChg chg="del">
          <ac:chgData name="Cristina Martins Rodrigues" userId="459032d2-6611-47f6-b546-c79c040e89ab" providerId="ADAL" clId="{43D15177-08B3-4E18-BB08-672842DEA7CC}" dt="2022-10-09T20:00:24.069" v="23" actId="478"/>
          <ac:cxnSpMkLst>
            <pc:docMk/>
            <pc:sldMk cId="3339633259" sldId="785"/>
            <ac:cxnSpMk id="219" creationId="{B22F719A-3E02-4D5F-B42F-997628E1D555}"/>
          </ac:cxnSpMkLst>
        </pc:cxnChg>
        <pc:cxnChg chg="add del">
          <ac:chgData name="Cristina Martins Rodrigues" userId="459032d2-6611-47f6-b546-c79c040e89ab" providerId="ADAL" clId="{43D15177-08B3-4E18-BB08-672842DEA7CC}" dt="2022-10-09T20:00:36.807" v="28" actId="478"/>
          <ac:cxnSpMkLst>
            <pc:docMk/>
            <pc:sldMk cId="3339633259" sldId="785"/>
            <ac:cxnSpMk id="380" creationId="{A1CD5C6F-E641-43E4-857D-457F19F93516}"/>
          </ac:cxnSpMkLst>
        </pc:cxnChg>
        <pc:cxnChg chg="del">
          <ac:chgData name="Cristina Martins Rodrigues" userId="459032d2-6611-47f6-b546-c79c040e89ab" providerId="ADAL" clId="{43D15177-08B3-4E18-BB08-672842DEA7CC}" dt="2022-10-09T20:00:27.960" v="25" actId="478"/>
          <ac:cxnSpMkLst>
            <pc:docMk/>
            <pc:sldMk cId="3339633259" sldId="785"/>
            <ac:cxnSpMk id="381" creationId="{AF11847F-6519-4CA4-8641-D377BAC2D31D}"/>
          </ac:cxnSpMkLst>
        </pc:cxnChg>
      </pc:sldChg>
      <pc:sldChg chg="delSp modSp add del mod ord delAnim modAnim">
        <pc:chgData name="Cristina Martins Rodrigues" userId="459032d2-6611-47f6-b546-c79c040e89ab" providerId="ADAL" clId="{43D15177-08B3-4E18-BB08-672842DEA7CC}" dt="2022-10-09T20:06:19.159" v="56" actId="47"/>
        <pc:sldMkLst>
          <pc:docMk/>
          <pc:sldMk cId="2739779668" sldId="786"/>
        </pc:sldMkLst>
        <pc:spChg chg="del">
          <ac:chgData name="Cristina Martins Rodrigues" userId="459032d2-6611-47f6-b546-c79c040e89ab" providerId="ADAL" clId="{43D15177-08B3-4E18-BB08-672842DEA7CC}" dt="2022-10-09T20:01:00.091" v="34" actId="478"/>
          <ac:spMkLst>
            <pc:docMk/>
            <pc:sldMk cId="2739779668" sldId="786"/>
            <ac:spMk id="15" creationId="{8B9898C6-7A57-4785-A62E-4E1B54B1D6DA}"/>
          </ac:spMkLst>
        </pc:spChg>
        <pc:spChg chg="del">
          <ac:chgData name="Cristina Martins Rodrigues" userId="459032d2-6611-47f6-b546-c79c040e89ab" providerId="ADAL" clId="{43D15177-08B3-4E18-BB08-672842DEA7CC}" dt="2022-10-09T20:01:00.091" v="34" actId="478"/>
          <ac:spMkLst>
            <pc:docMk/>
            <pc:sldMk cId="2739779668" sldId="786"/>
            <ac:spMk id="143" creationId="{6F7A3E9B-12B4-436D-8A65-D4AA80382C1F}"/>
          </ac:spMkLst>
        </pc:spChg>
        <pc:spChg chg="del">
          <ac:chgData name="Cristina Martins Rodrigues" userId="459032d2-6611-47f6-b546-c79c040e89ab" providerId="ADAL" clId="{43D15177-08B3-4E18-BB08-672842DEA7CC}" dt="2022-10-09T20:01:00.091" v="34" actId="478"/>
          <ac:spMkLst>
            <pc:docMk/>
            <pc:sldMk cId="2739779668" sldId="786"/>
            <ac:spMk id="147" creationId="{F87C4774-D1B5-4D71-9640-4C8B98738E50}"/>
          </ac:spMkLst>
        </pc:spChg>
        <pc:spChg chg="del">
          <ac:chgData name="Cristina Martins Rodrigues" userId="459032d2-6611-47f6-b546-c79c040e89ab" providerId="ADAL" clId="{43D15177-08B3-4E18-BB08-672842DEA7CC}" dt="2022-10-09T20:01:00.091" v="34" actId="478"/>
          <ac:spMkLst>
            <pc:docMk/>
            <pc:sldMk cId="2739779668" sldId="786"/>
            <ac:spMk id="206" creationId="{89771F39-7A75-42EC-9BDC-CB60AD901D36}"/>
          </ac:spMkLst>
        </pc:spChg>
        <pc:spChg chg="del">
          <ac:chgData name="Cristina Martins Rodrigues" userId="459032d2-6611-47f6-b546-c79c040e89ab" providerId="ADAL" clId="{43D15177-08B3-4E18-BB08-672842DEA7CC}" dt="2022-10-09T20:01:00.091" v="34" actId="478"/>
          <ac:spMkLst>
            <pc:docMk/>
            <pc:sldMk cId="2739779668" sldId="786"/>
            <ac:spMk id="222" creationId="{A08B9FE7-5959-4CEC-8E19-F711469FD04D}"/>
          </ac:spMkLst>
        </pc:spChg>
        <pc:spChg chg="del">
          <ac:chgData name="Cristina Martins Rodrigues" userId="459032d2-6611-47f6-b546-c79c040e89ab" providerId="ADAL" clId="{43D15177-08B3-4E18-BB08-672842DEA7CC}" dt="2022-10-09T20:01:00.091" v="34" actId="478"/>
          <ac:spMkLst>
            <pc:docMk/>
            <pc:sldMk cId="2739779668" sldId="786"/>
            <ac:spMk id="308" creationId="{83E208EE-A547-4D44-9CD9-584914B9B4FD}"/>
          </ac:spMkLst>
        </pc:spChg>
        <pc:spChg chg="del">
          <ac:chgData name="Cristina Martins Rodrigues" userId="459032d2-6611-47f6-b546-c79c040e89ab" providerId="ADAL" clId="{43D15177-08B3-4E18-BB08-672842DEA7CC}" dt="2022-10-09T20:01:00.091" v="34" actId="478"/>
          <ac:spMkLst>
            <pc:docMk/>
            <pc:sldMk cId="2739779668" sldId="786"/>
            <ac:spMk id="309" creationId="{4DCC009E-58E7-44E4-9DFC-D3A04A384114}"/>
          </ac:spMkLst>
        </pc:spChg>
        <pc:spChg chg="del">
          <ac:chgData name="Cristina Martins Rodrigues" userId="459032d2-6611-47f6-b546-c79c040e89ab" providerId="ADAL" clId="{43D15177-08B3-4E18-BB08-672842DEA7CC}" dt="2022-10-09T20:01:02.316" v="35" actId="478"/>
          <ac:spMkLst>
            <pc:docMk/>
            <pc:sldMk cId="2739779668" sldId="786"/>
            <ac:spMk id="310" creationId="{3AD4F504-2699-4B6E-98D3-23CA5994EB1F}"/>
          </ac:spMkLst>
        </pc:spChg>
        <pc:spChg chg="del">
          <ac:chgData name="Cristina Martins Rodrigues" userId="459032d2-6611-47f6-b546-c79c040e89ab" providerId="ADAL" clId="{43D15177-08B3-4E18-BB08-672842DEA7CC}" dt="2022-10-09T20:01:00.091" v="34" actId="478"/>
          <ac:spMkLst>
            <pc:docMk/>
            <pc:sldMk cId="2739779668" sldId="786"/>
            <ac:spMk id="512" creationId="{75687F98-5CC8-41B0-B71C-03C89129605D}"/>
          </ac:spMkLst>
        </pc:spChg>
        <pc:grpChg chg="del">
          <ac:chgData name="Cristina Martins Rodrigues" userId="459032d2-6611-47f6-b546-c79c040e89ab" providerId="ADAL" clId="{43D15177-08B3-4E18-BB08-672842DEA7CC}" dt="2022-10-09T20:01:17.235" v="45" actId="478"/>
          <ac:grpSpMkLst>
            <pc:docMk/>
            <pc:sldMk cId="2739779668" sldId="786"/>
            <ac:grpSpMk id="4" creationId="{3B4F4C8C-DB11-4240-A5B5-4E0A32276BBC}"/>
          </ac:grpSpMkLst>
        </pc:grpChg>
        <pc:grpChg chg="del">
          <ac:chgData name="Cristina Martins Rodrigues" userId="459032d2-6611-47f6-b546-c79c040e89ab" providerId="ADAL" clId="{43D15177-08B3-4E18-BB08-672842DEA7CC}" dt="2022-10-09T20:01:00.091" v="34" actId="478"/>
          <ac:grpSpMkLst>
            <pc:docMk/>
            <pc:sldMk cId="2739779668" sldId="786"/>
            <ac:grpSpMk id="8" creationId="{7A5B5580-37D0-46FB-BE43-28BE6CD752B7}"/>
          </ac:grpSpMkLst>
        </pc:grpChg>
        <pc:grpChg chg="del">
          <ac:chgData name="Cristina Martins Rodrigues" userId="459032d2-6611-47f6-b546-c79c040e89ab" providerId="ADAL" clId="{43D15177-08B3-4E18-BB08-672842DEA7CC}" dt="2022-10-09T20:01:17.235" v="45" actId="478"/>
          <ac:grpSpMkLst>
            <pc:docMk/>
            <pc:sldMk cId="2739779668" sldId="786"/>
            <ac:grpSpMk id="10" creationId="{05046A62-D2E5-428D-AD45-DE67E6033E0B}"/>
          </ac:grpSpMkLst>
        </pc:grpChg>
        <pc:grpChg chg="del">
          <ac:chgData name="Cristina Martins Rodrigues" userId="459032d2-6611-47f6-b546-c79c040e89ab" providerId="ADAL" clId="{43D15177-08B3-4E18-BB08-672842DEA7CC}" dt="2022-10-09T20:01:00.091" v="34" actId="478"/>
          <ac:grpSpMkLst>
            <pc:docMk/>
            <pc:sldMk cId="2739779668" sldId="786"/>
            <ac:grpSpMk id="11" creationId="{CDE8E427-42F4-4324-B2D9-C55D24C572D5}"/>
          </ac:grpSpMkLst>
        </pc:grpChg>
        <pc:grpChg chg="del">
          <ac:chgData name="Cristina Martins Rodrigues" userId="459032d2-6611-47f6-b546-c79c040e89ab" providerId="ADAL" clId="{43D15177-08B3-4E18-BB08-672842DEA7CC}" dt="2022-10-09T20:01:17.235" v="45" actId="478"/>
          <ac:grpSpMkLst>
            <pc:docMk/>
            <pc:sldMk cId="2739779668" sldId="786"/>
            <ac:grpSpMk id="12" creationId="{0A27229C-A3D6-4A39-8DB9-D18CE7875EAA}"/>
          </ac:grpSpMkLst>
        </pc:grpChg>
        <pc:grpChg chg="del">
          <ac:chgData name="Cristina Martins Rodrigues" userId="459032d2-6611-47f6-b546-c79c040e89ab" providerId="ADAL" clId="{43D15177-08B3-4E18-BB08-672842DEA7CC}" dt="2022-10-09T20:01:00.091" v="34" actId="478"/>
          <ac:grpSpMkLst>
            <pc:docMk/>
            <pc:sldMk cId="2739779668" sldId="786"/>
            <ac:grpSpMk id="148" creationId="{EB902BF0-4812-404C-A073-693181DB88DE}"/>
          </ac:grpSpMkLst>
        </pc:grpChg>
        <pc:grpChg chg="del">
          <ac:chgData name="Cristina Martins Rodrigues" userId="459032d2-6611-47f6-b546-c79c040e89ab" providerId="ADAL" clId="{43D15177-08B3-4E18-BB08-672842DEA7CC}" dt="2022-10-09T20:01:00.091" v="34" actId="478"/>
          <ac:grpSpMkLst>
            <pc:docMk/>
            <pc:sldMk cId="2739779668" sldId="786"/>
            <ac:grpSpMk id="207" creationId="{E844CDC5-5A7F-4735-8F8B-3D50F4151845}"/>
          </ac:grpSpMkLst>
        </pc:grpChg>
        <pc:grpChg chg="del">
          <ac:chgData name="Cristina Martins Rodrigues" userId="459032d2-6611-47f6-b546-c79c040e89ab" providerId="ADAL" clId="{43D15177-08B3-4E18-BB08-672842DEA7CC}" dt="2022-10-09T20:01:00.091" v="34" actId="478"/>
          <ac:grpSpMkLst>
            <pc:docMk/>
            <pc:sldMk cId="2739779668" sldId="786"/>
            <ac:grpSpMk id="224" creationId="{1FC3F644-8C67-4CCB-8C53-643F1FD1B7F7}"/>
          </ac:grpSpMkLst>
        </pc:grpChg>
        <pc:grpChg chg="del">
          <ac:chgData name="Cristina Martins Rodrigues" userId="459032d2-6611-47f6-b546-c79c040e89ab" providerId="ADAL" clId="{43D15177-08B3-4E18-BB08-672842DEA7CC}" dt="2022-10-09T20:01:00.091" v="34" actId="478"/>
          <ac:grpSpMkLst>
            <pc:docMk/>
            <pc:sldMk cId="2739779668" sldId="786"/>
            <ac:grpSpMk id="322" creationId="{951569D9-34D9-4D97-9182-B5D49541C13F}"/>
          </ac:grpSpMkLst>
        </pc:grpChg>
        <pc:picChg chg="del">
          <ac:chgData name="Cristina Martins Rodrigues" userId="459032d2-6611-47f6-b546-c79c040e89ab" providerId="ADAL" clId="{43D15177-08B3-4E18-BB08-672842DEA7CC}" dt="2022-10-09T20:01:00.091" v="34" actId="478"/>
          <ac:picMkLst>
            <pc:docMk/>
            <pc:sldMk cId="2739779668" sldId="786"/>
            <ac:picMk id="30" creationId="{4E394AB7-DB87-4001-8B91-988D6C4830CF}"/>
          </ac:picMkLst>
        </pc:picChg>
        <pc:picChg chg="del">
          <ac:chgData name="Cristina Martins Rodrigues" userId="459032d2-6611-47f6-b546-c79c040e89ab" providerId="ADAL" clId="{43D15177-08B3-4E18-BB08-672842DEA7CC}" dt="2022-10-09T20:01:00.091" v="34" actId="478"/>
          <ac:picMkLst>
            <pc:docMk/>
            <pc:sldMk cId="2739779668" sldId="786"/>
            <ac:picMk id="146" creationId="{7BA465F5-6273-4076-A62D-A8E4D2C9D880}"/>
          </ac:picMkLst>
        </pc:picChg>
        <pc:picChg chg="del">
          <ac:chgData name="Cristina Martins Rodrigues" userId="459032d2-6611-47f6-b546-c79c040e89ab" providerId="ADAL" clId="{43D15177-08B3-4E18-BB08-672842DEA7CC}" dt="2022-10-09T20:01:00.091" v="34" actId="478"/>
          <ac:picMkLst>
            <pc:docMk/>
            <pc:sldMk cId="2739779668" sldId="786"/>
            <ac:picMk id="321" creationId="{91832A4D-0C78-457B-9C74-15D17D6E4DB7}"/>
          </ac:picMkLst>
        </pc:picChg>
        <pc:cxnChg chg="del">
          <ac:chgData name="Cristina Martins Rodrigues" userId="459032d2-6611-47f6-b546-c79c040e89ab" providerId="ADAL" clId="{43D15177-08B3-4E18-BB08-672842DEA7CC}" dt="2022-10-09T20:01:00.091" v="34" actId="478"/>
          <ac:cxnSpMkLst>
            <pc:docMk/>
            <pc:sldMk cId="2739779668" sldId="786"/>
            <ac:cxnSpMk id="142" creationId="{A8AE63EC-8301-4C50-B72E-5DF06830ABFB}"/>
          </ac:cxnSpMkLst>
        </pc:cxnChg>
        <pc:cxnChg chg="del">
          <ac:chgData name="Cristina Martins Rodrigues" userId="459032d2-6611-47f6-b546-c79c040e89ab" providerId="ADAL" clId="{43D15177-08B3-4E18-BB08-672842DEA7CC}" dt="2022-10-09T20:01:00.091" v="34" actId="478"/>
          <ac:cxnSpMkLst>
            <pc:docMk/>
            <pc:sldMk cId="2739779668" sldId="786"/>
            <ac:cxnSpMk id="188" creationId="{5ECC6B04-DBFC-4790-9A99-19075D111D39}"/>
          </ac:cxnSpMkLst>
        </pc:cxnChg>
        <pc:cxnChg chg="del">
          <ac:chgData name="Cristina Martins Rodrigues" userId="459032d2-6611-47f6-b546-c79c040e89ab" providerId="ADAL" clId="{43D15177-08B3-4E18-BB08-672842DEA7CC}" dt="2022-10-09T20:01:00.091" v="34" actId="478"/>
          <ac:cxnSpMkLst>
            <pc:docMk/>
            <pc:sldMk cId="2739779668" sldId="786"/>
            <ac:cxnSpMk id="219" creationId="{B22F719A-3E02-4D5F-B42F-997628E1D555}"/>
          </ac:cxnSpMkLst>
        </pc:cxnChg>
        <pc:cxnChg chg="mod">
          <ac:chgData name="Cristina Martins Rodrigues" userId="459032d2-6611-47f6-b546-c79c040e89ab" providerId="ADAL" clId="{43D15177-08B3-4E18-BB08-672842DEA7CC}" dt="2022-10-09T20:01:17.235" v="45" actId="478"/>
          <ac:cxnSpMkLst>
            <pc:docMk/>
            <pc:sldMk cId="2739779668" sldId="786"/>
            <ac:cxnSpMk id="319" creationId="{842DB994-D463-4E64-8657-93296B3C13AF}"/>
          </ac:cxnSpMkLst>
        </pc:cxnChg>
        <pc:cxnChg chg="del">
          <ac:chgData name="Cristina Martins Rodrigues" userId="459032d2-6611-47f6-b546-c79c040e89ab" providerId="ADAL" clId="{43D15177-08B3-4E18-BB08-672842DEA7CC}" dt="2022-10-09T20:01:00.091" v="34" actId="478"/>
          <ac:cxnSpMkLst>
            <pc:docMk/>
            <pc:sldMk cId="2739779668" sldId="786"/>
            <ac:cxnSpMk id="380" creationId="{A1CD5C6F-E641-43E4-857D-457F19F93516}"/>
          </ac:cxnSpMkLst>
        </pc:cxnChg>
        <pc:cxnChg chg="del">
          <ac:chgData name="Cristina Martins Rodrigues" userId="459032d2-6611-47f6-b546-c79c040e89ab" providerId="ADAL" clId="{43D15177-08B3-4E18-BB08-672842DEA7CC}" dt="2022-10-09T20:01:00.091" v="34" actId="478"/>
          <ac:cxnSpMkLst>
            <pc:docMk/>
            <pc:sldMk cId="2739779668" sldId="786"/>
            <ac:cxnSpMk id="381" creationId="{AF11847F-6519-4CA4-8641-D377BAC2D31D}"/>
          </ac:cxnSpMkLst>
        </pc:cxnChg>
      </pc:sldChg>
      <pc:sldChg chg="delSp modSp add del mod delAnim">
        <pc:chgData name="Cristina Martins Rodrigues" userId="459032d2-6611-47f6-b546-c79c040e89ab" providerId="ADAL" clId="{43D15177-08B3-4E18-BB08-672842DEA7CC}" dt="2022-10-09T20:06:18.604" v="55" actId="47"/>
        <pc:sldMkLst>
          <pc:docMk/>
          <pc:sldMk cId="903297241" sldId="787"/>
        </pc:sldMkLst>
        <pc:spChg chg="del">
          <ac:chgData name="Cristina Martins Rodrigues" userId="459032d2-6611-47f6-b546-c79c040e89ab" providerId="ADAL" clId="{43D15177-08B3-4E18-BB08-672842DEA7CC}" dt="2022-10-09T20:00:41.509" v="29" actId="478"/>
          <ac:spMkLst>
            <pc:docMk/>
            <pc:sldMk cId="903297241" sldId="787"/>
            <ac:spMk id="15" creationId="{8B9898C6-7A57-4785-A62E-4E1B54B1D6DA}"/>
          </ac:spMkLst>
        </pc:spChg>
        <pc:spChg chg="del">
          <ac:chgData name="Cristina Martins Rodrigues" userId="459032d2-6611-47f6-b546-c79c040e89ab" providerId="ADAL" clId="{43D15177-08B3-4E18-BB08-672842DEA7CC}" dt="2022-10-09T20:00:41.509" v="29" actId="478"/>
          <ac:spMkLst>
            <pc:docMk/>
            <pc:sldMk cId="903297241" sldId="787"/>
            <ac:spMk id="143" creationId="{6F7A3E9B-12B4-436D-8A65-D4AA80382C1F}"/>
          </ac:spMkLst>
        </pc:spChg>
        <pc:spChg chg="del">
          <ac:chgData name="Cristina Martins Rodrigues" userId="459032d2-6611-47f6-b546-c79c040e89ab" providerId="ADAL" clId="{43D15177-08B3-4E18-BB08-672842DEA7CC}" dt="2022-10-09T20:00:41.509" v="29" actId="478"/>
          <ac:spMkLst>
            <pc:docMk/>
            <pc:sldMk cId="903297241" sldId="787"/>
            <ac:spMk id="147" creationId="{F87C4774-D1B5-4D71-9640-4C8B98738E50}"/>
          </ac:spMkLst>
        </pc:spChg>
        <pc:spChg chg="del">
          <ac:chgData name="Cristina Martins Rodrigues" userId="459032d2-6611-47f6-b546-c79c040e89ab" providerId="ADAL" clId="{43D15177-08B3-4E18-BB08-672842DEA7CC}" dt="2022-10-09T20:00:41.509" v="29" actId="478"/>
          <ac:spMkLst>
            <pc:docMk/>
            <pc:sldMk cId="903297241" sldId="787"/>
            <ac:spMk id="206" creationId="{89771F39-7A75-42EC-9BDC-CB60AD901D36}"/>
          </ac:spMkLst>
        </pc:spChg>
        <pc:spChg chg="del">
          <ac:chgData name="Cristina Martins Rodrigues" userId="459032d2-6611-47f6-b546-c79c040e89ab" providerId="ADAL" clId="{43D15177-08B3-4E18-BB08-672842DEA7CC}" dt="2022-10-09T20:00:41.509" v="29" actId="478"/>
          <ac:spMkLst>
            <pc:docMk/>
            <pc:sldMk cId="903297241" sldId="787"/>
            <ac:spMk id="222" creationId="{A08B9FE7-5959-4CEC-8E19-F711469FD04D}"/>
          </ac:spMkLst>
        </pc:spChg>
        <pc:spChg chg="del">
          <ac:chgData name="Cristina Martins Rodrigues" userId="459032d2-6611-47f6-b546-c79c040e89ab" providerId="ADAL" clId="{43D15177-08B3-4E18-BB08-672842DEA7CC}" dt="2022-10-09T20:00:41.509" v="29" actId="478"/>
          <ac:spMkLst>
            <pc:docMk/>
            <pc:sldMk cId="903297241" sldId="787"/>
            <ac:spMk id="309" creationId="{4DCC009E-58E7-44E4-9DFC-D3A04A384114}"/>
          </ac:spMkLst>
        </pc:spChg>
        <pc:spChg chg="del">
          <ac:chgData name="Cristina Martins Rodrigues" userId="459032d2-6611-47f6-b546-c79c040e89ab" providerId="ADAL" clId="{43D15177-08B3-4E18-BB08-672842DEA7CC}" dt="2022-10-09T20:00:46.329" v="31" actId="478"/>
          <ac:spMkLst>
            <pc:docMk/>
            <pc:sldMk cId="903297241" sldId="787"/>
            <ac:spMk id="310" creationId="{3AD4F504-2699-4B6E-98D3-23CA5994EB1F}"/>
          </ac:spMkLst>
        </pc:spChg>
        <pc:spChg chg="del">
          <ac:chgData name="Cristina Martins Rodrigues" userId="459032d2-6611-47f6-b546-c79c040e89ab" providerId="ADAL" clId="{43D15177-08B3-4E18-BB08-672842DEA7CC}" dt="2022-10-09T20:00:41.509" v="29" actId="478"/>
          <ac:spMkLst>
            <pc:docMk/>
            <pc:sldMk cId="903297241" sldId="787"/>
            <ac:spMk id="512" creationId="{75687F98-5CC8-41B0-B71C-03C89129605D}"/>
          </ac:spMkLst>
        </pc:spChg>
        <pc:grpChg chg="del">
          <ac:chgData name="Cristina Martins Rodrigues" userId="459032d2-6611-47f6-b546-c79c040e89ab" providerId="ADAL" clId="{43D15177-08B3-4E18-BB08-672842DEA7CC}" dt="2022-10-09T20:00:44.207" v="30" actId="478"/>
          <ac:grpSpMkLst>
            <pc:docMk/>
            <pc:sldMk cId="903297241" sldId="787"/>
            <ac:grpSpMk id="4" creationId="{3B4F4C8C-DB11-4240-A5B5-4E0A32276BBC}"/>
          </ac:grpSpMkLst>
        </pc:grpChg>
        <pc:grpChg chg="del">
          <ac:chgData name="Cristina Martins Rodrigues" userId="459032d2-6611-47f6-b546-c79c040e89ab" providerId="ADAL" clId="{43D15177-08B3-4E18-BB08-672842DEA7CC}" dt="2022-10-09T20:00:41.509" v="29" actId="478"/>
          <ac:grpSpMkLst>
            <pc:docMk/>
            <pc:sldMk cId="903297241" sldId="787"/>
            <ac:grpSpMk id="8" creationId="{7A5B5580-37D0-46FB-BE43-28BE6CD752B7}"/>
          </ac:grpSpMkLst>
        </pc:grpChg>
        <pc:grpChg chg="del">
          <ac:chgData name="Cristina Martins Rodrigues" userId="459032d2-6611-47f6-b546-c79c040e89ab" providerId="ADAL" clId="{43D15177-08B3-4E18-BB08-672842DEA7CC}" dt="2022-10-09T20:00:41.509" v="29" actId="478"/>
          <ac:grpSpMkLst>
            <pc:docMk/>
            <pc:sldMk cId="903297241" sldId="787"/>
            <ac:grpSpMk id="10" creationId="{05046A62-D2E5-428D-AD45-DE67E6033E0B}"/>
          </ac:grpSpMkLst>
        </pc:grpChg>
        <pc:grpChg chg="del">
          <ac:chgData name="Cristina Martins Rodrigues" userId="459032d2-6611-47f6-b546-c79c040e89ab" providerId="ADAL" clId="{43D15177-08B3-4E18-BB08-672842DEA7CC}" dt="2022-10-09T20:00:41.509" v="29" actId="478"/>
          <ac:grpSpMkLst>
            <pc:docMk/>
            <pc:sldMk cId="903297241" sldId="787"/>
            <ac:grpSpMk id="11" creationId="{CDE8E427-42F4-4324-B2D9-C55D24C572D5}"/>
          </ac:grpSpMkLst>
        </pc:grpChg>
        <pc:grpChg chg="del">
          <ac:chgData name="Cristina Martins Rodrigues" userId="459032d2-6611-47f6-b546-c79c040e89ab" providerId="ADAL" clId="{43D15177-08B3-4E18-BB08-672842DEA7CC}" dt="2022-10-09T20:00:41.509" v="29" actId="478"/>
          <ac:grpSpMkLst>
            <pc:docMk/>
            <pc:sldMk cId="903297241" sldId="787"/>
            <ac:grpSpMk id="24" creationId="{D2CC9475-632D-41FF-9864-E4E9FF48A497}"/>
          </ac:grpSpMkLst>
        </pc:grpChg>
        <pc:grpChg chg="del">
          <ac:chgData name="Cristina Martins Rodrigues" userId="459032d2-6611-47f6-b546-c79c040e89ab" providerId="ADAL" clId="{43D15177-08B3-4E18-BB08-672842DEA7CC}" dt="2022-10-09T20:00:41.509" v="29" actId="478"/>
          <ac:grpSpMkLst>
            <pc:docMk/>
            <pc:sldMk cId="903297241" sldId="787"/>
            <ac:grpSpMk id="207" creationId="{E844CDC5-5A7F-4735-8F8B-3D50F4151845}"/>
          </ac:grpSpMkLst>
        </pc:grpChg>
        <pc:grpChg chg="del">
          <ac:chgData name="Cristina Martins Rodrigues" userId="459032d2-6611-47f6-b546-c79c040e89ab" providerId="ADAL" clId="{43D15177-08B3-4E18-BB08-672842DEA7CC}" dt="2022-10-09T20:00:41.509" v="29" actId="478"/>
          <ac:grpSpMkLst>
            <pc:docMk/>
            <pc:sldMk cId="903297241" sldId="787"/>
            <ac:grpSpMk id="224" creationId="{1FC3F644-8C67-4CCB-8C53-643F1FD1B7F7}"/>
          </ac:grpSpMkLst>
        </pc:grpChg>
        <pc:grpChg chg="del">
          <ac:chgData name="Cristina Martins Rodrigues" userId="459032d2-6611-47f6-b546-c79c040e89ab" providerId="ADAL" clId="{43D15177-08B3-4E18-BB08-672842DEA7CC}" dt="2022-10-09T20:00:41.509" v="29" actId="478"/>
          <ac:grpSpMkLst>
            <pc:docMk/>
            <pc:sldMk cId="903297241" sldId="787"/>
            <ac:grpSpMk id="322" creationId="{951569D9-34D9-4D97-9182-B5D49541C13F}"/>
          </ac:grpSpMkLst>
        </pc:grpChg>
        <pc:picChg chg="del">
          <ac:chgData name="Cristina Martins Rodrigues" userId="459032d2-6611-47f6-b546-c79c040e89ab" providerId="ADAL" clId="{43D15177-08B3-4E18-BB08-672842DEA7CC}" dt="2022-10-09T20:00:41.509" v="29" actId="478"/>
          <ac:picMkLst>
            <pc:docMk/>
            <pc:sldMk cId="903297241" sldId="787"/>
            <ac:picMk id="30" creationId="{4E394AB7-DB87-4001-8B91-988D6C4830CF}"/>
          </ac:picMkLst>
        </pc:picChg>
        <pc:picChg chg="del">
          <ac:chgData name="Cristina Martins Rodrigues" userId="459032d2-6611-47f6-b546-c79c040e89ab" providerId="ADAL" clId="{43D15177-08B3-4E18-BB08-672842DEA7CC}" dt="2022-10-09T20:00:41.509" v="29" actId="478"/>
          <ac:picMkLst>
            <pc:docMk/>
            <pc:sldMk cId="903297241" sldId="787"/>
            <ac:picMk id="146" creationId="{7BA465F5-6273-4076-A62D-A8E4D2C9D880}"/>
          </ac:picMkLst>
        </pc:picChg>
        <pc:picChg chg="del">
          <ac:chgData name="Cristina Martins Rodrigues" userId="459032d2-6611-47f6-b546-c79c040e89ab" providerId="ADAL" clId="{43D15177-08B3-4E18-BB08-672842DEA7CC}" dt="2022-10-09T20:00:41.509" v="29" actId="478"/>
          <ac:picMkLst>
            <pc:docMk/>
            <pc:sldMk cId="903297241" sldId="787"/>
            <ac:picMk id="321" creationId="{91832A4D-0C78-457B-9C74-15D17D6E4DB7}"/>
          </ac:picMkLst>
        </pc:picChg>
        <pc:cxnChg chg="del">
          <ac:chgData name="Cristina Martins Rodrigues" userId="459032d2-6611-47f6-b546-c79c040e89ab" providerId="ADAL" clId="{43D15177-08B3-4E18-BB08-672842DEA7CC}" dt="2022-10-09T20:00:41.509" v="29" actId="478"/>
          <ac:cxnSpMkLst>
            <pc:docMk/>
            <pc:sldMk cId="903297241" sldId="787"/>
            <ac:cxnSpMk id="142" creationId="{A8AE63EC-8301-4C50-B72E-5DF06830ABFB}"/>
          </ac:cxnSpMkLst>
        </pc:cxnChg>
        <pc:cxnChg chg="del">
          <ac:chgData name="Cristina Martins Rodrigues" userId="459032d2-6611-47f6-b546-c79c040e89ab" providerId="ADAL" clId="{43D15177-08B3-4E18-BB08-672842DEA7CC}" dt="2022-10-09T20:00:41.509" v="29" actId="478"/>
          <ac:cxnSpMkLst>
            <pc:docMk/>
            <pc:sldMk cId="903297241" sldId="787"/>
            <ac:cxnSpMk id="188" creationId="{5ECC6B04-DBFC-4790-9A99-19075D111D39}"/>
          </ac:cxnSpMkLst>
        </pc:cxnChg>
        <pc:cxnChg chg="del">
          <ac:chgData name="Cristina Martins Rodrigues" userId="459032d2-6611-47f6-b546-c79c040e89ab" providerId="ADAL" clId="{43D15177-08B3-4E18-BB08-672842DEA7CC}" dt="2022-10-09T20:00:41.509" v="29" actId="478"/>
          <ac:cxnSpMkLst>
            <pc:docMk/>
            <pc:sldMk cId="903297241" sldId="787"/>
            <ac:cxnSpMk id="219" creationId="{B22F719A-3E02-4D5F-B42F-997628E1D555}"/>
          </ac:cxnSpMkLst>
        </pc:cxnChg>
        <pc:cxnChg chg="mod">
          <ac:chgData name="Cristina Martins Rodrigues" userId="459032d2-6611-47f6-b546-c79c040e89ab" providerId="ADAL" clId="{43D15177-08B3-4E18-BB08-672842DEA7CC}" dt="2022-10-09T20:00:44.207" v="30" actId="478"/>
          <ac:cxnSpMkLst>
            <pc:docMk/>
            <pc:sldMk cId="903297241" sldId="787"/>
            <ac:cxnSpMk id="319" creationId="{842DB994-D463-4E64-8657-93296B3C13AF}"/>
          </ac:cxnSpMkLst>
        </pc:cxnChg>
        <pc:cxnChg chg="del">
          <ac:chgData name="Cristina Martins Rodrigues" userId="459032d2-6611-47f6-b546-c79c040e89ab" providerId="ADAL" clId="{43D15177-08B3-4E18-BB08-672842DEA7CC}" dt="2022-10-09T20:00:41.509" v="29" actId="478"/>
          <ac:cxnSpMkLst>
            <pc:docMk/>
            <pc:sldMk cId="903297241" sldId="787"/>
            <ac:cxnSpMk id="381" creationId="{AF11847F-6519-4CA4-8641-D377BAC2D31D}"/>
          </ac:cxnSpMkLst>
        </pc:cxnChg>
      </pc:sldChg>
      <pc:sldChg chg="add del">
        <pc:chgData name="Cristina Martins Rodrigues" userId="459032d2-6611-47f6-b546-c79c040e89ab" providerId="ADAL" clId="{43D15177-08B3-4E18-BB08-672842DEA7CC}" dt="2022-10-09T20:01:09.383" v="39" actId="47"/>
        <pc:sldMkLst>
          <pc:docMk/>
          <pc:sldMk cId="1207530897" sldId="788"/>
        </pc:sldMkLst>
      </pc:sldChg>
      <pc:sldChg chg="delSp modSp add del mod delAnim">
        <pc:chgData name="Cristina Martins Rodrigues" userId="459032d2-6611-47f6-b546-c79c040e89ab" providerId="ADAL" clId="{43D15177-08B3-4E18-BB08-672842DEA7CC}" dt="2022-10-09T20:06:19.657" v="57" actId="47"/>
        <pc:sldMkLst>
          <pc:docMk/>
          <pc:sldMk cId="2612169443" sldId="788"/>
        </pc:sldMkLst>
        <pc:grpChg chg="del">
          <ac:chgData name="Cristina Martins Rodrigues" userId="459032d2-6611-47f6-b546-c79c040e89ab" providerId="ADAL" clId="{43D15177-08B3-4E18-BB08-672842DEA7CC}" dt="2022-10-09T20:01:23.646" v="47" actId="478"/>
          <ac:grpSpMkLst>
            <pc:docMk/>
            <pc:sldMk cId="2612169443" sldId="788"/>
            <ac:grpSpMk id="4" creationId="{3B4F4C8C-DB11-4240-A5B5-4E0A32276BBC}"/>
          </ac:grpSpMkLst>
        </pc:grpChg>
        <pc:grpChg chg="del">
          <ac:chgData name="Cristina Martins Rodrigues" userId="459032d2-6611-47f6-b546-c79c040e89ab" providerId="ADAL" clId="{43D15177-08B3-4E18-BB08-672842DEA7CC}" dt="2022-10-09T20:01:23.646" v="47" actId="478"/>
          <ac:grpSpMkLst>
            <pc:docMk/>
            <pc:sldMk cId="2612169443" sldId="788"/>
            <ac:grpSpMk id="12" creationId="{0A27229C-A3D6-4A39-8DB9-D18CE7875EAA}"/>
          </ac:grpSpMkLst>
        </pc:grpChg>
        <pc:grpChg chg="del">
          <ac:chgData name="Cristina Martins Rodrigues" userId="459032d2-6611-47f6-b546-c79c040e89ab" providerId="ADAL" clId="{43D15177-08B3-4E18-BB08-672842DEA7CC}" dt="2022-10-09T20:01:21.796" v="46" actId="478"/>
          <ac:grpSpMkLst>
            <pc:docMk/>
            <pc:sldMk cId="2612169443" sldId="788"/>
            <ac:grpSpMk id="24" creationId="{D2CC9475-632D-41FF-9864-E4E9FF48A497}"/>
          </ac:grpSpMkLst>
        </pc:grpChg>
        <pc:cxnChg chg="mod">
          <ac:chgData name="Cristina Martins Rodrigues" userId="459032d2-6611-47f6-b546-c79c040e89ab" providerId="ADAL" clId="{43D15177-08B3-4E18-BB08-672842DEA7CC}" dt="2022-10-09T20:01:23.646" v="47" actId="478"/>
          <ac:cxnSpMkLst>
            <pc:docMk/>
            <pc:sldMk cId="2612169443" sldId="788"/>
            <ac:cxnSpMk id="319" creationId="{842DB994-D463-4E64-8657-93296B3C13AF}"/>
          </ac:cxnSpMkLst>
        </pc:cxnChg>
      </pc:sldChg>
      <pc:sldChg chg="delSp add del mod delAnim">
        <pc:chgData name="Cristina Martins Rodrigues" userId="459032d2-6611-47f6-b546-c79c040e89ab" providerId="ADAL" clId="{43D15177-08B3-4E18-BB08-672842DEA7CC}" dt="2022-10-09T20:06:20.143" v="58" actId="47"/>
        <pc:sldMkLst>
          <pc:docMk/>
          <pc:sldMk cId="408460043" sldId="789"/>
        </pc:sldMkLst>
        <pc:grpChg chg="del">
          <ac:chgData name="Cristina Martins Rodrigues" userId="459032d2-6611-47f6-b546-c79c040e89ab" providerId="ADAL" clId="{43D15177-08B3-4E18-BB08-672842DEA7CC}" dt="2022-10-09T20:01:27.397" v="48" actId="478"/>
          <ac:grpSpMkLst>
            <pc:docMk/>
            <pc:sldMk cId="408460043" sldId="789"/>
            <ac:grpSpMk id="10" creationId="{05046A62-D2E5-428D-AD45-DE67E6033E0B}"/>
          </ac:grpSpMkLst>
        </pc:grpChg>
        <pc:grpChg chg="del">
          <ac:chgData name="Cristina Martins Rodrigues" userId="459032d2-6611-47f6-b546-c79c040e89ab" providerId="ADAL" clId="{43D15177-08B3-4E18-BB08-672842DEA7CC}" dt="2022-10-09T20:01:29.276" v="49" actId="478"/>
          <ac:grpSpMkLst>
            <pc:docMk/>
            <pc:sldMk cId="408460043" sldId="789"/>
            <ac:grpSpMk id="12" creationId="{0A27229C-A3D6-4A39-8DB9-D18CE7875EAA}"/>
          </ac:grpSpMkLst>
        </pc:grpChg>
        <pc:grpChg chg="del">
          <ac:chgData name="Cristina Martins Rodrigues" userId="459032d2-6611-47f6-b546-c79c040e89ab" providerId="ADAL" clId="{43D15177-08B3-4E18-BB08-672842DEA7CC}" dt="2022-10-09T20:01:27.397" v="48" actId="478"/>
          <ac:grpSpMkLst>
            <pc:docMk/>
            <pc:sldMk cId="408460043" sldId="789"/>
            <ac:grpSpMk id="24" creationId="{D2CC9475-632D-41FF-9864-E4E9FF48A497}"/>
          </ac:grpSpMkLst>
        </pc:grpChg>
      </pc:sldChg>
      <pc:sldChg chg="add del">
        <pc:chgData name="Cristina Martins Rodrigues" userId="459032d2-6611-47f6-b546-c79c040e89ab" providerId="ADAL" clId="{43D15177-08B3-4E18-BB08-672842DEA7CC}" dt="2022-10-09T20:01:09.829" v="40" actId="47"/>
        <pc:sldMkLst>
          <pc:docMk/>
          <pc:sldMk cId="877596872" sldId="789"/>
        </pc:sldMkLst>
      </pc:sldChg>
      <pc:sldChg chg="delSp modSp add del mod delAnim">
        <pc:chgData name="Cristina Martins Rodrigues" userId="459032d2-6611-47f6-b546-c79c040e89ab" providerId="ADAL" clId="{43D15177-08B3-4E18-BB08-672842DEA7CC}" dt="2022-10-09T20:06:20.878" v="59" actId="47"/>
        <pc:sldMkLst>
          <pc:docMk/>
          <pc:sldMk cId="399228297" sldId="790"/>
        </pc:sldMkLst>
        <pc:grpChg chg="del">
          <ac:chgData name="Cristina Martins Rodrigues" userId="459032d2-6611-47f6-b546-c79c040e89ab" providerId="ADAL" clId="{43D15177-08B3-4E18-BB08-672842DEA7CC}" dt="2022-10-09T20:01:34.748" v="50" actId="478"/>
          <ac:grpSpMkLst>
            <pc:docMk/>
            <pc:sldMk cId="399228297" sldId="790"/>
            <ac:grpSpMk id="4" creationId="{3B4F4C8C-DB11-4240-A5B5-4E0A32276BBC}"/>
          </ac:grpSpMkLst>
        </pc:grpChg>
        <pc:grpChg chg="del">
          <ac:chgData name="Cristina Martins Rodrigues" userId="459032d2-6611-47f6-b546-c79c040e89ab" providerId="ADAL" clId="{43D15177-08B3-4E18-BB08-672842DEA7CC}" dt="2022-10-09T20:01:34.748" v="50" actId="478"/>
          <ac:grpSpMkLst>
            <pc:docMk/>
            <pc:sldMk cId="399228297" sldId="790"/>
            <ac:grpSpMk id="10" creationId="{05046A62-D2E5-428D-AD45-DE67E6033E0B}"/>
          </ac:grpSpMkLst>
        </pc:grpChg>
        <pc:grpChg chg="del">
          <ac:chgData name="Cristina Martins Rodrigues" userId="459032d2-6611-47f6-b546-c79c040e89ab" providerId="ADAL" clId="{43D15177-08B3-4E18-BB08-672842DEA7CC}" dt="2022-10-09T20:01:34.748" v="50" actId="478"/>
          <ac:grpSpMkLst>
            <pc:docMk/>
            <pc:sldMk cId="399228297" sldId="790"/>
            <ac:grpSpMk id="24" creationId="{D2CC9475-632D-41FF-9864-E4E9FF48A497}"/>
          </ac:grpSpMkLst>
        </pc:grpChg>
        <pc:cxnChg chg="mod">
          <ac:chgData name="Cristina Martins Rodrigues" userId="459032d2-6611-47f6-b546-c79c040e89ab" providerId="ADAL" clId="{43D15177-08B3-4E18-BB08-672842DEA7CC}" dt="2022-10-09T20:01:34.748" v="50" actId="478"/>
          <ac:cxnSpMkLst>
            <pc:docMk/>
            <pc:sldMk cId="399228297" sldId="790"/>
            <ac:cxnSpMk id="319" creationId="{842DB994-D463-4E64-8657-93296B3C13AF}"/>
          </ac:cxnSpMkLst>
        </pc:cxnChg>
      </pc:sldChg>
      <pc:sldChg chg="add del">
        <pc:chgData name="Cristina Martins Rodrigues" userId="459032d2-6611-47f6-b546-c79c040e89ab" providerId="ADAL" clId="{43D15177-08B3-4E18-BB08-672842DEA7CC}" dt="2022-10-09T20:01:10.600" v="41" actId="47"/>
        <pc:sldMkLst>
          <pc:docMk/>
          <pc:sldMk cId="3350048363" sldId="7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42">
            <a:extLst>
              <a:ext uri="{FF2B5EF4-FFF2-40B4-BE49-F238E27FC236}">
                <a16:creationId xmlns:a16="http://schemas.microsoft.com/office/drawing/2014/main" id="{6F7A3E9B-12B4-436D-8A65-D4AA80382C1F}"/>
              </a:ext>
            </a:extLst>
          </p:cNvPr>
          <p:cNvSpPr txBox="1"/>
          <p:nvPr/>
        </p:nvSpPr>
        <p:spPr>
          <a:xfrm>
            <a:off x="3261207" y="3220922"/>
            <a:ext cx="542570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assays</a:t>
            </a: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951569D9-34D9-4D97-9182-B5D49541C13F}"/>
              </a:ext>
            </a:extLst>
          </p:cNvPr>
          <p:cNvGrpSpPr/>
          <p:nvPr/>
        </p:nvGrpSpPr>
        <p:grpSpPr>
          <a:xfrm>
            <a:off x="3404936" y="1729358"/>
            <a:ext cx="286601" cy="237165"/>
            <a:chOff x="5085481" y="2862781"/>
            <a:chExt cx="1227461" cy="1168495"/>
          </a:xfrm>
        </p:grpSpPr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9C7D7E0D-2E3E-49F8-8BB5-A163835843C4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noFill/>
            <a:ln w="28575" cap="rnd" cmpd="sng" algn="ctr">
              <a:solidFill>
                <a:srgbClr val="B4CE8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F5473DA-778A-40B1-BDE6-76A86DEE1E47}"/>
                </a:ext>
              </a:extLst>
            </p:cNvPr>
            <p:cNvSpPr/>
            <p:nvPr/>
          </p:nvSpPr>
          <p:spPr>
            <a:xfrm>
              <a:off x="5085481" y="3449385"/>
              <a:ext cx="549475" cy="581891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noFill/>
            <a:ln w="28575" cap="rnd" cmpd="sng" algn="ctr">
              <a:solidFill>
                <a:srgbClr val="B4CE82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B902BF0-4812-404C-A073-693181DB88DE}"/>
              </a:ext>
            </a:extLst>
          </p:cNvPr>
          <p:cNvGrpSpPr/>
          <p:nvPr/>
        </p:nvGrpSpPr>
        <p:grpSpPr>
          <a:xfrm>
            <a:off x="3136672" y="5894831"/>
            <a:ext cx="894853" cy="543756"/>
            <a:chOff x="1596571" y="5845041"/>
            <a:chExt cx="1006188" cy="611409"/>
          </a:xfrm>
        </p:grpSpPr>
        <p:pic>
          <p:nvPicPr>
            <p:cNvPr id="281" name="Picture 8" descr="isa">
              <a:extLst>
                <a:ext uri="{FF2B5EF4-FFF2-40B4-BE49-F238E27FC236}">
                  <a16:creationId xmlns:a16="http://schemas.microsoft.com/office/drawing/2014/main" id="{BDA5FD20-B135-42E5-901F-E7603E2D42D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1611965" y="5898128"/>
              <a:ext cx="990794" cy="47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161050A-D171-4050-9538-488080763F69}"/>
                </a:ext>
              </a:extLst>
            </p:cNvPr>
            <p:cNvGrpSpPr/>
            <p:nvPr/>
          </p:nvGrpSpPr>
          <p:grpSpPr>
            <a:xfrm>
              <a:off x="1596571" y="5845041"/>
              <a:ext cx="990924" cy="611409"/>
              <a:chOff x="3797857" y="2077992"/>
              <a:chExt cx="3940810" cy="2797199"/>
            </a:xfrm>
          </p:grpSpPr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46F6DB15-C92A-4899-8232-1BD2EBCC5334}"/>
                  </a:ext>
                </a:extLst>
              </p:cNvPr>
              <p:cNvGrpSpPr/>
              <p:nvPr/>
            </p:nvGrpSpPr>
            <p:grpSpPr>
              <a:xfrm>
                <a:off x="3797857" y="2077992"/>
                <a:ext cx="1184950" cy="884717"/>
                <a:chOff x="3797857" y="2077992"/>
                <a:chExt cx="1184950" cy="884717"/>
              </a:xfrm>
            </p:grpSpPr>
            <p:sp>
              <p:nvSpPr>
                <p:cNvPr id="292" name="Rectangle 291">
                  <a:extLst>
                    <a:ext uri="{FF2B5EF4-FFF2-40B4-BE49-F238E27FC236}">
                      <a16:creationId xmlns:a16="http://schemas.microsoft.com/office/drawing/2014/main" id="{14AE5F34-E694-4701-A91E-247BD3D379AE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A3C18358-FEF3-436B-BCEA-311865316661}"/>
                    </a:ext>
                  </a:extLst>
                </p:cNvPr>
                <p:cNvCxnSpPr>
                  <a:cxnSpLocks/>
                  <a:stCxn id="292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5B3C71A0-C603-43D9-948D-69F8D4773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A7814AC1-BB5C-47C5-9844-56DDE4F7E7C1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CB34A375-ACD8-4AB3-8A2B-7E5DF3BC2FD2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90" name="Straight Connector 289">
                  <a:extLst>
                    <a:ext uri="{FF2B5EF4-FFF2-40B4-BE49-F238E27FC236}">
                      <a16:creationId xmlns:a16="http://schemas.microsoft.com/office/drawing/2014/main" id="{DBCF0B94-F7F8-45C2-9D41-D9A7D692AF8E}"/>
                    </a:ext>
                  </a:extLst>
                </p:cNvPr>
                <p:cNvCxnSpPr>
                  <a:cxnSpLocks/>
                  <a:stCxn id="289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91" name="Straight Connector 290">
                  <a:extLst>
                    <a:ext uri="{FF2B5EF4-FFF2-40B4-BE49-F238E27FC236}">
                      <a16:creationId xmlns:a16="http://schemas.microsoft.com/office/drawing/2014/main" id="{3F596017-DF19-49EB-8E85-365D8EA627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AC4089B6-5E46-4852-8901-11DBEBEE18AD}"/>
                  </a:ext>
                </a:extLst>
              </p:cNvPr>
              <p:cNvGrpSpPr/>
              <p:nvPr/>
            </p:nvGrpSpPr>
            <p:grpSpPr>
              <a:xfrm>
                <a:off x="6065785" y="2563410"/>
                <a:ext cx="1672882" cy="561427"/>
                <a:chOff x="6065785" y="2563410"/>
                <a:chExt cx="1672882" cy="561427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52FDE6E7-C31A-4021-AB03-5F08BDE5F620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94A19240-92B3-49F4-96BC-E28D20F54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958BF737-D966-48F8-9F5E-63CCB8F54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</p:grp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89771F39-7A75-42EC-9BDC-CB60AD901D36}"/>
              </a:ext>
            </a:extLst>
          </p:cNvPr>
          <p:cNvSpPr txBox="1"/>
          <p:nvPr/>
        </p:nvSpPr>
        <p:spPr>
          <a:xfrm>
            <a:off x="3167559" y="4326093"/>
            <a:ext cx="776461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workflows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844CDC5-5A7F-4735-8F8B-3D50F4151845}"/>
              </a:ext>
            </a:extLst>
          </p:cNvPr>
          <p:cNvGrpSpPr/>
          <p:nvPr/>
        </p:nvGrpSpPr>
        <p:grpSpPr>
          <a:xfrm>
            <a:off x="3395389" y="4032460"/>
            <a:ext cx="329287" cy="250681"/>
            <a:chOff x="5857974" y="3824529"/>
            <a:chExt cx="1442884" cy="1263650"/>
          </a:xfrm>
        </p:grpSpPr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958018D2-B4B3-45C6-B03E-C4E37D3C7F0E}"/>
                </a:ext>
              </a:extLst>
            </p:cNvPr>
            <p:cNvSpPr/>
            <p:nvPr/>
          </p:nvSpPr>
          <p:spPr>
            <a:xfrm>
              <a:off x="5857974" y="4256754"/>
              <a:ext cx="403385" cy="831425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33341C-9FD3-4148-A5E5-9D0BF8383E49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C24FABE-8022-4C0A-88EE-524304C27C23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A8AE63EC-8301-4C50-B72E-5DF06830ABFB}"/>
              </a:ext>
            </a:extLst>
          </p:cNvPr>
          <p:cNvCxnSpPr/>
          <p:nvPr/>
        </p:nvCxnSpPr>
        <p:spPr>
          <a:xfrm>
            <a:off x="3030269" y="1313893"/>
            <a:ext cx="424926" cy="0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sp>
        <p:nvSpPr>
          <p:cNvPr id="27" name="Graphic 145" descr="Folder">
            <a:extLst>
              <a:ext uri="{FF2B5EF4-FFF2-40B4-BE49-F238E27FC236}">
                <a16:creationId xmlns:a16="http://schemas.microsoft.com/office/drawing/2014/main" id="{7BA465F5-6273-4076-A62D-A8E4D2C9D880}"/>
              </a:ext>
            </a:extLst>
          </p:cNvPr>
          <p:cNvSpPr/>
          <p:nvPr/>
        </p:nvSpPr>
        <p:spPr>
          <a:xfrm>
            <a:off x="3241681" y="1609661"/>
            <a:ext cx="626857" cy="412361"/>
          </a:xfrm>
          <a:custGeom>
            <a:avLst/>
            <a:gdLst>
              <a:gd name="connsiteX0" fmla="*/ 592974 w 626857"/>
              <a:gd name="connsiteY0" fmla="*/ 412362 h 412361"/>
              <a:gd name="connsiteX1" fmla="*/ 33884 w 626857"/>
              <a:gd name="connsiteY1" fmla="*/ 412362 h 412361"/>
              <a:gd name="connsiteX2" fmla="*/ 0 w 626857"/>
              <a:gd name="connsiteY2" fmla="*/ 382907 h 412361"/>
              <a:gd name="connsiteX3" fmla="*/ 0 w 626857"/>
              <a:gd name="connsiteY3" fmla="*/ 29454 h 412361"/>
              <a:gd name="connsiteX4" fmla="*/ 33884 w 626857"/>
              <a:gd name="connsiteY4" fmla="*/ 0 h 412361"/>
              <a:gd name="connsiteX5" fmla="*/ 193140 w 626857"/>
              <a:gd name="connsiteY5" fmla="*/ 0 h 412361"/>
              <a:gd name="connsiteX6" fmla="*/ 211776 w 626857"/>
              <a:gd name="connsiteY6" fmla="*/ 5155 h 412361"/>
              <a:gd name="connsiteX7" fmla="*/ 304958 w 626857"/>
              <a:gd name="connsiteY7" fmla="*/ 58909 h 412361"/>
              <a:gd name="connsiteX8" fmla="*/ 592974 w 626857"/>
              <a:gd name="connsiteY8" fmla="*/ 58909 h 412361"/>
              <a:gd name="connsiteX9" fmla="*/ 626858 w 626857"/>
              <a:gd name="connsiteY9" fmla="*/ 88363 h 412361"/>
              <a:gd name="connsiteX10" fmla="*/ 626858 w 626857"/>
              <a:gd name="connsiteY10" fmla="*/ 382907 h 412361"/>
              <a:gd name="connsiteX11" fmla="*/ 592974 w 626857"/>
              <a:gd name="connsiteY11" fmla="*/ 412362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857" h="412361">
                <a:moveTo>
                  <a:pt x="592974" y="412362"/>
                </a:moveTo>
                <a:lnTo>
                  <a:pt x="33884" y="412362"/>
                </a:lnTo>
                <a:cubicBezTo>
                  <a:pt x="15248" y="412362"/>
                  <a:pt x="0" y="399107"/>
                  <a:pt x="0" y="382907"/>
                </a:cubicBezTo>
                <a:lnTo>
                  <a:pt x="0" y="29454"/>
                </a:lnTo>
                <a:cubicBezTo>
                  <a:pt x="0" y="13254"/>
                  <a:pt x="15248" y="0"/>
                  <a:pt x="33884" y="0"/>
                </a:cubicBezTo>
                <a:lnTo>
                  <a:pt x="193140" y="0"/>
                </a:lnTo>
                <a:cubicBezTo>
                  <a:pt x="199917" y="0"/>
                  <a:pt x="206694" y="1473"/>
                  <a:pt x="211776" y="5155"/>
                </a:cubicBezTo>
                <a:lnTo>
                  <a:pt x="304958" y="58909"/>
                </a:lnTo>
                <a:lnTo>
                  <a:pt x="592974" y="58909"/>
                </a:lnTo>
                <a:cubicBezTo>
                  <a:pt x="611610" y="58909"/>
                  <a:pt x="626858" y="72163"/>
                  <a:pt x="626858" y="88363"/>
                </a:cubicBezTo>
                <a:lnTo>
                  <a:pt x="626858" y="382907"/>
                </a:lnTo>
                <a:cubicBezTo>
                  <a:pt x="626858" y="399107"/>
                  <a:pt x="611610" y="412362"/>
                  <a:pt x="592974" y="412362"/>
                </a:cubicBezTo>
                <a:close/>
              </a:path>
            </a:pathLst>
          </a:custGeom>
          <a:noFill/>
          <a:ln w="16867" cap="flat">
            <a:solidFill>
              <a:srgbClr val="3A3838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C4774-D1B5-4D71-9640-4C8B98738E50}"/>
              </a:ext>
            </a:extLst>
          </p:cNvPr>
          <p:cNvSpPr txBox="1"/>
          <p:nvPr/>
        </p:nvSpPr>
        <p:spPr>
          <a:xfrm>
            <a:off x="3268129" y="2000624"/>
            <a:ext cx="585773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studies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22F719A-3E02-4D5F-B42F-997628E1D555}"/>
              </a:ext>
            </a:extLst>
          </p:cNvPr>
          <p:cNvCxnSpPr>
            <a:cxnSpLocks/>
          </p:cNvCxnSpPr>
          <p:nvPr/>
        </p:nvCxnSpPr>
        <p:spPr>
          <a:xfrm flipV="1">
            <a:off x="3569337" y="1339958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sp>
        <p:nvSpPr>
          <p:cNvPr id="28" name="Graphic 202" descr="Folder">
            <a:extLst>
              <a:ext uri="{FF2B5EF4-FFF2-40B4-BE49-F238E27FC236}">
                <a16:creationId xmlns:a16="http://schemas.microsoft.com/office/drawing/2014/main" id="{FE70C653-FB48-4831-91EE-DA1210840550}"/>
              </a:ext>
            </a:extLst>
          </p:cNvPr>
          <p:cNvSpPr/>
          <p:nvPr/>
        </p:nvSpPr>
        <p:spPr>
          <a:xfrm>
            <a:off x="3243457" y="3916634"/>
            <a:ext cx="626857" cy="412361"/>
          </a:xfrm>
          <a:custGeom>
            <a:avLst/>
            <a:gdLst>
              <a:gd name="connsiteX0" fmla="*/ 592974 w 626857"/>
              <a:gd name="connsiteY0" fmla="*/ 412362 h 412361"/>
              <a:gd name="connsiteX1" fmla="*/ 33884 w 626857"/>
              <a:gd name="connsiteY1" fmla="*/ 412362 h 412361"/>
              <a:gd name="connsiteX2" fmla="*/ 0 w 626857"/>
              <a:gd name="connsiteY2" fmla="*/ 382907 h 412361"/>
              <a:gd name="connsiteX3" fmla="*/ 0 w 626857"/>
              <a:gd name="connsiteY3" fmla="*/ 29454 h 412361"/>
              <a:gd name="connsiteX4" fmla="*/ 33884 w 626857"/>
              <a:gd name="connsiteY4" fmla="*/ 0 h 412361"/>
              <a:gd name="connsiteX5" fmla="*/ 193140 w 626857"/>
              <a:gd name="connsiteY5" fmla="*/ 0 h 412361"/>
              <a:gd name="connsiteX6" fmla="*/ 211776 w 626857"/>
              <a:gd name="connsiteY6" fmla="*/ 5155 h 412361"/>
              <a:gd name="connsiteX7" fmla="*/ 304958 w 626857"/>
              <a:gd name="connsiteY7" fmla="*/ 58909 h 412361"/>
              <a:gd name="connsiteX8" fmla="*/ 592974 w 626857"/>
              <a:gd name="connsiteY8" fmla="*/ 58909 h 412361"/>
              <a:gd name="connsiteX9" fmla="*/ 626858 w 626857"/>
              <a:gd name="connsiteY9" fmla="*/ 88363 h 412361"/>
              <a:gd name="connsiteX10" fmla="*/ 626858 w 626857"/>
              <a:gd name="connsiteY10" fmla="*/ 382907 h 412361"/>
              <a:gd name="connsiteX11" fmla="*/ 592974 w 626857"/>
              <a:gd name="connsiteY11" fmla="*/ 412362 h 41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26857" h="412361">
                <a:moveTo>
                  <a:pt x="592974" y="412362"/>
                </a:moveTo>
                <a:lnTo>
                  <a:pt x="33884" y="412362"/>
                </a:lnTo>
                <a:cubicBezTo>
                  <a:pt x="15248" y="412362"/>
                  <a:pt x="0" y="399107"/>
                  <a:pt x="0" y="382907"/>
                </a:cubicBezTo>
                <a:lnTo>
                  <a:pt x="0" y="29454"/>
                </a:lnTo>
                <a:cubicBezTo>
                  <a:pt x="0" y="13254"/>
                  <a:pt x="15248" y="0"/>
                  <a:pt x="33884" y="0"/>
                </a:cubicBezTo>
                <a:lnTo>
                  <a:pt x="193140" y="0"/>
                </a:lnTo>
                <a:cubicBezTo>
                  <a:pt x="199917" y="0"/>
                  <a:pt x="206694" y="1473"/>
                  <a:pt x="211776" y="5155"/>
                </a:cubicBezTo>
                <a:lnTo>
                  <a:pt x="304958" y="58909"/>
                </a:lnTo>
                <a:lnTo>
                  <a:pt x="592974" y="58909"/>
                </a:lnTo>
                <a:cubicBezTo>
                  <a:pt x="611610" y="58909"/>
                  <a:pt x="626858" y="72163"/>
                  <a:pt x="626858" y="88363"/>
                </a:cubicBezTo>
                <a:lnTo>
                  <a:pt x="626858" y="382907"/>
                </a:lnTo>
                <a:cubicBezTo>
                  <a:pt x="626858" y="399107"/>
                  <a:pt x="611610" y="412362"/>
                  <a:pt x="592974" y="412362"/>
                </a:cubicBezTo>
                <a:close/>
              </a:path>
            </a:pathLst>
          </a:custGeom>
          <a:noFill/>
          <a:ln w="16867" cap="flat">
            <a:solidFill>
              <a:srgbClr val="3A3838"/>
            </a:solidFill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638F551-FDA9-4C50-88F1-1A373A3C272E}"/>
              </a:ext>
            </a:extLst>
          </p:cNvPr>
          <p:cNvCxnSpPr>
            <a:cxnSpLocks/>
          </p:cNvCxnSpPr>
          <p:nvPr/>
        </p:nvCxnSpPr>
        <p:spPr>
          <a:xfrm flipV="1">
            <a:off x="3549219" y="4573539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pic>
        <p:nvPicPr>
          <p:cNvPr id="221" name="Graphic 220" descr="Folder">
            <a:extLst>
              <a:ext uri="{FF2B5EF4-FFF2-40B4-BE49-F238E27FC236}">
                <a16:creationId xmlns:a16="http://schemas.microsoft.com/office/drawing/2014/main" id="{36797373-1CFD-431E-AE0B-85D939D8B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8014" y="4755493"/>
            <a:ext cx="813221" cy="706906"/>
          </a:xfrm>
          <a:prstGeom prst="rect">
            <a:avLst/>
          </a:prstGeom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A08B9FE7-5959-4CEC-8E19-F711469FD04D}"/>
              </a:ext>
            </a:extLst>
          </p:cNvPr>
          <p:cNvSpPr txBox="1"/>
          <p:nvPr/>
        </p:nvSpPr>
        <p:spPr>
          <a:xfrm>
            <a:off x="3340342" y="5312224"/>
            <a:ext cx="426369" cy="257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runs</a:t>
            </a:r>
          </a:p>
        </p:txBody>
      </p:sp>
      <p:grpSp>
        <p:nvGrpSpPr>
          <p:cNvPr id="224" name="Graphic 11" descr="Gears">
            <a:extLst>
              <a:ext uri="{FF2B5EF4-FFF2-40B4-BE49-F238E27FC236}">
                <a16:creationId xmlns:a16="http://schemas.microsoft.com/office/drawing/2014/main" id="{1FC3F644-8C67-4CCB-8C53-643F1FD1B7F7}"/>
              </a:ext>
            </a:extLst>
          </p:cNvPr>
          <p:cNvGrpSpPr/>
          <p:nvPr/>
        </p:nvGrpSpPr>
        <p:grpSpPr>
          <a:xfrm rot="20446813" flipH="1">
            <a:off x="3422179" y="5000910"/>
            <a:ext cx="241731" cy="292525"/>
            <a:chOff x="5986457" y="5441275"/>
            <a:chExt cx="621029" cy="751522"/>
          </a:xfrm>
          <a:solidFill>
            <a:srgbClr val="C21F3A"/>
          </a:solidFill>
        </p:grpSpPr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9368132-8E5D-4A24-A51F-DF85EBE1DB7F}"/>
                </a:ext>
              </a:extLst>
            </p:cNvPr>
            <p:cNvSpPr/>
            <p:nvPr/>
          </p:nvSpPr>
          <p:spPr>
            <a:xfrm>
              <a:off x="6201723" y="5441275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761C77D-48AC-4E77-9161-162D749D18E9}"/>
                </a:ext>
              </a:extLst>
            </p:cNvPr>
            <p:cNvSpPr/>
            <p:nvPr/>
          </p:nvSpPr>
          <p:spPr>
            <a:xfrm>
              <a:off x="5986457" y="5787985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21" name="Graphic 320" descr="Folder">
            <a:extLst>
              <a:ext uri="{FF2B5EF4-FFF2-40B4-BE49-F238E27FC236}">
                <a16:creationId xmlns:a16="http://schemas.microsoft.com/office/drawing/2014/main" id="{91832A4D-0C78-457B-9C74-15D17D6E4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0974" y="2664077"/>
            <a:ext cx="813221" cy="7069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A5B5580-37D0-46FB-BE43-28BE6CD752B7}"/>
              </a:ext>
            </a:extLst>
          </p:cNvPr>
          <p:cNvGrpSpPr/>
          <p:nvPr/>
        </p:nvGrpSpPr>
        <p:grpSpPr>
          <a:xfrm>
            <a:off x="3337180" y="2904252"/>
            <a:ext cx="408337" cy="257430"/>
            <a:chOff x="2846189" y="2844264"/>
            <a:chExt cx="616235" cy="38849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5770D81-247D-47A1-A0CF-3A8292048DA4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ln w="1905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DCB6683-D6DC-4AD4-864C-94C0B60FC90E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ln w="1905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6D45A3-C0C2-4EA1-9CF9-BDD35F741696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ln w="19050"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A1CD5C6F-E641-43E4-857D-457F19F93516}"/>
              </a:ext>
            </a:extLst>
          </p:cNvPr>
          <p:cNvCxnSpPr>
            <a:cxnSpLocks/>
          </p:cNvCxnSpPr>
          <p:nvPr/>
        </p:nvCxnSpPr>
        <p:spPr>
          <a:xfrm flipV="1">
            <a:off x="3529811" y="5622428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AF11847F-6519-4CA4-8641-D377BAC2D31D}"/>
              </a:ext>
            </a:extLst>
          </p:cNvPr>
          <p:cNvCxnSpPr>
            <a:cxnSpLocks/>
          </p:cNvCxnSpPr>
          <p:nvPr/>
        </p:nvCxnSpPr>
        <p:spPr>
          <a:xfrm flipV="1">
            <a:off x="3540827" y="3587046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ECC6B04-DBFC-4790-9A99-19075D111D39}"/>
              </a:ext>
            </a:extLst>
          </p:cNvPr>
          <p:cNvCxnSpPr>
            <a:cxnSpLocks/>
          </p:cNvCxnSpPr>
          <p:nvPr/>
        </p:nvCxnSpPr>
        <p:spPr>
          <a:xfrm flipV="1">
            <a:off x="3555789" y="2418646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CC9475-632D-41FF-9864-E4E9FF48A497}"/>
              </a:ext>
            </a:extLst>
          </p:cNvPr>
          <p:cNvGrpSpPr/>
          <p:nvPr/>
        </p:nvGrpSpPr>
        <p:grpSpPr>
          <a:xfrm>
            <a:off x="5109957" y="1317602"/>
            <a:ext cx="4051774" cy="988219"/>
            <a:chOff x="3749658" y="1246183"/>
            <a:chExt cx="4754341" cy="1159573"/>
          </a:xfrm>
        </p:grpSpPr>
        <p:pic>
          <p:nvPicPr>
            <p:cNvPr id="409" name="Picture 408">
              <a:extLst>
                <a:ext uri="{FF2B5EF4-FFF2-40B4-BE49-F238E27FC236}">
                  <a16:creationId xmlns:a16="http://schemas.microsoft.com/office/drawing/2014/main" id="{2E4A37AE-FD4F-463B-ADBD-7C4A7A2CC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7695" y="1329565"/>
              <a:ext cx="895359" cy="637894"/>
            </a:xfrm>
            <a:prstGeom prst="rect">
              <a:avLst/>
            </a:prstGeom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7C6F2B2-F7C2-448D-A361-77C298AA1CEF}"/>
                </a:ext>
              </a:extLst>
            </p:cNvPr>
            <p:cNvSpPr/>
            <p:nvPr/>
          </p:nvSpPr>
          <p:spPr>
            <a:xfrm>
              <a:off x="7113990" y="1551663"/>
              <a:ext cx="629043" cy="706397"/>
            </a:xfrm>
            <a:prstGeom prst="roundRect">
              <a:avLst>
                <a:gd name="adj" fmla="val 98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5C026E-0833-480B-8F73-9E832D93828A}"/>
                </a:ext>
              </a:extLst>
            </p:cNvPr>
            <p:cNvGrpSpPr/>
            <p:nvPr/>
          </p:nvGrpSpPr>
          <p:grpSpPr>
            <a:xfrm>
              <a:off x="4236101" y="1246183"/>
              <a:ext cx="689565" cy="568415"/>
              <a:chOff x="5657916" y="3095789"/>
              <a:chExt cx="876515" cy="66658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AA78E52-F125-400B-9D9A-340080824FF7}"/>
                  </a:ext>
                </a:extLst>
              </p:cNvPr>
              <p:cNvSpPr/>
              <p:nvPr/>
            </p:nvSpPr>
            <p:spPr>
              <a:xfrm>
                <a:off x="5895975" y="3305175"/>
                <a:ext cx="390525" cy="457200"/>
              </a:xfrm>
              <a:custGeom>
                <a:avLst/>
                <a:gdLst>
                  <a:gd name="connsiteX0" fmla="*/ 271463 w 390525"/>
                  <a:gd name="connsiteY0" fmla="*/ 0 h 457200"/>
                  <a:gd name="connsiteX1" fmla="*/ 119063 w 390525"/>
                  <a:gd name="connsiteY1" fmla="*/ 0 h 457200"/>
                  <a:gd name="connsiteX2" fmla="*/ 119063 w 390525"/>
                  <a:gd name="connsiteY2" fmla="*/ 228600 h 457200"/>
                  <a:gd name="connsiteX3" fmla="*/ 0 w 390525"/>
                  <a:gd name="connsiteY3" fmla="*/ 228600 h 457200"/>
                  <a:gd name="connsiteX4" fmla="*/ 195263 w 390525"/>
                  <a:gd name="connsiteY4" fmla="*/ 457200 h 457200"/>
                  <a:gd name="connsiteX5" fmla="*/ 390525 w 390525"/>
                  <a:gd name="connsiteY5" fmla="*/ 228600 h 457200"/>
                  <a:gd name="connsiteX6" fmla="*/ 271463 w 390525"/>
                  <a:gd name="connsiteY6" fmla="*/ 228600 h 457200"/>
                  <a:gd name="connsiteX7" fmla="*/ 271463 w 390525"/>
                  <a:gd name="connsiteY7" fmla="*/ 0 h 45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0525" h="457200" fill="none" extrusionOk="0">
                    <a:moveTo>
                      <a:pt x="271463" y="0"/>
                    </a:moveTo>
                    <a:cubicBezTo>
                      <a:pt x="203262" y="17648"/>
                      <a:pt x="176255" y="-8518"/>
                      <a:pt x="119063" y="0"/>
                    </a:cubicBezTo>
                    <a:cubicBezTo>
                      <a:pt x="130410" y="76516"/>
                      <a:pt x="96198" y="161827"/>
                      <a:pt x="119063" y="228600"/>
                    </a:cubicBezTo>
                    <a:cubicBezTo>
                      <a:pt x="60409" y="237382"/>
                      <a:pt x="57985" y="222656"/>
                      <a:pt x="0" y="228600"/>
                    </a:cubicBezTo>
                    <a:cubicBezTo>
                      <a:pt x="56925" y="294969"/>
                      <a:pt x="99909" y="354240"/>
                      <a:pt x="195263" y="457200"/>
                    </a:cubicBezTo>
                    <a:cubicBezTo>
                      <a:pt x="249604" y="347473"/>
                      <a:pt x="356346" y="323221"/>
                      <a:pt x="390525" y="228600"/>
                    </a:cubicBezTo>
                    <a:cubicBezTo>
                      <a:pt x="331863" y="239958"/>
                      <a:pt x="300964" y="228054"/>
                      <a:pt x="271463" y="228600"/>
                    </a:cubicBezTo>
                    <a:cubicBezTo>
                      <a:pt x="249559" y="127234"/>
                      <a:pt x="291597" y="59416"/>
                      <a:pt x="271463" y="0"/>
                    </a:cubicBezTo>
                    <a:close/>
                  </a:path>
                  <a:path w="390525" h="457200" stroke="0" extrusionOk="0">
                    <a:moveTo>
                      <a:pt x="271463" y="0"/>
                    </a:moveTo>
                    <a:cubicBezTo>
                      <a:pt x="230180" y="12983"/>
                      <a:pt x="168357" y="-16862"/>
                      <a:pt x="119063" y="0"/>
                    </a:cubicBezTo>
                    <a:cubicBezTo>
                      <a:pt x="141852" y="46588"/>
                      <a:pt x="118141" y="167658"/>
                      <a:pt x="119063" y="228600"/>
                    </a:cubicBezTo>
                    <a:cubicBezTo>
                      <a:pt x="65032" y="236395"/>
                      <a:pt x="58707" y="225907"/>
                      <a:pt x="0" y="228600"/>
                    </a:cubicBezTo>
                    <a:cubicBezTo>
                      <a:pt x="64579" y="281238"/>
                      <a:pt x="103276" y="356084"/>
                      <a:pt x="195263" y="457200"/>
                    </a:cubicBezTo>
                    <a:cubicBezTo>
                      <a:pt x="233770" y="390527"/>
                      <a:pt x="330653" y="328771"/>
                      <a:pt x="390525" y="228600"/>
                    </a:cubicBezTo>
                    <a:cubicBezTo>
                      <a:pt x="355623" y="233517"/>
                      <a:pt x="316695" y="224574"/>
                      <a:pt x="271463" y="228600"/>
                    </a:cubicBezTo>
                    <a:cubicBezTo>
                      <a:pt x="248837" y="138797"/>
                      <a:pt x="283831" y="76561"/>
                      <a:pt x="271463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760662881">
                      <a:custGeom>
                        <a:avLst/>
                        <a:gdLst>
                          <a:gd name="connsiteX0" fmla="*/ 271463 w 390525"/>
                          <a:gd name="connsiteY0" fmla="*/ 0 h 457200"/>
                          <a:gd name="connsiteX1" fmla="*/ 119063 w 390525"/>
                          <a:gd name="connsiteY1" fmla="*/ 0 h 457200"/>
                          <a:gd name="connsiteX2" fmla="*/ 119063 w 390525"/>
                          <a:gd name="connsiteY2" fmla="*/ 228600 h 457200"/>
                          <a:gd name="connsiteX3" fmla="*/ 0 w 390525"/>
                          <a:gd name="connsiteY3" fmla="*/ 228600 h 457200"/>
                          <a:gd name="connsiteX4" fmla="*/ 195263 w 390525"/>
                          <a:gd name="connsiteY4" fmla="*/ 457200 h 457200"/>
                          <a:gd name="connsiteX5" fmla="*/ 390525 w 390525"/>
                          <a:gd name="connsiteY5" fmla="*/ 228600 h 457200"/>
                          <a:gd name="connsiteX6" fmla="*/ 271463 w 390525"/>
                          <a:gd name="connsiteY6" fmla="*/ 228600 h 4572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90525" h="457200">
                            <a:moveTo>
                              <a:pt x="271463" y="0"/>
                            </a:moveTo>
                            <a:lnTo>
                              <a:pt x="119063" y="0"/>
                            </a:lnTo>
                            <a:lnTo>
                              <a:pt x="119063" y="228600"/>
                            </a:lnTo>
                            <a:lnTo>
                              <a:pt x="0" y="228600"/>
                            </a:lnTo>
                            <a:lnTo>
                              <a:pt x="195263" y="457200"/>
                            </a:lnTo>
                            <a:lnTo>
                              <a:pt x="390525" y="228600"/>
                            </a:lnTo>
                            <a:lnTo>
                              <a:pt x="271463" y="228600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270A2ED-3106-4C35-B57C-4E9F24D01FBA}"/>
                  </a:ext>
                </a:extLst>
              </p:cNvPr>
              <p:cNvSpPr/>
              <p:nvPr/>
            </p:nvSpPr>
            <p:spPr>
              <a:xfrm>
                <a:off x="5657916" y="3095789"/>
                <a:ext cx="876515" cy="533235"/>
              </a:xfrm>
              <a:custGeom>
                <a:avLst/>
                <a:gdLst>
                  <a:gd name="connsiteX0" fmla="*/ 748599 w 876515"/>
                  <a:gd name="connsiteY0" fmla="*/ 237008 h 533235"/>
                  <a:gd name="connsiteX1" fmla="*/ 677161 w 876515"/>
                  <a:gd name="connsiteY1" fmla="*/ 120803 h 533235"/>
                  <a:gd name="connsiteX2" fmla="*/ 540954 w 876515"/>
                  <a:gd name="connsiteY2" fmla="*/ 92228 h 533235"/>
                  <a:gd name="connsiteX3" fmla="*/ 324736 w 876515"/>
                  <a:gd name="connsiteY3" fmla="*/ 5550 h 533235"/>
                  <a:gd name="connsiteX4" fmla="*/ 170431 w 876515"/>
                  <a:gd name="connsiteY4" fmla="*/ 177000 h 533235"/>
                  <a:gd name="connsiteX5" fmla="*/ 34224 w 876515"/>
                  <a:gd name="connsiteY5" fmla="*/ 247485 h 533235"/>
                  <a:gd name="connsiteX6" fmla="*/ 16126 w 876515"/>
                  <a:gd name="connsiteY6" fmla="*/ 430365 h 533235"/>
                  <a:gd name="connsiteX7" fmla="*/ 165669 w 876515"/>
                  <a:gd name="connsiteY7" fmla="*/ 532283 h 533235"/>
                  <a:gd name="connsiteX8" fmla="*/ 235201 w 876515"/>
                  <a:gd name="connsiteY8" fmla="*/ 532283 h 533235"/>
                  <a:gd name="connsiteX9" fmla="*/ 209484 w 876515"/>
                  <a:gd name="connsiteY9" fmla="*/ 500850 h 533235"/>
                  <a:gd name="connsiteX10" fmla="*/ 185671 w 876515"/>
                  <a:gd name="connsiteY10" fmla="*/ 473228 h 533235"/>
                  <a:gd name="connsiteX11" fmla="*/ 168526 w 876515"/>
                  <a:gd name="connsiteY11" fmla="*/ 473228 h 533235"/>
                  <a:gd name="connsiteX12" fmla="*/ 68514 w 876515"/>
                  <a:gd name="connsiteY12" fmla="*/ 405600 h 533235"/>
                  <a:gd name="connsiteX13" fmla="*/ 80896 w 876515"/>
                  <a:gd name="connsiteY13" fmla="*/ 283680 h 533235"/>
                  <a:gd name="connsiteX14" fmla="*/ 193291 w 876515"/>
                  <a:gd name="connsiteY14" fmla="*/ 237960 h 533235"/>
                  <a:gd name="connsiteX15" fmla="*/ 226629 w 876515"/>
                  <a:gd name="connsiteY15" fmla="*/ 243675 h 533235"/>
                  <a:gd name="connsiteX16" fmla="*/ 226629 w 876515"/>
                  <a:gd name="connsiteY16" fmla="*/ 206528 h 533235"/>
                  <a:gd name="connsiteX17" fmla="*/ 338071 w 876515"/>
                  <a:gd name="connsiteY17" fmla="*/ 63653 h 533235"/>
                  <a:gd name="connsiteX18" fmla="*/ 501901 w 876515"/>
                  <a:gd name="connsiteY18" fmla="*/ 139853 h 533235"/>
                  <a:gd name="connsiteX19" fmla="*/ 513331 w 876515"/>
                  <a:gd name="connsiteY19" fmla="*/ 162713 h 533235"/>
                  <a:gd name="connsiteX20" fmla="*/ 537144 w 876515"/>
                  <a:gd name="connsiteY20" fmla="*/ 154140 h 533235"/>
                  <a:gd name="connsiteX21" fmla="*/ 643824 w 876515"/>
                  <a:gd name="connsiteY21" fmla="*/ 169380 h 533235"/>
                  <a:gd name="connsiteX22" fmla="*/ 693354 w 876515"/>
                  <a:gd name="connsiteY22" fmla="*/ 265583 h 533235"/>
                  <a:gd name="connsiteX23" fmla="*/ 693354 w 876515"/>
                  <a:gd name="connsiteY23" fmla="*/ 295110 h 533235"/>
                  <a:gd name="connsiteX24" fmla="*/ 732406 w 876515"/>
                  <a:gd name="connsiteY24" fmla="*/ 295110 h 533235"/>
                  <a:gd name="connsiteX25" fmla="*/ 818131 w 876515"/>
                  <a:gd name="connsiteY25" fmla="*/ 384645 h 533235"/>
                  <a:gd name="connsiteX26" fmla="*/ 731454 w 876515"/>
                  <a:gd name="connsiteY26" fmla="*/ 473228 h 533235"/>
                  <a:gd name="connsiteX27" fmla="*/ 681924 w 876515"/>
                  <a:gd name="connsiteY27" fmla="*/ 473228 h 533235"/>
                  <a:gd name="connsiteX28" fmla="*/ 657159 w 876515"/>
                  <a:gd name="connsiteY28" fmla="*/ 500850 h 533235"/>
                  <a:gd name="connsiteX29" fmla="*/ 630489 w 876515"/>
                  <a:gd name="connsiteY29" fmla="*/ 533235 h 533235"/>
                  <a:gd name="connsiteX30" fmla="*/ 731454 w 876515"/>
                  <a:gd name="connsiteY30" fmla="*/ 533235 h 533235"/>
                  <a:gd name="connsiteX31" fmla="*/ 876234 w 876515"/>
                  <a:gd name="connsiteY31" fmla="*/ 393218 h 533235"/>
                  <a:gd name="connsiteX32" fmla="*/ 748599 w 876515"/>
                  <a:gd name="connsiteY32" fmla="*/ 237008 h 533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76515" h="533235" fill="none" extrusionOk="0">
                    <a:moveTo>
                      <a:pt x="748599" y="237008"/>
                    </a:moveTo>
                    <a:cubicBezTo>
                      <a:pt x="728861" y="187421"/>
                      <a:pt x="708280" y="149712"/>
                      <a:pt x="677161" y="120803"/>
                    </a:cubicBezTo>
                    <a:cubicBezTo>
                      <a:pt x="632131" y="93794"/>
                      <a:pt x="587330" y="71674"/>
                      <a:pt x="540954" y="92228"/>
                    </a:cubicBezTo>
                    <a:cubicBezTo>
                      <a:pt x="492430" y="22646"/>
                      <a:pt x="408990" y="-13112"/>
                      <a:pt x="324736" y="5550"/>
                    </a:cubicBezTo>
                    <a:cubicBezTo>
                      <a:pt x="262498" y="12024"/>
                      <a:pt x="191861" y="88610"/>
                      <a:pt x="170431" y="177000"/>
                    </a:cubicBezTo>
                    <a:cubicBezTo>
                      <a:pt x="116229" y="185923"/>
                      <a:pt x="62217" y="216944"/>
                      <a:pt x="34224" y="247485"/>
                    </a:cubicBezTo>
                    <a:cubicBezTo>
                      <a:pt x="1247" y="295215"/>
                      <a:pt x="-19945" y="383770"/>
                      <a:pt x="16126" y="430365"/>
                    </a:cubicBezTo>
                    <a:cubicBezTo>
                      <a:pt x="44329" y="483678"/>
                      <a:pt x="97720" y="511620"/>
                      <a:pt x="165669" y="532283"/>
                    </a:cubicBezTo>
                    <a:cubicBezTo>
                      <a:pt x="199815" y="529084"/>
                      <a:pt x="208638" y="539560"/>
                      <a:pt x="235201" y="532283"/>
                    </a:cubicBezTo>
                    <a:cubicBezTo>
                      <a:pt x="223340" y="518024"/>
                      <a:pt x="220495" y="510552"/>
                      <a:pt x="209484" y="500850"/>
                    </a:cubicBezTo>
                    <a:cubicBezTo>
                      <a:pt x="196946" y="492747"/>
                      <a:pt x="193602" y="481288"/>
                      <a:pt x="185671" y="473228"/>
                    </a:cubicBezTo>
                    <a:cubicBezTo>
                      <a:pt x="180743" y="475060"/>
                      <a:pt x="175615" y="472780"/>
                      <a:pt x="168526" y="473228"/>
                    </a:cubicBezTo>
                    <a:cubicBezTo>
                      <a:pt x="113747" y="467415"/>
                      <a:pt x="91200" y="451222"/>
                      <a:pt x="68514" y="405600"/>
                    </a:cubicBezTo>
                    <a:cubicBezTo>
                      <a:pt x="41171" y="366621"/>
                      <a:pt x="51760" y="313348"/>
                      <a:pt x="80896" y="283680"/>
                    </a:cubicBezTo>
                    <a:cubicBezTo>
                      <a:pt x="115772" y="247621"/>
                      <a:pt x="150223" y="242667"/>
                      <a:pt x="193291" y="237960"/>
                    </a:cubicBezTo>
                    <a:cubicBezTo>
                      <a:pt x="204940" y="238168"/>
                      <a:pt x="216879" y="246073"/>
                      <a:pt x="226629" y="243675"/>
                    </a:cubicBezTo>
                    <a:cubicBezTo>
                      <a:pt x="225956" y="234822"/>
                      <a:pt x="229929" y="219055"/>
                      <a:pt x="226629" y="206528"/>
                    </a:cubicBezTo>
                    <a:cubicBezTo>
                      <a:pt x="223303" y="158557"/>
                      <a:pt x="258753" y="66262"/>
                      <a:pt x="338071" y="63653"/>
                    </a:cubicBezTo>
                    <a:cubicBezTo>
                      <a:pt x="409921" y="38256"/>
                      <a:pt x="478461" y="74633"/>
                      <a:pt x="501901" y="139853"/>
                    </a:cubicBezTo>
                    <a:cubicBezTo>
                      <a:pt x="504641" y="144792"/>
                      <a:pt x="509825" y="157684"/>
                      <a:pt x="513331" y="162713"/>
                    </a:cubicBezTo>
                    <a:cubicBezTo>
                      <a:pt x="522408" y="156930"/>
                      <a:pt x="527141" y="159096"/>
                      <a:pt x="537144" y="154140"/>
                    </a:cubicBezTo>
                    <a:cubicBezTo>
                      <a:pt x="580477" y="149609"/>
                      <a:pt x="608156" y="145176"/>
                      <a:pt x="643824" y="169380"/>
                    </a:cubicBezTo>
                    <a:cubicBezTo>
                      <a:pt x="674028" y="182850"/>
                      <a:pt x="686490" y="227463"/>
                      <a:pt x="693354" y="265583"/>
                    </a:cubicBezTo>
                    <a:cubicBezTo>
                      <a:pt x="696745" y="272715"/>
                      <a:pt x="690878" y="283082"/>
                      <a:pt x="693354" y="295110"/>
                    </a:cubicBezTo>
                    <a:cubicBezTo>
                      <a:pt x="707564" y="292476"/>
                      <a:pt x="719158" y="298626"/>
                      <a:pt x="732406" y="295110"/>
                    </a:cubicBezTo>
                    <a:cubicBezTo>
                      <a:pt x="781507" y="286688"/>
                      <a:pt x="814093" y="342053"/>
                      <a:pt x="818131" y="384645"/>
                    </a:cubicBezTo>
                    <a:cubicBezTo>
                      <a:pt x="818963" y="434186"/>
                      <a:pt x="780689" y="464213"/>
                      <a:pt x="731454" y="473228"/>
                    </a:cubicBezTo>
                    <a:cubicBezTo>
                      <a:pt x="713385" y="475954"/>
                      <a:pt x="697842" y="469075"/>
                      <a:pt x="681924" y="473228"/>
                    </a:cubicBezTo>
                    <a:cubicBezTo>
                      <a:pt x="679307" y="481208"/>
                      <a:pt x="659981" y="492186"/>
                      <a:pt x="657159" y="500850"/>
                    </a:cubicBezTo>
                    <a:cubicBezTo>
                      <a:pt x="648411" y="514259"/>
                      <a:pt x="637835" y="522733"/>
                      <a:pt x="630489" y="533235"/>
                    </a:cubicBezTo>
                    <a:cubicBezTo>
                      <a:pt x="661480" y="529169"/>
                      <a:pt x="698814" y="536933"/>
                      <a:pt x="731454" y="533235"/>
                    </a:cubicBezTo>
                    <a:cubicBezTo>
                      <a:pt x="818249" y="524511"/>
                      <a:pt x="885139" y="485536"/>
                      <a:pt x="876234" y="393218"/>
                    </a:cubicBezTo>
                    <a:cubicBezTo>
                      <a:pt x="880643" y="314005"/>
                      <a:pt x="819050" y="269554"/>
                      <a:pt x="748599" y="237008"/>
                    </a:cubicBezTo>
                    <a:close/>
                  </a:path>
                  <a:path w="876515" h="533235" stroke="0" extrusionOk="0">
                    <a:moveTo>
                      <a:pt x="748599" y="237008"/>
                    </a:moveTo>
                    <a:cubicBezTo>
                      <a:pt x="738059" y="198404"/>
                      <a:pt x="718507" y="150873"/>
                      <a:pt x="677161" y="120803"/>
                    </a:cubicBezTo>
                    <a:cubicBezTo>
                      <a:pt x="643749" y="94915"/>
                      <a:pt x="593848" y="82070"/>
                      <a:pt x="540954" y="92228"/>
                    </a:cubicBezTo>
                    <a:cubicBezTo>
                      <a:pt x="494055" y="14492"/>
                      <a:pt x="432244" y="-15758"/>
                      <a:pt x="324736" y="5550"/>
                    </a:cubicBezTo>
                    <a:cubicBezTo>
                      <a:pt x="253114" y="14765"/>
                      <a:pt x="204985" y="93617"/>
                      <a:pt x="170431" y="177000"/>
                    </a:cubicBezTo>
                    <a:cubicBezTo>
                      <a:pt x="116386" y="180121"/>
                      <a:pt x="75694" y="198056"/>
                      <a:pt x="34224" y="247485"/>
                    </a:cubicBezTo>
                    <a:cubicBezTo>
                      <a:pt x="-6336" y="301487"/>
                      <a:pt x="-11847" y="368329"/>
                      <a:pt x="16126" y="430365"/>
                    </a:cubicBezTo>
                    <a:cubicBezTo>
                      <a:pt x="35363" y="478634"/>
                      <a:pt x="108998" y="519097"/>
                      <a:pt x="165669" y="532283"/>
                    </a:cubicBezTo>
                    <a:cubicBezTo>
                      <a:pt x="188676" y="529416"/>
                      <a:pt x="207500" y="538903"/>
                      <a:pt x="235201" y="532283"/>
                    </a:cubicBezTo>
                    <a:cubicBezTo>
                      <a:pt x="219986" y="520066"/>
                      <a:pt x="222629" y="510010"/>
                      <a:pt x="209484" y="500850"/>
                    </a:cubicBezTo>
                    <a:cubicBezTo>
                      <a:pt x="202265" y="494719"/>
                      <a:pt x="199258" y="484130"/>
                      <a:pt x="185671" y="473228"/>
                    </a:cubicBezTo>
                    <a:cubicBezTo>
                      <a:pt x="177119" y="474724"/>
                      <a:pt x="175645" y="472719"/>
                      <a:pt x="168526" y="473228"/>
                    </a:cubicBezTo>
                    <a:cubicBezTo>
                      <a:pt x="135776" y="463531"/>
                      <a:pt x="81263" y="445490"/>
                      <a:pt x="68514" y="405600"/>
                    </a:cubicBezTo>
                    <a:cubicBezTo>
                      <a:pt x="57480" y="373219"/>
                      <a:pt x="48852" y="326653"/>
                      <a:pt x="80896" y="283680"/>
                    </a:cubicBezTo>
                    <a:cubicBezTo>
                      <a:pt x="108665" y="248533"/>
                      <a:pt x="151917" y="231398"/>
                      <a:pt x="193291" y="237960"/>
                    </a:cubicBezTo>
                    <a:cubicBezTo>
                      <a:pt x="209975" y="237718"/>
                      <a:pt x="218729" y="243728"/>
                      <a:pt x="226629" y="243675"/>
                    </a:cubicBezTo>
                    <a:cubicBezTo>
                      <a:pt x="226082" y="227720"/>
                      <a:pt x="227748" y="224787"/>
                      <a:pt x="226629" y="206528"/>
                    </a:cubicBezTo>
                    <a:cubicBezTo>
                      <a:pt x="231508" y="143299"/>
                      <a:pt x="280459" y="69678"/>
                      <a:pt x="338071" y="63653"/>
                    </a:cubicBezTo>
                    <a:cubicBezTo>
                      <a:pt x="414593" y="44299"/>
                      <a:pt x="462647" y="67509"/>
                      <a:pt x="501901" y="139853"/>
                    </a:cubicBezTo>
                    <a:cubicBezTo>
                      <a:pt x="507410" y="144086"/>
                      <a:pt x="505095" y="153002"/>
                      <a:pt x="513331" y="162713"/>
                    </a:cubicBezTo>
                    <a:cubicBezTo>
                      <a:pt x="517993" y="159433"/>
                      <a:pt x="528143" y="158035"/>
                      <a:pt x="537144" y="154140"/>
                    </a:cubicBezTo>
                    <a:cubicBezTo>
                      <a:pt x="573882" y="144227"/>
                      <a:pt x="605426" y="144556"/>
                      <a:pt x="643824" y="169380"/>
                    </a:cubicBezTo>
                    <a:cubicBezTo>
                      <a:pt x="672741" y="192443"/>
                      <a:pt x="691390" y="225523"/>
                      <a:pt x="693354" y="265583"/>
                    </a:cubicBezTo>
                    <a:cubicBezTo>
                      <a:pt x="695414" y="272341"/>
                      <a:pt x="690507" y="284129"/>
                      <a:pt x="693354" y="295110"/>
                    </a:cubicBezTo>
                    <a:cubicBezTo>
                      <a:pt x="703289" y="292388"/>
                      <a:pt x="717858" y="299532"/>
                      <a:pt x="732406" y="295110"/>
                    </a:cubicBezTo>
                    <a:cubicBezTo>
                      <a:pt x="787897" y="295372"/>
                      <a:pt x="820040" y="333290"/>
                      <a:pt x="818131" y="384645"/>
                    </a:cubicBezTo>
                    <a:cubicBezTo>
                      <a:pt x="815390" y="430501"/>
                      <a:pt x="783387" y="470503"/>
                      <a:pt x="731454" y="473228"/>
                    </a:cubicBezTo>
                    <a:cubicBezTo>
                      <a:pt x="711365" y="478113"/>
                      <a:pt x="698020" y="468916"/>
                      <a:pt x="681924" y="473228"/>
                    </a:cubicBezTo>
                    <a:cubicBezTo>
                      <a:pt x="673957" y="485365"/>
                      <a:pt x="662648" y="489393"/>
                      <a:pt x="657159" y="500850"/>
                    </a:cubicBezTo>
                    <a:cubicBezTo>
                      <a:pt x="647017" y="516487"/>
                      <a:pt x="639466" y="519727"/>
                      <a:pt x="630489" y="533235"/>
                    </a:cubicBezTo>
                    <a:cubicBezTo>
                      <a:pt x="671911" y="527476"/>
                      <a:pt x="704483" y="537290"/>
                      <a:pt x="731454" y="533235"/>
                    </a:cubicBezTo>
                    <a:cubicBezTo>
                      <a:pt x="817965" y="514898"/>
                      <a:pt x="872107" y="448290"/>
                      <a:pt x="876234" y="393218"/>
                    </a:cubicBezTo>
                    <a:cubicBezTo>
                      <a:pt x="868332" y="307575"/>
                      <a:pt x="828637" y="262755"/>
                      <a:pt x="748599" y="237008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9525" cap="flat">
                <a:solidFill>
                  <a:schemeClr val="tx1"/>
                </a:soli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853487591">
                      <a:custGeom>
                        <a:avLst/>
                        <a:gdLst>
                          <a:gd name="connsiteX0" fmla="*/ 748599 w 876515"/>
                          <a:gd name="connsiteY0" fmla="*/ 237008 h 533235"/>
                          <a:gd name="connsiteX1" fmla="*/ 677161 w 876515"/>
                          <a:gd name="connsiteY1" fmla="*/ 120803 h 533235"/>
                          <a:gd name="connsiteX2" fmla="*/ 540954 w 876515"/>
                          <a:gd name="connsiteY2" fmla="*/ 92228 h 533235"/>
                          <a:gd name="connsiteX3" fmla="*/ 324736 w 876515"/>
                          <a:gd name="connsiteY3" fmla="*/ 5550 h 533235"/>
                          <a:gd name="connsiteX4" fmla="*/ 170431 w 876515"/>
                          <a:gd name="connsiteY4" fmla="*/ 177000 h 533235"/>
                          <a:gd name="connsiteX5" fmla="*/ 34224 w 876515"/>
                          <a:gd name="connsiteY5" fmla="*/ 247485 h 533235"/>
                          <a:gd name="connsiteX6" fmla="*/ 16126 w 876515"/>
                          <a:gd name="connsiteY6" fmla="*/ 430365 h 533235"/>
                          <a:gd name="connsiteX7" fmla="*/ 165669 w 876515"/>
                          <a:gd name="connsiteY7" fmla="*/ 532283 h 533235"/>
                          <a:gd name="connsiteX8" fmla="*/ 235201 w 876515"/>
                          <a:gd name="connsiteY8" fmla="*/ 532283 h 533235"/>
                          <a:gd name="connsiteX9" fmla="*/ 209484 w 876515"/>
                          <a:gd name="connsiteY9" fmla="*/ 500850 h 533235"/>
                          <a:gd name="connsiteX10" fmla="*/ 185671 w 876515"/>
                          <a:gd name="connsiteY10" fmla="*/ 473228 h 533235"/>
                          <a:gd name="connsiteX11" fmla="*/ 168526 w 876515"/>
                          <a:gd name="connsiteY11" fmla="*/ 473228 h 533235"/>
                          <a:gd name="connsiteX12" fmla="*/ 68514 w 876515"/>
                          <a:gd name="connsiteY12" fmla="*/ 405600 h 533235"/>
                          <a:gd name="connsiteX13" fmla="*/ 80896 w 876515"/>
                          <a:gd name="connsiteY13" fmla="*/ 283680 h 533235"/>
                          <a:gd name="connsiteX14" fmla="*/ 193291 w 876515"/>
                          <a:gd name="connsiteY14" fmla="*/ 237960 h 533235"/>
                          <a:gd name="connsiteX15" fmla="*/ 226629 w 876515"/>
                          <a:gd name="connsiteY15" fmla="*/ 243675 h 533235"/>
                          <a:gd name="connsiteX16" fmla="*/ 226629 w 876515"/>
                          <a:gd name="connsiteY16" fmla="*/ 206528 h 533235"/>
                          <a:gd name="connsiteX17" fmla="*/ 338071 w 876515"/>
                          <a:gd name="connsiteY17" fmla="*/ 63653 h 533235"/>
                          <a:gd name="connsiteX18" fmla="*/ 501901 w 876515"/>
                          <a:gd name="connsiteY18" fmla="*/ 139853 h 533235"/>
                          <a:gd name="connsiteX19" fmla="*/ 513331 w 876515"/>
                          <a:gd name="connsiteY19" fmla="*/ 162713 h 533235"/>
                          <a:gd name="connsiteX20" fmla="*/ 537144 w 876515"/>
                          <a:gd name="connsiteY20" fmla="*/ 154140 h 533235"/>
                          <a:gd name="connsiteX21" fmla="*/ 643824 w 876515"/>
                          <a:gd name="connsiteY21" fmla="*/ 169380 h 533235"/>
                          <a:gd name="connsiteX22" fmla="*/ 693354 w 876515"/>
                          <a:gd name="connsiteY22" fmla="*/ 265583 h 533235"/>
                          <a:gd name="connsiteX23" fmla="*/ 693354 w 876515"/>
                          <a:gd name="connsiteY23" fmla="*/ 295110 h 533235"/>
                          <a:gd name="connsiteX24" fmla="*/ 732406 w 876515"/>
                          <a:gd name="connsiteY24" fmla="*/ 295110 h 533235"/>
                          <a:gd name="connsiteX25" fmla="*/ 818131 w 876515"/>
                          <a:gd name="connsiteY25" fmla="*/ 384645 h 533235"/>
                          <a:gd name="connsiteX26" fmla="*/ 731454 w 876515"/>
                          <a:gd name="connsiteY26" fmla="*/ 473228 h 533235"/>
                          <a:gd name="connsiteX27" fmla="*/ 681924 w 876515"/>
                          <a:gd name="connsiteY27" fmla="*/ 473228 h 533235"/>
                          <a:gd name="connsiteX28" fmla="*/ 657159 w 876515"/>
                          <a:gd name="connsiteY28" fmla="*/ 500850 h 533235"/>
                          <a:gd name="connsiteX29" fmla="*/ 630489 w 876515"/>
                          <a:gd name="connsiteY29" fmla="*/ 533235 h 533235"/>
                          <a:gd name="connsiteX30" fmla="*/ 731454 w 876515"/>
                          <a:gd name="connsiteY30" fmla="*/ 533235 h 533235"/>
                          <a:gd name="connsiteX31" fmla="*/ 876234 w 876515"/>
                          <a:gd name="connsiteY31" fmla="*/ 393218 h 533235"/>
                          <a:gd name="connsiteX32" fmla="*/ 748599 w 876515"/>
                          <a:gd name="connsiteY32" fmla="*/ 237008 h 5332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</a:cxnLst>
                        <a:rect l="l" t="t" r="r" b="b"/>
                        <a:pathLst>
                          <a:path w="876515" h="533235">
                            <a:moveTo>
                              <a:pt x="748599" y="237008"/>
                            </a:moveTo>
                            <a:cubicBezTo>
                              <a:pt x="740979" y="190335"/>
                              <a:pt x="715261" y="148425"/>
                              <a:pt x="677161" y="120803"/>
                            </a:cubicBezTo>
                            <a:cubicBezTo>
                              <a:pt x="638109" y="93180"/>
                              <a:pt x="588579" y="82703"/>
                              <a:pt x="540954" y="92228"/>
                            </a:cubicBezTo>
                            <a:cubicBezTo>
                              <a:pt x="494281" y="20790"/>
                              <a:pt x="407604" y="-14452"/>
                              <a:pt x="324736" y="5550"/>
                            </a:cubicBezTo>
                            <a:cubicBezTo>
                              <a:pt x="243774" y="26505"/>
                              <a:pt x="182814" y="94133"/>
                              <a:pt x="170431" y="177000"/>
                            </a:cubicBezTo>
                            <a:cubicBezTo>
                              <a:pt x="117091" y="178905"/>
                              <a:pt x="66609" y="204623"/>
                              <a:pt x="34224" y="247485"/>
                            </a:cubicBezTo>
                            <a:cubicBezTo>
                              <a:pt x="-3876" y="300825"/>
                              <a:pt x="-10544" y="370358"/>
                              <a:pt x="16126" y="430365"/>
                            </a:cubicBezTo>
                            <a:cubicBezTo>
                              <a:pt x="43749" y="489420"/>
                              <a:pt x="100899" y="528473"/>
                              <a:pt x="165669" y="532283"/>
                            </a:cubicBezTo>
                            <a:lnTo>
                              <a:pt x="235201" y="532283"/>
                            </a:lnTo>
                            <a:lnTo>
                              <a:pt x="209484" y="500850"/>
                            </a:lnTo>
                            <a:lnTo>
                              <a:pt x="185671" y="473228"/>
                            </a:lnTo>
                            <a:lnTo>
                              <a:pt x="168526" y="473228"/>
                            </a:lnTo>
                            <a:cubicBezTo>
                              <a:pt x="125664" y="470370"/>
                              <a:pt x="87564" y="444653"/>
                              <a:pt x="68514" y="405600"/>
                            </a:cubicBezTo>
                            <a:cubicBezTo>
                              <a:pt x="50416" y="365595"/>
                              <a:pt x="55179" y="319875"/>
                              <a:pt x="80896" y="283680"/>
                            </a:cubicBezTo>
                            <a:cubicBezTo>
                              <a:pt x="106614" y="248438"/>
                              <a:pt x="149476" y="231293"/>
                              <a:pt x="193291" y="237960"/>
                            </a:cubicBezTo>
                            <a:lnTo>
                              <a:pt x="226629" y="243675"/>
                            </a:lnTo>
                            <a:lnTo>
                              <a:pt x="226629" y="206528"/>
                            </a:lnTo>
                            <a:cubicBezTo>
                              <a:pt x="226629" y="138900"/>
                              <a:pt x="272349" y="79845"/>
                              <a:pt x="338071" y="63653"/>
                            </a:cubicBezTo>
                            <a:cubicBezTo>
                              <a:pt x="403794" y="47460"/>
                              <a:pt x="471421" y="79845"/>
                              <a:pt x="501901" y="139853"/>
                            </a:cubicBezTo>
                            <a:lnTo>
                              <a:pt x="513331" y="162713"/>
                            </a:lnTo>
                            <a:lnTo>
                              <a:pt x="537144" y="154140"/>
                            </a:lnTo>
                            <a:cubicBezTo>
                              <a:pt x="573339" y="141758"/>
                              <a:pt x="612391" y="147473"/>
                              <a:pt x="643824" y="169380"/>
                            </a:cubicBezTo>
                            <a:cubicBezTo>
                              <a:pt x="674304" y="192240"/>
                              <a:pt x="692401" y="227483"/>
                              <a:pt x="693354" y="265583"/>
                            </a:cubicBezTo>
                            <a:lnTo>
                              <a:pt x="693354" y="295110"/>
                            </a:lnTo>
                            <a:lnTo>
                              <a:pt x="732406" y="295110"/>
                            </a:lnTo>
                            <a:cubicBezTo>
                              <a:pt x="780984" y="297015"/>
                              <a:pt x="819084" y="337020"/>
                              <a:pt x="818131" y="384645"/>
                            </a:cubicBezTo>
                            <a:cubicBezTo>
                              <a:pt x="818131" y="433223"/>
                              <a:pt x="779079" y="472275"/>
                              <a:pt x="731454" y="473228"/>
                            </a:cubicBezTo>
                            <a:lnTo>
                              <a:pt x="681924" y="473228"/>
                            </a:lnTo>
                            <a:lnTo>
                              <a:pt x="657159" y="500850"/>
                            </a:lnTo>
                            <a:lnTo>
                              <a:pt x="630489" y="533235"/>
                            </a:lnTo>
                            <a:lnTo>
                              <a:pt x="731454" y="533235"/>
                            </a:lnTo>
                            <a:cubicBezTo>
                              <a:pt x="808606" y="531330"/>
                              <a:pt x="871471" y="470370"/>
                              <a:pt x="876234" y="393218"/>
                            </a:cubicBezTo>
                            <a:cubicBezTo>
                              <a:pt x="880996" y="316065"/>
                              <a:pt x="824799" y="248438"/>
                              <a:pt x="748599" y="237008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EDDBACF-8259-4522-BE40-9A5C10C5B78E}"/>
                </a:ext>
              </a:extLst>
            </p:cNvPr>
            <p:cNvGrpSpPr/>
            <p:nvPr/>
          </p:nvGrpSpPr>
          <p:grpSpPr>
            <a:xfrm>
              <a:off x="3749658" y="1594527"/>
              <a:ext cx="805894" cy="520256"/>
              <a:chOff x="2052118" y="2964701"/>
              <a:chExt cx="950411" cy="613551"/>
            </a:xfrm>
          </p:grpSpPr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AC484687-1F66-4D1B-978D-84C95491B806}"/>
                  </a:ext>
                </a:extLst>
              </p:cNvPr>
              <p:cNvSpPr/>
              <p:nvPr/>
            </p:nvSpPr>
            <p:spPr>
              <a:xfrm rot="3600000">
                <a:off x="2494773" y="3013537"/>
                <a:ext cx="546639" cy="468872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>
                    <a:moveTo>
                      <a:pt x="678216" y="1289261"/>
                    </a:moveTo>
                    <a:lnTo>
                      <a:pt x="593710" y="1232924"/>
                    </a:lnTo>
                    <a:lnTo>
                      <a:pt x="418197" y="1204755"/>
                    </a:lnTo>
                    <a:lnTo>
                      <a:pt x="169012" y="1076912"/>
                    </a:lnTo>
                    <a:lnTo>
                      <a:pt x="67172" y="946903"/>
                    </a:lnTo>
                    <a:lnTo>
                      <a:pt x="0" y="693384"/>
                    </a:lnTo>
                    <a:lnTo>
                      <a:pt x="26002" y="446366"/>
                    </a:lnTo>
                    <a:lnTo>
                      <a:pt x="104008" y="270854"/>
                    </a:lnTo>
                    <a:lnTo>
                      <a:pt x="221016" y="106175"/>
                    </a:lnTo>
                    <a:lnTo>
                      <a:pt x="331524" y="34670"/>
                    </a:lnTo>
                    <a:lnTo>
                      <a:pt x="472368" y="0"/>
                    </a:lnTo>
                    <a:lnTo>
                      <a:pt x="660881" y="4334"/>
                    </a:lnTo>
                    <a:lnTo>
                      <a:pt x="860229" y="101841"/>
                    </a:lnTo>
                    <a:lnTo>
                      <a:pt x="1027075" y="225350"/>
                    </a:lnTo>
                    <a:lnTo>
                      <a:pt x="1126749" y="322857"/>
                    </a:lnTo>
                    <a:lnTo>
                      <a:pt x="1189587" y="455034"/>
                    </a:lnTo>
                    <a:lnTo>
                      <a:pt x="1241590" y="602378"/>
                    </a:lnTo>
                    <a:lnTo>
                      <a:pt x="1265426" y="704219"/>
                    </a:lnTo>
                    <a:lnTo>
                      <a:pt x="1235090" y="838562"/>
                    </a:lnTo>
                    <a:lnTo>
                      <a:pt x="1135416" y="979405"/>
                    </a:lnTo>
                    <a:lnTo>
                      <a:pt x="1024908" y="1100747"/>
                    </a:lnTo>
                    <a:lnTo>
                      <a:pt x="931735" y="1180920"/>
                    </a:lnTo>
                    <a:lnTo>
                      <a:pt x="912233" y="1304429"/>
                    </a:lnTo>
                    <a:lnTo>
                      <a:pt x="916567" y="1417104"/>
                    </a:lnTo>
                    <a:lnTo>
                      <a:pt x="983738" y="1705291"/>
                    </a:lnTo>
                    <a:lnTo>
                      <a:pt x="1040076" y="1989146"/>
                    </a:lnTo>
                    <a:lnTo>
                      <a:pt x="1068245" y="2153824"/>
                    </a:lnTo>
                    <a:lnTo>
                      <a:pt x="1391101" y="1668455"/>
                    </a:lnTo>
                    <a:lnTo>
                      <a:pt x="1408436" y="1596950"/>
                    </a:lnTo>
                    <a:lnTo>
                      <a:pt x="1375934" y="1503777"/>
                    </a:lnTo>
                    <a:lnTo>
                      <a:pt x="1326097" y="1404103"/>
                    </a:lnTo>
                    <a:lnTo>
                      <a:pt x="1313096" y="1280594"/>
                    </a:lnTo>
                    <a:lnTo>
                      <a:pt x="1319596" y="1191754"/>
                    </a:lnTo>
                    <a:lnTo>
                      <a:pt x="1354265" y="1087746"/>
                    </a:lnTo>
                    <a:lnTo>
                      <a:pt x="1432271" y="1001073"/>
                    </a:lnTo>
                    <a:lnTo>
                      <a:pt x="1492942" y="888399"/>
                    </a:lnTo>
                    <a:lnTo>
                      <a:pt x="1631619" y="751889"/>
                    </a:lnTo>
                    <a:lnTo>
                      <a:pt x="1722626" y="680383"/>
                    </a:lnTo>
                    <a:lnTo>
                      <a:pt x="1781130" y="650048"/>
                    </a:lnTo>
                    <a:lnTo>
                      <a:pt x="1835300" y="632713"/>
                    </a:lnTo>
                    <a:lnTo>
                      <a:pt x="1934974" y="585043"/>
                    </a:lnTo>
                    <a:lnTo>
                      <a:pt x="2017314" y="546040"/>
                    </a:lnTo>
                    <a:lnTo>
                      <a:pt x="2093153" y="528706"/>
                    </a:lnTo>
                    <a:lnTo>
                      <a:pt x="2181992" y="526539"/>
                    </a:lnTo>
                    <a:lnTo>
                      <a:pt x="2242663" y="546040"/>
                    </a:lnTo>
                    <a:lnTo>
                      <a:pt x="2353172" y="580709"/>
                    </a:lnTo>
                    <a:lnTo>
                      <a:pt x="2446345" y="634880"/>
                    </a:lnTo>
                    <a:lnTo>
                      <a:pt x="2511350" y="695551"/>
                    </a:lnTo>
                    <a:lnTo>
                      <a:pt x="2576354" y="810393"/>
                    </a:lnTo>
                    <a:lnTo>
                      <a:pt x="2604523" y="890565"/>
                    </a:lnTo>
                    <a:lnTo>
                      <a:pt x="2591522" y="1068245"/>
                    </a:lnTo>
                    <a:lnTo>
                      <a:pt x="2539518" y="1261092"/>
                    </a:lnTo>
                    <a:lnTo>
                      <a:pt x="2457179" y="1436605"/>
                    </a:lnTo>
                    <a:lnTo>
                      <a:pt x="2364006" y="1536279"/>
                    </a:lnTo>
                    <a:lnTo>
                      <a:pt x="2251331" y="1629453"/>
                    </a:lnTo>
                    <a:lnTo>
                      <a:pt x="2153824" y="1683623"/>
                    </a:lnTo>
                    <a:lnTo>
                      <a:pt x="2036815" y="1778964"/>
                    </a:lnTo>
                    <a:lnTo>
                      <a:pt x="1915473" y="1811466"/>
                    </a:lnTo>
                    <a:lnTo>
                      <a:pt x="1804965" y="1809299"/>
                    </a:lnTo>
                    <a:lnTo>
                      <a:pt x="1685790" y="1781130"/>
                    </a:lnTo>
                    <a:lnTo>
                      <a:pt x="1633786" y="1755128"/>
                    </a:lnTo>
                    <a:lnTo>
                      <a:pt x="1573115" y="1707458"/>
                    </a:lnTo>
                    <a:lnTo>
                      <a:pt x="1534112" y="1707458"/>
                    </a:lnTo>
                    <a:lnTo>
                      <a:pt x="1152751" y="2231830"/>
                    </a:lnTo>
                    <a:lnTo>
                      <a:pt x="1263259" y="2233997"/>
                    </a:lnTo>
                    <a:lnTo>
                      <a:pt x="1243757" y="2223163"/>
                    </a:lnTo>
                    <a:lnTo>
                      <a:pt x="1150584" y="2227496"/>
                    </a:lnTo>
                    <a:lnTo>
                      <a:pt x="1059577" y="2188493"/>
                    </a:lnTo>
                    <a:cubicBezTo>
                      <a:pt x="1058855" y="2165380"/>
                      <a:pt x="1058132" y="2142268"/>
                      <a:pt x="1057410" y="2119155"/>
                    </a:cubicBezTo>
                    <a:lnTo>
                      <a:pt x="1046576" y="2069318"/>
                    </a:lnTo>
                    <a:lnTo>
                      <a:pt x="1035742" y="2023815"/>
                    </a:lnTo>
                    <a:lnTo>
                      <a:pt x="1014074" y="1989146"/>
                    </a:lnTo>
                    <a:lnTo>
                      <a:pt x="990239" y="1967477"/>
                    </a:lnTo>
                    <a:lnTo>
                      <a:pt x="942569" y="1945809"/>
                    </a:lnTo>
                    <a:lnTo>
                      <a:pt x="910066" y="1947976"/>
                    </a:lnTo>
                    <a:lnTo>
                      <a:pt x="903566" y="1835301"/>
                    </a:lnTo>
                    <a:lnTo>
                      <a:pt x="860229" y="1690124"/>
                    </a:lnTo>
                    <a:lnTo>
                      <a:pt x="832061" y="1531946"/>
                    </a:lnTo>
                    <a:lnTo>
                      <a:pt x="803892" y="1449606"/>
                    </a:lnTo>
                    <a:lnTo>
                      <a:pt x="751888" y="1334764"/>
                    </a:lnTo>
                    <a:lnTo>
                      <a:pt x="678216" y="128926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678216 w 2604523"/>
                          <a:gd name="connsiteY0" fmla="*/ 1289261 h 2233997"/>
                          <a:gd name="connsiteX1" fmla="*/ 593710 w 2604523"/>
                          <a:gd name="connsiteY1" fmla="*/ 1232924 h 2233997"/>
                          <a:gd name="connsiteX2" fmla="*/ 418197 w 2604523"/>
                          <a:gd name="connsiteY2" fmla="*/ 1204755 h 2233997"/>
                          <a:gd name="connsiteX3" fmla="*/ 169012 w 2604523"/>
                          <a:gd name="connsiteY3" fmla="*/ 1076912 h 2233997"/>
                          <a:gd name="connsiteX4" fmla="*/ 67172 w 2604523"/>
                          <a:gd name="connsiteY4" fmla="*/ 946903 h 2233997"/>
                          <a:gd name="connsiteX5" fmla="*/ 0 w 2604523"/>
                          <a:gd name="connsiteY5" fmla="*/ 693384 h 2233997"/>
                          <a:gd name="connsiteX6" fmla="*/ 26002 w 2604523"/>
                          <a:gd name="connsiteY6" fmla="*/ 446366 h 2233997"/>
                          <a:gd name="connsiteX7" fmla="*/ 104008 w 2604523"/>
                          <a:gd name="connsiteY7" fmla="*/ 270854 h 2233997"/>
                          <a:gd name="connsiteX8" fmla="*/ 221016 w 2604523"/>
                          <a:gd name="connsiteY8" fmla="*/ 106175 h 2233997"/>
                          <a:gd name="connsiteX9" fmla="*/ 331524 w 2604523"/>
                          <a:gd name="connsiteY9" fmla="*/ 34670 h 2233997"/>
                          <a:gd name="connsiteX10" fmla="*/ 472368 w 2604523"/>
                          <a:gd name="connsiteY10" fmla="*/ 0 h 2233997"/>
                          <a:gd name="connsiteX11" fmla="*/ 660881 w 2604523"/>
                          <a:gd name="connsiteY11" fmla="*/ 4334 h 2233997"/>
                          <a:gd name="connsiteX12" fmla="*/ 860229 w 2604523"/>
                          <a:gd name="connsiteY12" fmla="*/ 101841 h 2233997"/>
                          <a:gd name="connsiteX13" fmla="*/ 1027075 w 2604523"/>
                          <a:gd name="connsiteY13" fmla="*/ 225350 h 2233997"/>
                          <a:gd name="connsiteX14" fmla="*/ 1126749 w 2604523"/>
                          <a:gd name="connsiteY14" fmla="*/ 322857 h 2233997"/>
                          <a:gd name="connsiteX15" fmla="*/ 1189587 w 2604523"/>
                          <a:gd name="connsiteY15" fmla="*/ 455034 h 2233997"/>
                          <a:gd name="connsiteX16" fmla="*/ 1241590 w 2604523"/>
                          <a:gd name="connsiteY16" fmla="*/ 602378 h 2233997"/>
                          <a:gd name="connsiteX17" fmla="*/ 1265426 w 2604523"/>
                          <a:gd name="connsiteY17" fmla="*/ 704219 h 2233997"/>
                          <a:gd name="connsiteX18" fmla="*/ 1235090 w 2604523"/>
                          <a:gd name="connsiteY18" fmla="*/ 838562 h 2233997"/>
                          <a:gd name="connsiteX19" fmla="*/ 1135416 w 2604523"/>
                          <a:gd name="connsiteY19" fmla="*/ 979405 h 2233997"/>
                          <a:gd name="connsiteX20" fmla="*/ 1024908 w 2604523"/>
                          <a:gd name="connsiteY20" fmla="*/ 1100747 h 2233997"/>
                          <a:gd name="connsiteX21" fmla="*/ 931735 w 2604523"/>
                          <a:gd name="connsiteY21" fmla="*/ 1180920 h 2233997"/>
                          <a:gd name="connsiteX22" fmla="*/ 912233 w 2604523"/>
                          <a:gd name="connsiteY22" fmla="*/ 1304429 h 2233997"/>
                          <a:gd name="connsiteX23" fmla="*/ 916567 w 2604523"/>
                          <a:gd name="connsiteY23" fmla="*/ 1417104 h 2233997"/>
                          <a:gd name="connsiteX24" fmla="*/ 983738 w 2604523"/>
                          <a:gd name="connsiteY24" fmla="*/ 1705291 h 2233997"/>
                          <a:gd name="connsiteX25" fmla="*/ 1040076 w 2604523"/>
                          <a:gd name="connsiteY25" fmla="*/ 1989146 h 2233997"/>
                          <a:gd name="connsiteX26" fmla="*/ 1068245 w 2604523"/>
                          <a:gd name="connsiteY26" fmla="*/ 2153824 h 2233997"/>
                          <a:gd name="connsiteX27" fmla="*/ 1391101 w 2604523"/>
                          <a:gd name="connsiteY27" fmla="*/ 1668455 h 2233997"/>
                          <a:gd name="connsiteX28" fmla="*/ 1408436 w 2604523"/>
                          <a:gd name="connsiteY28" fmla="*/ 1596950 h 2233997"/>
                          <a:gd name="connsiteX29" fmla="*/ 1375934 w 2604523"/>
                          <a:gd name="connsiteY29" fmla="*/ 1503777 h 2233997"/>
                          <a:gd name="connsiteX30" fmla="*/ 1326097 w 2604523"/>
                          <a:gd name="connsiteY30" fmla="*/ 1404103 h 2233997"/>
                          <a:gd name="connsiteX31" fmla="*/ 1313096 w 2604523"/>
                          <a:gd name="connsiteY31" fmla="*/ 1280594 h 2233997"/>
                          <a:gd name="connsiteX32" fmla="*/ 1319596 w 2604523"/>
                          <a:gd name="connsiteY32" fmla="*/ 1191754 h 2233997"/>
                          <a:gd name="connsiteX33" fmla="*/ 1354265 w 2604523"/>
                          <a:gd name="connsiteY33" fmla="*/ 1087746 h 2233997"/>
                          <a:gd name="connsiteX34" fmla="*/ 1432271 w 2604523"/>
                          <a:gd name="connsiteY34" fmla="*/ 1001073 h 2233997"/>
                          <a:gd name="connsiteX35" fmla="*/ 1492942 w 2604523"/>
                          <a:gd name="connsiteY35" fmla="*/ 888399 h 2233997"/>
                          <a:gd name="connsiteX36" fmla="*/ 1631619 w 2604523"/>
                          <a:gd name="connsiteY36" fmla="*/ 751889 h 2233997"/>
                          <a:gd name="connsiteX37" fmla="*/ 1722626 w 2604523"/>
                          <a:gd name="connsiteY37" fmla="*/ 680383 h 2233997"/>
                          <a:gd name="connsiteX38" fmla="*/ 1781130 w 2604523"/>
                          <a:gd name="connsiteY38" fmla="*/ 650048 h 2233997"/>
                          <a:gd name="connsiteX39" fmla="*/ 1835300 w 2604523"/>
                          <a:gd name="connsiteY39" fmla="*/ 632713 h 2233997"/>
                          <a:gd name="connsiteX40" fmla="*/ 1934974 w 2604523"/>
                          <a:gd name="connsiteY40" fmla="*/ 585043 h 2233997"/>
                          <a:gd name="connsiteX41" fmla="*/ 2017314 w 2604523"/>
                          <a:gd name="connsiteY41" fmla="*/ 546040 h 2233997"/>
                          <a:gd name="connsiteX42" fmla="*/ 2093153 w 2604523"/>
                          <a:gd name="connsiteY42" fmla="*/ 528706 h 2233997"/>
                          <a:gd name="connsiteX43" fmla="*/ 2181992 w 2604523"/>
                          <a:gd name="connsiteY43" fmla="*/ 526539 h 2233997"/>
                          <a:gd name="connsiteX44" fmla="*/ 2242663 w 2604523"/>
                          <a:gd name="connsiteY44" fmla="*/ 546040 h 2233997"/>
                          <a:gd name="connsiteX45" fmla="*/ 2353172 w 2604523"/>
                          <a:gd name="connsiteY45" fmla="*/ 580709 h 2233997"/>
                          <a:gd name="connsiteX46" fmla="*/ 2446345 w 2604523"/>
                          <a:gd name="connsiteY46" fmla="*/ 634880 h 2233997"/>
                          <a:gd name="connsiteX47" fmla="*/ 2511350 w 2604523"/>
                          <a:gd name="connsiteY47" fmla="*/ 695551 h 2233997"/>
                          <a:gd name="connsiteX48" fmla="*/ 2576354 w 2604523"/>
                          <a:gd name="connsiteY48" fmla="*/ 810393 h 2233997"/>
                          <a:gd name="connsiteX49" fmla="*/ 2604523 w 2604523"/>
                          <a:gd name="connsiteY49" fmla="*/ 890565 h 2233997"/>
                          <a:gd name="connsiteX50" fmla="*/ 2591522 w 2604523"/>
                          <a:gd name="connsiteY50" fmla="*/ 1068245 h 2233997"/>
                          <a:gd name="connsiteX51" fmla="*/ 2539518 w 2604523"/>
                          <a:gd name="connsiteY51" fmla="*/ 1261092 h 2233997"/>
                          <a:gd name="connsiteX52" fmla="*/ 2457179 w 2604523"/>
                          <a:gd name="connsiteY52" fmla="*/ 1436605 h 2233997"/>
                          <a:gd name="connsiteX53" fmla="*/ 2364006 w 2604523"/>
                          <a:gd name="connsiteY53" fmla="*/ 1536279 h 2233997"/>
                          <a:gd name="connsiteX54" fmla="*/ 2251331 w 2604523"/>
                          <a:gd name="connsiteY54" fmla="*/ 1629453 h 2233997"/>
                          <a:gd name="connsiteX55" fmla="*/ 2153824 w 2604523"/>
                          <a:gd name="connsiteY55" fmla="*/ 1683623 h 2233997"/>
                          <a:gd name="connsiteX56" fmla="*/ 2036815 w 2604523"/>
                          <a:gd name="connsiteY56" fmla="*/ 1778964 h 2233997"/>
                          <a:gd name="connsiteX57" fmla="*/ 1915473 w 2604523"/>
                          <a:gd name="connsiteY57" fmla="*/ 1811466 h 2233997"/>
                          <a:gd name="connsiteX58" fmla="*/ 1804965 w 2604523"/>
                          <a:gd name="connsiteY58" fmla="*/ 1809299 h 2233997"/>
                          <a:gd name="connsiteX59" fmla="*/ 1685790 w 2604523"/>
                          <a:gd name="connsiteY59" fmla="*/ 1781130 h 2233997"/>
                          <a:gd name="connsiteX60" fmla="*/ 1633786 w 2604523"/>
                          <a:gd name="connsiteY60" fmla="*/ 1755128 h 2233997"/>
                          <a:gd name="connsiteX61" fmla="*/ 1573115 w 2604523"/>
                          <a:gd name="connsiteY61" fmla="*/ 1707458 h 2233997"/>
                          <a:gd name="connsiteX62" fmla="*/ 1534112 w 2604523"/>
                          <a:gd name="connsiteY62" fmla="*/ 1707458 h 2233997"/>
                          <a:gd name="connsiteX63" fmla="*/ 1152751 w 2604523"/>
                          <a:gd name="connsiteY63" fmla="*/ 2231830 h 2233997"/>
                          <a:gd name="connsiteX64" fmla="*/ 1263259 w 2604523"/>
                          <a:gd name="connsiteY64" fmla="*/ 2233997 h 2233997"/>
                          <a:gd name="connsiteX65" fmla="*/ 1243757 w 2604523"/>
                          <a:gd name="connsiteY65" fmla="*/ 2223163 h 2233997"/>
                          <a:gd name="connsiteX66" fmla="*/ 1150584 w 2604523"/>
                          <a:gd name="connsiteY66" fmla="*/ 2227496 h 2233997"/>
                          <a:gd name="connsiteX67" fmla="*/ 1059577 w 2604523"/>
                          <a:gd name="connsiteY67" fmla="*/ 2188493 h 2233997"/>
                          <a:gd name="connsiteX68" fmla="*/ 1057410 w 2604523"/>
                          <a:gd name="connsiteY68" fmla="*/ 2119155 h 2233997"/>
                          <a:gd name="connsiteX69" fmla="*/ 1046576 w 2604523"/>
                          <a:gd name="connsiteY69" fmla="*/ 2069318 h 2233997"/>
                          <a:gd name="connsiteX70" fmla="*/ 1035742 w 2604523"/>
                          <a:gd name="connsiteY70" fmla="*/ 2023815 h 2233997"/>
                          <a:gd name="connsiteX71" fmla="*/ 1014074 w 2604523"/>
                          <a:gd name="connsiteY71" fmla="*/ 1989146 h 2233997"/>
                          <a:gd name="connsiteX72" fmla="*/ 990239 w 2604523"/>
                          <a:gd name="connsiteY72" fmla="*/ 1967477 h 2233997"/>
                          <a:gd name="connsiteX73" fmla="*/ 942569 w 2604523"/>
                          <a:gd name="connsiteY73" fmla="*/ 1945809 h 2233997"/>
                          <a:gd name="connsiteX74" fmla="*/ 910066 w 2604523"/>
                          <a:gd name="connsiteY74" fmla="*/ 1947976 h 2233997"/>
                          <a:gd name="connsiteX75" fmla="*/ 903566 w 2604523"/>
                          <a:gd name="connsiteY75" fmla="*/ 1835301 h 2233997"/>
                          <a:gd name="connsiteX76" fmla="*/ 860229 w 2604523"/>
                          <a:gd name="connsiteY76" fmla="*/ 1690124 h 2233997"/>
                          <a:gd name="connsiteX77" fmla="*/ 832061 w 2604523"/>
                          <a:gd name="connsiteY77" fmla="*/ 1531946 h 2233997"/>
                          <a:gd name="connsiteX78" fmla="*/ 803892 w 2604523"/>
                          <a:gd name="connsiteY78" fmla="*/ 1449606 h 2233997"/>
                          <a:gd name="connsiteX79" fmla="*/ 751888 w 2604523"/>
                          <a:gd name="connsiteY79" fmla="*/ 1334764 h 2233997"/>
                          <a:gd name="connsiteX80" fmla="*/ 678216 w 2604523"/>
                          <a:gd name="connsiteY80" fmla="*/ 1289261 h 2233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2604523" h="2233997" fill="none" extrusionOk="0">
                            <a:moveTo>
                              <a:pt x="678216" y="1289261"/>
                            </a:moveTo>
                            <a:cubicBezTo>
                              <a:pt x="660147" y="1270970"/>
                              <a:pt x="612224" y="1239611"/>
                              <a:pt x="593710" y="1232924"/>
                            </a:cubicBezTo>
                            <a:cubicBezTo>
                              <a:pt x="530950" y="1215688"/>
                              <a:pt x="442831" y="1216111"/>
                              <a:pt x="418197" y="1204755"/>
                            </a:cubicBezTo>
                            <a:cubicBezTo>
                              <a:pt x="373809" y="1182682"/>
                              <a:pt x="244327" y="1096288"/>
                              <a:pt x="169012" y="1076912"/>
                            </a:cubicBezTo>
                            <a:cubicBezTo>
                              <a:pt x="169057" y="1053229"/>
                              <a:pt x="114556" y="1005924"/>
                              <a:pt x="67172" y="946903"/>
                            </a:cubicBezTo>
                            <a:cubicBezTo>
                              <a:pt x="38547" y="927006"/>
                              <a:pt x="3312" y="783126"/>
                              <a:pt x="0" y="693384"/>
                            </a:cubicBezTo>
                            <a:cubicBezTo>
                              <a:pt x="19703" y="574331"/>
                              <a:pt x="26508" y="505710"/>
                              <a:pt x="26002" y="446366"/>
                            </a:cubicBezTo>
                            <a:cubicBezTo>
                              <a:pt x="42213" y="426547"/>
                              <a:pt x="67390" y="314469"/>
                              <a:pt x="104008" y="270854"/>
                            </a:cubicBezTo>
                            <a:cubicBezTo>
                              <a:pt x="128650" y="258351"/>
                              <a:pt x="173988" y="174520"/>
                              <a:pt x="221016" y="106175"/>
                            </a:cubicBezTo>
                            <a:cubicBezTo>
                              <a:pt x="249836" y="80876"/>
                              <a:pt x="313871" y="56732"/>
                              <a:pt x="331524" y="34670"/>
                            </a:cubicBezTo>
                            <a:cubicBezTo>
                              <a:pt x="389853" y="10694"/>
                              <a:pt x="418539" y="23610"/>
                              <a:pt x="472368" y="0"/>
                            </a:cubicBezTo>
                            <a:cubicBezTo>
                              <a:pt x="562829" y="11195"/>
                              <a:pt x="606560" y="16279"/>
                              <a:pt x="660881" y="4334"/>
                            </a:cubicBezTo>
                            <a:cubicBezTo>
                              <a:pt x="683442" y="25164"/>
                              <a:pt x="818434" y="88619"/>
                              <a:pt x="860229" y="101841"/>
                            </a:cubicBezTo>
                            <a:cubicBezTo>
                              <a:pt x="880639" y="124011"/>
                              <a:pt x="976073" y="179991"/>
                              <a:pt x="1027075" y="225350"/>
                            </a:cubicBezTo>
                            <a:cubicBezTo>
                              <a:pt x="1041403" y="237474"/>
                              <a:pt x="1104602" y="314858"/>
                              <a:pt x="1126749" y="322857"/>
                            </a:cubicBezTo>
                            <a:cubicBezTo>
                              <a:pt x="1133658" y="343737"/>
                              <a:pt x="1162914" y="387584"/>
                              <a:pt x="1189587" y="455034"/>
                            </a:cubicBezTo>
                            <a:cubicBezTo>
                              <a:pt x="1220621" y="515403"/>
                              <a:pt x="1207540" y="537199"/>
                              <a:pt x="1241590" y="602378"/>
                            </a:cubicBezTo>
                            <a:cubicBezTo>
                              <a:pt x="1241164" y="622879"/>
                              <a:pt x="1258195" y="664902"/>
                              <a:pt x="1265426" y="704219"/>
                            </a:cubicBezTo>
                            <a:cubicBezTo>
                              <a:pt x="1269484" y="739365"/>
                              <a:pt x="1245468" y="770493"/>
                              <a:pt x="1235090" y="838562"/>
                            </a:cubicBezTo>
                            <a:cubicBezTo>
                              <a:pt x="1212332" y="848581"/>
                              <a:pt x="1159568" y="951456"/>
                              <a:pt x="1135416" y="979405"/>
                            </a:cubicBezTo>
                            <a:cubicBezTo>
                              <a:pt x="1089280" y="1021021"/>
                              <a:pt x="1052563" y="1075180"/>
                              <a:pt x="1024908" y="1100747"/>
                            </a:cubicBezTo>
                            <a:cubicBezTo>
                              <a:pt x="990941" y="1133255"/>
                              <a:pt x="970101" y="1143668"/>
                              <a:pt x="931735" y="1180920"/>
                            </a:cubicBezTo>
                            <a:cubicBezTo>
                              <a:pt x="932222" y="1201002"/>
                              <a:pt x="908432" y="1288660"/>
                              <a:pt x="912233" y="1304429"/>
                            </a:cubicBezTo>
                            <a:cubicBezTo>
                              <a:pt x="918369" y="1329020"/>
                              <a:pt x="917988" y="1385335"/>
                              <a:pt x="916567" y="1417104"/>
                            </a:cubicBezTo>
                            <a:cubicBezTo>
                              <a:pt x="910356" y="1486529"/>
                              <a:pt x="936426" y="1588026"/>
                              <a:pt x="983738" y="1705291"/>
                            </a:cubicBezTo>
                            <a:cubicBezTo>
                              <a:pt x="1007034" y="1847213"/>
                              <a:pt x="995140" y="1874206"/>
                              <a:pt x="1040076" y="1989146"/>
                            </a:cubicBezTo>
                            <a:cubicBezTo>
                              <a:pt x="1051442" y="2005674"/>
                              <a:pt x="1051266" y="2099343"/>
                              <a:pt x="1068245" y="2153824"/>
                            </a:cubicBezTo>
                            <a:cubicBezTo>
                              <a:pt x="1199514" y="2031312"/>
                              <a:pt x="1315076" y="1805631"/>
                              <a:pt x="1391101" y="1668455"/>
                            </a:cubicBezTo>
                            <a:cubicBezTo>
                              <a:pt x="1391396" y="1651761"/>
                              <a:pt x="1399188" y="1631088"/>
                              <a:pt x="1408436" y="1596950"/>
                            </a:cubicBezTo>
                            <a:cubicBezTo>
                              <a:pt x="1400966" y="1578269"/>
                              <a:pt x="1387417" y="1519722"/>
                              <a:pt x="1375934" y="1503777"/>
                            </a:cubicBezTo>
                            <a:cubicBezTo>
                              <a:pt x="1359202" y="1478878"/>
                              <a:pt x="1340014" y="1444836"/>
                              <a:pt x="1326097" y="1404103"/>
                            </a:cubicBezTo>
                            <a:cubicBezTo>
                              <a:pt x="1325760" y="1368850"/>
                              <a:pt x="1326922" y="1309584"/>
                              <a:pt x="1313096" y="1280594"/>
                            </a:cubicBezTo>
                            <a:cubicBezTo>
                              <a:pt x="1309929" y="1269031"/>
                              <a:pt x="1314400" y="1235842"/>
                              <a:pt x="1319596" y="1191754"/>
                            </a:cubicBezTo>
                            <a:cubicBezTo>
                              <a:pt x="1329842" y="1175579"/>
                              <a:pt x="1342922" y="1111158"/>
                              <a:pt x="1354265" y="1087746"/>
                            </a:cubicBezTo>
                            <a:cubicBezTo>
                              <a:pt x="1357543" y="1072938"/>
                              <a:pt x="1409038" y="1037328"/>
                              <a:pt x="1432271" y="1001073"/>
                            </a:cubicBezTo>
                            <a:cubicBezTo>
                              <a:pt x="1464856" y="948285"/>
                              <a:pt x="1470033" y="918366"/>
                              <a:pt x="1492942" y="888399"/>
                            </a:cubicBezTo>
                            <a:cubicBezTo>
                              <a:pt x="1535124" y="850850"/>
                              <a:pt x="1599466" y="762692"/>
                              <a:pt x="1631619" y="751889"/>
                            </a:cubicBezTo>
                            <a:cubicBezTo>
                              <a:pt x="1673275" y="714718"/>
                              <a:pt x="1699889" y="702852"/>
                              <a:pt x="1722626" y="680383"/>
                            </a:cubicBezTo>
                            <a:cubicBezTo>
                              <a:pt x="1744360" y="666400"/>
                              <a:pt x="1768028" y="654433"/>
                              <a:pt x="1781130" y="650048"/>
                            </a:cubicBezTo>
                            <a:cubicBezTo>
                              <a:pt x="1786242" y="645134"/>
                              <a:pt x="1823245" y="635797"/>
                              <a:pt x="1835300" y="632713"/>
                            </a:cubicBezTo>
                            <a:cubicBezTo>
                              <a:pt x="1849934" y="618187"/>
                              <a:pt x="1895380" y="599949"/>
                              <a:pt x="1934974" y="585043"/>
                            </a:cubicBezTo>
                            <a:cubicBezTo>
                              <a:pt x="1966741" y="574314"/>
                              <a:pt x="1986207" y="558600"/>
                              <a:pt x="2017314" y="546040"/>
                            </a:cubicBezTo>
                            <a:cubicBezTo>
                              <a:pt x="2051507" y="531636"/>
                              <a:pt x="2062449" y="530930"/>
                              <a:pt x="2093153" y="528706"/>
                            </a:cubicBezTo>
                            <a:cubicBezTo>
                              <a:pt x="2105947" y="530246"/>
                              <a:pt x="2137945" y="530758"/>
                              <a:pt x="2181992" y="526539"/>
                            </a:cubicBezTo>
                            <a:cubicBezTo>
                              <a:pt x="2198519" y="531027"/>
                              <a:pt x="2220589" y="541099"/>
                              <a:pt x="2242663" y="546040"/>
                            </a:cubicBezTo>
                            <a:cubicBezTo>
                              <a:pt x="2260850" y="553083"/>
                              <a:pt x="2315413" y="566558"/>
                              <a:pt x="2353172" y="580709"/>
                            </a:cubicBezTo>
                            <a:cubicBezTo>
                              <a:pt x="2395991" y="599723"/>
                              <a:pt x="2434752" y="622444"/>
                              <a:pt x="2446345" y="634880"/>
                            </a:cubicBezTo>
                            <a:cubicBezTo>
                              <a:pt x="2468078" y="645881"/>
                              <a:pt x="2483484" y="660795"/>
                              <a:pt x="2511350" y="695551"/>
                            </a:cubicBezTo>
                            <a:cubicBezTo>
                              <a:pt x="2529276" y="734496"/>
                              <a:pt x="2542430" y="761680"/>
                              <a:pt x="2576354" y="810393"/>
                            </a:cubicBezTo>
                            <a:cubicBezTo>
                              <a:pt x="2579726" y="830062"/>
                              <a:pt x="2598936" y="867633"/>
                              <a:pt x="2604523" y="890565"/>
                            </a:cubicBezTo>
                            <a:cubicBezTo>
                              <a:pt x="2614378" y="941089"/>
                              <a:pt x="2586843" y="996821"/>
                              <a:pt x="2591522" y="1068245"/>
                            </a:cubicBezTo>
                            <a:cubicBezTo>
                              <a:pt x="2580698" y="1105066"/>
                              <a:pt x="2550947" y="1236902"/>
                              <a:pt x="2539518" y="1261092"/>
                            </a:cubicBezTo>
                            <a:cubicBezTo>
                              <a:pt x="2534005" y="1299910"/>
                              <a:pt x="2479299" y="1386788"/>
                              <a:pt x="2457179" y="1436605"/>
                            </a:cubicBezTo>
                            <a:cubicBezTo>
                              <a:pt x="2423030" y="1458826"/>
                              <a:pt x="2382326" y="1529338"/>
                              <a:pt x="2364006" y="1536279"/>
                            </a:cubicBezTo>
                            <a:cubicBezTo>
                              <a:pt x="2327117" y="1581934"/>
                              <a:pt x="2297223" y="1578244"/>
                              <a:pt x="2251331" y="1629453"/>
                            </a:cubicBezTo>
                            <a:cubicBezTo>
                              <a:pt x="2236249" y="1647775"/>
                              <a:pt x="2164602" y="1678351"/>
                              <a:pt x="2153824" y="1683623"/>
                            </a:cubicBezTo>
                            <a:cubicBezTo>
                              <a:pt x="2108098" y="1715922"/>
                              <a:pt x="2056511" y="1763567"/>
                              <a:pt x="2036815" y="1778964"/>
                            </a:cubicBezTo>
                            <a:cubicBezTo>
                              <a:pt x="2006777" y="1784064"/>
                              <a:pt x="1971796" y="1794404"/>
                              <a:pt x="1915473" y="1811466"/>
                            </a:cubicBezTo>
                            <a:cubicBezTo>
                              <a:pt x="1878265" y="1812395"/>
                              <a:pt x="1825061" y="1817360"/>
                              <a:pt x="1804965" y="1809299"/>
                            </a:cubicBezTo>
                            <a:cubicBezTo>
                              <a:pt x="1783528" y="1802345"/>
                              <a:pt x="1744660" y="1789896"/>
                              <a:pt x="1685790" y="1781130"/>
                            </a:cubicBezTo>
                            <a:cubicBezTo>
                              <a:pt x="1677471" y="1782626"/>
                              <a:pt x="1651051" y="1766455"/>
                              <a:pt x="1633786" y="1755128"/>
                            </a:cubicBezTo>
                            <a:cubicBezTo>
                              <a:pt x="1612978" y="1738508"/>
                              <a:pt x="1597831" y="1732574"/>
                              <a:pt x="1573115" y="1707458"/>
                            </a:cubicBezTo>
                            <a:cubicBezTo>
                              <a:pt x="1562940" y="1704711"/>
                              <a:pt x="1552957" y="1707418"/>
                              <a:pt x="1534112" y="1707458"/>
                            </a:cubicBezTo>
                            <a:cubicBezTo>
                              <a:pt x="1482653" y="1838815"/>
                              <a:pt x="1329662" y="2073625"/>
                              <a:pt x="1152751" y="2231830"/>
                            </a:cubicBezTo>
                            <a:cubicBezTo>
                              <a:pt x="1170569" y="2228426"/>
                              <a:pt x="1238826" y="2228272"/>
                              <a:pt x="1263259" y="2233997"/>
                            </a:cubicBezTo>
                            <a:cubicBezTo>
                              <a:pt x="1257579" y="2229733"/>
                              <a:pt x="1248409" y="2224041"/>
                              <a:pt x="1243757" y="2223163"/>
                            </a:cubicBezTo>
                            <a:cubicBezTo>
                              <a:pt x="1217616" y="2228388"/>
                              <a:pt x="1174623" y="2219520"/>
                              <a:pt x="1150584" y="2227496"/>
                            </a:cubicBezTo>
                            <a:cubicBezTo>
                              <a:pt x="1116703" y="2219539"/>
                              <a:pt x="1075742" y="2186292"/>
                              <a:pt x="1059577" y="2188493"/>
                            </a:cubicBezTo>
                            <a:cubicBezTo>
                              <a:pt x="1058468" y="2165501"/>
                              <a:pt x="1058947" y="2142581"/>
                              <a:pt x="1057410" y="2119155"/>
                            </a:cubicBezTo>
                            <a:cubicBezTo>
                              <a:pt x="1049141" y="2101456"/>
                              <a:pt x="1052443" y="2093672"/>
                              <a:pt x="1046576" y="2069318"/>
                            </a:cubicBezTo>
                            <a:cubicBezTo>
                              <a:pt x="1042082" y="2059862"/>
                              <a:pt x="1036078" y="2028953"/>
                              <a:pt x="1035742" y="2023815"/>
                            </a:cubicBezTo>
                            <a:cubicBezTo>
                              <a:pt x="1027610" y="2007454"/>
                              <a:pt x="1023349" y="2002036"/>
                              <a:pt x="1014074" y="1989146"/>
                            </a:cubicBezTo>
                            <a:cubicBezTo>
                              <a:pt x="1007989" y="1982347"/>
                              <a:pt x="996221" y="1970885"/>
                              <a:pt x="990239" y="1967477"/>
                            </a:cubicBezTo>
                            <a:cubicBezTo>
                              <a:pt x="985265" y="1962021"/>
                              <a:pt x="953481" y="1954254"/>
                              <a:pt x="942569" y="1945809"/>
                            </a:cubicBezTo>
                            <a:cubicBezTo>
                              <a:pt x="927241" y="1948272"/>
                              <a:pt x="919359" y="1945881"/>
                              <a:pt x="910066" y="1947976"/>
                            </a:cubicBezTo>
                            <a:cubicBezTo>
                              <a:pt x="901295" y="1932616"/>
                              <a:pt x="912469" y="1884249"/>
                              <a:pt x="903566" y="1835301"/>
                            </a:cubicBezTo>
                            <a:cubicBezTo>
                              <a:pt x="885247" y="1802615"/>
                              <a:pt x="874681" y="1746915"/>
                              <a:pt x="860229" y="1690124"/>
                            </a:cubicBezTo>
                            <a:cubicBezTo>
                              <a:pt x="857912" y="1610452"/>
                              <a:pt x="851384" y="1594427"/>
                              <a:pt x="832061" y="1531946"/>
                            </a:cubicBezTo>
                            <a:cubicBezTo>
                              <a:pt x="821075" y="1514776"/>
                              <a:pt x="807417" y="1481637"/>
                              <a:pt x="803892" y="1449606"/>
                            </a:cubicBezTo>
                            <a:cubicBezTo>
                              <a:pt x="783874" y="1421766"/>
                              <a:pt x="782079" y="1386572"/>
                              <a:pt x="751888" y="1334764"/>
                            </a:cubicBezTo>
                            <a:cubicBezTo>
                              <a:pt x="733786" y="1332003"/>
                              <a:pt x="698049" y="1298239"/>
                              <a:pt x="678216" y="1289261"/>
                            </a:cubicBezTo>
                            <a:close/>
                          </a:path>
                          <a:path w="2604523" h="2233997" stroke="0" extrusionOk="0">
                            <a:moveTo>
                              <a:pt x="678216" y="1289261"/>
                            </a:moveTo>
                            <a:cubicBezTo>
                              <a:pt x="637653" y="1264144"/>
                              <a:pt x="630147" y="1250713"/>
                              <a:pt x="593710" y="1232924"/>
                            </a:cubicBezTo>
                            <a:cubicBezTo>
                              <a:pt x="551254" y="1220201"/>
                              <a:pt x="470816" y="1202998"/>
                              <a:pt x="418197" y="1204755"/>
                            </a:cubicBezTo>
                            <a:cubicBezTo>
                              <a:pt x="388861" y="1195475"/>
                              <a:pt x="293935" y="1121594"/>
                              <a:pt x="169012" y="1076912"/>
                            </a:cubicBezTo>
                            <a:cubicBezTo>
                              <a:pt x="151190" y="1030596"/>
                              <a:pt x="97060" y="971454"/>
                              <a:pt x="67172" y="946903"/>
                            </a:cubicBezTo>
                            <a:cubicBezTo>
                              <a:pt x="37247" y="917383"/>
                              <a:pt x="32562" y="752975"/>
                              <a:pt x="0" y="693384"/>
                            </a:cubicBezTo>
                            <a:cubicBezTo>
                              <a:pt x="11562" y="632059"/>
                              <a:pt x="22629" y="569246"/>
                              <a:pt x="26002" y="446366"/>
                            </a:cubicBezTo>
                            <a:cubicBezTo>
                              <a:pt x="57084" y="382613"/>
                              <a:pt x="90869" y="296270"/>
                              <a:pt x="104008" y="270854"/>
                            </a:cubicBezTo>
                            <a:cubicBezTo>
                              <a:pt x="119692" y="239344"/>
                              <a:pt x="178121" y="194091"/>
                              <a:pt x="221016" y="106175"/>
                            </a:cubicBezTo>
                            <a:cubicBezTo>
                              <a:pt x="255757" y="88846"/>
                              <a:pt x="325325" y="51373"/>
                              <a:pt x="331524" y="34670"/>
                            </a:cubicBezTo>
                            <a:cubicBezTo>
                              <a:pt x="371186" y="18517"/>
                              <a:pt x="432380" y="3341"/>
                              <a:pt x="472368" y="0"/>
                            </a:cubicBezTo>
                            <a:cubicBezTo>
                              <a:pt x="565888" y="7879"/>
                              <a:pt x="621435" y="4064"/>
                              <a:pt x="660881" y="4334"/>
                            </a:cubicBezTo>
                            <a:cubicBezTo>
                              <a:pt x="732809" y="23737"/>
                              <a:pt x="832206" y="77522"/>
                              <a:pt x="860229" y="101841"/>
                            </a:cubicBezTo>
                            <a:cubicBezTo>
                              <a:pt x="909254" y="124764"/>
                              <a:pt x="996347" y="220928"/>
                              <a:pt x="1027075" y="225350"/>
                            </a:cubicBezTo>
                            <a:cubicBezTo>
                              <a:pt x="1061582" y="259488"/>
                              <a:pt x="1109807" y="290960"/>
                              <a:pt x="1126749" y="322857"/>
                            </a:cubicBezTo>
                            <a:cubicBezTo>
                              <a:pt x="1153514" y="350662"/>
                              <a:pt x="1154277" y="408394"/>
                              <a:pt x="1189587" y="455034"/>
                            </a:cubicBezTo>
                            <a:cubicBezTo>
                              <a:pt x="1198299" y="490150"/>
                              <a:pt x="1216936" y="543550"/>
                              <a:pt x="1241590" y="602378"/>
                            </a:cubicBezTo>
                            <a:cubicBezTo>
                              <a:pt x="1247111" y="629611"/>
                              <a:pt x="1252606" y="655568"/>
                              <a:pt x="1265426" y="704219"/>
                            </a:cubicBezTo>
                            <a:cubicBezTo>
                              <a:pt x="1269005" y="727497"/>
                              <a:pt x="1253514" y="799288"/>
                              <a:pt x="1235090" y="838562"/>
                            </a:cubicBezTo>
                            <a:cubicBezTo>
                              <a:pt x="1180804" y="894845"/>
                              <a:pt x="1182483" y="920415"/>
                              <a:pt x="1135416" y="979405"/>
                            </a:cubicBezTo>
                            <a:cubicBezTo>
                              <a:pt x="1088645" y="1014013"/>
                              <a:pt x="1077107" y="1062106"/>
                              <a:pt x="1024908" y="1100747"/>
                            </a:cubicBezTo>
                            <a:cubicBezTo>
                              <a:pt x="993967" y="1116669"/>
                              <a:pt x="946650" y="1157436"/>
                              <a:pt x="931735" y="1180920"/>
                            </a:cubicBezTo>
                            <a:cubicBezTo>
                              <a:pt x="919645" y="1237947"/>
                              <a:pt x="922460" y="1253409"/>
                              <a:pt x="912233" y="1304429"/>
                            </a:cubicBezTo>
                            <a:cubicBezTo>
                              <a:pt x="919928" y="1359252"/>
                              <a:pt x="924988" y="1377199"/>
                              <a:pt x="916567" y="1417104"/>
                            </a:cubicBezTo>
                            <a:cubicBezTo>
                              <a:pt x="956222" y="1524048"/>
                              <a:pt x="942492" y="1612165"/>
                              <a:pt x="983738" y="1705291"/>
                            </a:cubicBezTo>
                            <a:cubicBezTo>
                              <a:pt x="1033151" y="1836997"/>
                              <a:pt x="1013648" y="1955368"/>
                              <a:pt x="1040076" y="1989146"/>
                            </a:cubicBezTo>
                            <a:cubicBezTo>
                              <a:pt x="1036348" y="2025048"/>
                              <a:pt x="1048960" y="2084637"/>
                              <a:pt x="1068245" y="2153824"/>
                            </a:cubicBezTo>
                            <a:cubicBezTo>
                              <a:pt x="1162323" y="1940167"/>
                              <a:pt x="1277440" y="1748602"/>
                              <a:pt x="1391101" y="1668455"/>
                            </a:cubicBezTo>
                            <a:cubicBezTo>
                              <a:pt x="1396772" y="1653606"/>
                              <a:pt x="1407950" y="1606780"/>
                              <a:pt x="1408436" y="1596950"/>
                            </a:cubicBezTo>
                            <a:cubicBezTo>
                              <a:pt x="1396325" y="1574151"/>
                              <a:pt x="1376337" y="1531363"/>
                              <a:pt x="1375934" y="1503777"/>
                            </a:cubicBezTo>
                            <a:cubicBezTo>
                              <a:pt x="1364308" y="1478196"/>
                              <a:pt x="1336231" y="1443399"/>
                              <a:pt x="1326097" y="1404103"/>
                            </a:cubicBezTo>
                            <a:cubicBezTo>
                              <a:pt x="1321594" y="1378094"/>
                              <a:pt x="1329242" y="1334156"/>
                              <a:pt x="1313096" y="1280594"/>
                            </a:cubicBezTo>
                            <a:cubicBezTo>
                              <a:pt x="1317566" y="1249157"/>
                              <a:pt x="1323455" y="1217649"/>
                              <a:pt x="1319596" y="1191754"/>
                            </a:cubicBezTo>
                            <a:cubicBezTo>
                              <a:pt x="1335220" y="1165216"/>
                              <a:pt x="1343827" y="1110683"/>
                              <a:pt x="1354265" y="1087746"/>
                            </a:cubicBezTo>
                            <a:cubicBezTo>
                              <a:pt x="1366755" y="1081165"/>
                              <a:pt x="1396841" y="1028846"/>
                              <a:pt x="1432271" y="1001073"/>
                            </a:cubicBezTo>
                            <a:cubicBezTo>
                              <a:pt x="1466217" y="954217"/>
                              <a:pt x="1487540" y="911705"/>
                              <a:pt x="1492942" y="888399"/>
                            </a:cubicBezTo>
                            <a:cubicBezTo>
                              <a:pt x="1552769" y="826616"/>
                              <a:pt x="1573731" y="811834"/>
                              <a:pt x="1631619" y="751889"/>
                            </a:cubicBezTo>
                            <a:cubicBezTo>
                              <a:pt x="1679246" y="720295"/>
                              <a:pt x="1677893" y="705973"/>
                              <a:pt x="1722626" y="680383"/>
                            </a:cubicBezTo>
                            <a:cubicBezTo>
                              <a:pt x="1730898" y="670401"/>
                              <a:pt x="1757837" y="668159"/>
                              <a:pt x="1781130" y="650048"/>
                            </a:cubicBezTo>
                            <a:cubicBezTo>
                              <a:pt x="1804721" y="645781"/>
                              <a:pt x="1821739" y="634296"/>
                              <a:pt x="1835300" y="632713"/>
                            </a:cubicBezTo>
                            <a:cubicBezTo>
                              <a:pt x="1857350" y="611636"/>
                              <a:pt x="1901441" y="604524"/>
                              <a:pt x="1934974" y="585043"/>
                            </a:cubicBezTo>
                            <a:cubicBezTo>
                              <a:pt x="1954331" y="567285"/>
                              <a:pt x="1988079" y="559240"/>
                              <a:pt x="2017314" y="546040"/>
                            </a:cubicBezTo>
                            <a:cubicBezTo>
                              <a:pt x="2030163" y="536789"/>
                              <a:pt x="2080022" y="525845"/>
                              <a:pt x="2093153" y="528706"/>
                            </a:cubicBezTo>
                            <a:cubicBezTo>
                              <a:pt x="2113603" y="535215"/>
                              <a:pt x="2157870" y="528824"/>
                              <a:pt x="2181992" y="526539"/>
                            </a:cubicBezTo>
                            <a:cubicBezTo>
                              <a:pt x="2192373" y="529826"/>
                              <a:pt x="2217108" y="535121"/>
                              <a:pt x="2242663" y="546040"/>
                            </a:cubicBezTo>
                            <a:cubicBezTo>
                              <a:pt x="2271827" y="548799"/>
                              <a:pt x="2328636" y="568537"/>
                              <a:pt x="2353172" y="580709"/>
                            </a:cubicBezTo>
                            <a:cubicBezTo>
                              <a:pt x="2398770" y="606068"/>
                              <a:pt x="2426724" y="628403"/>
                              <a:pt x="2446345" y="634880"/>
                            </a:cubicBezTo>
                            <a:cubicBezTo>
                              <a:pt x="2458192" y="644366"/>
                              <a:pt x="2500808" y="685208"/>
                              <a:pt x="2511350" y="695551"/>
                            </a:cubicBezTo>
                            <a:cubicBezTo>
                              <a:pt x="2527463" y="738661"/>
                              <a:pt x="2540537" y="762217"/>
                              <a:pt x="2576354" y="810393"/>
                            </a:cubicBezTo>
                            <a:cubicBezTo>
                              <a:pt x="2592996" y="840847"/>
                              <a:pt x="2588661" y="852435"/>
                              <a:pt x="2604523" y="890565"/>
                            </a:cubicBezTo>
                            <a:cubicBezTo>
                              <a:pt x="2597210" y="965191"/>
                              <a:pt x="2603589" y="1019370"/>
                              <a:pt x="2591522" y="1068245"/>
                            </a:cubicBezTo>
                            <a:cubicBezTo>
                              <a:pt x="2565199" y="1127635"/>
                              <a:pt x="2546319" y="1201989"/>
                              <a:pt x="2539518" y="1261092"/>
                            </a:cubicBezTo>
                            <a:cubicBezTo>
                              <a:pt x="2492018" y="1341777"/>
                              <a:pt x="2475458" y="1405320"/>
                              <a:pt x="2457179" y="1436605"/>
                            </a:cubicBezTo>
                            <a:cubicBezTo>
                              <a:pt x="2439244" y="1462152"/>
                              <a:pt x="2386989" y="1526412"/>
                              <a:pt x="2364006" y="1536279"/>
                            </a:cubicBezTo>
                            <a:cubicBezTo>
                              <a:pt x="2334228" y="1554992"/>
                              <a:pt x="2281037" y="1607355"/>
                              <a:pt x="2251331" y="1629453"/>
                            </a:cubicBezTo>
                            <a:cubicBezTo>
                              <a:pt x="2209070" y="1644623"/>
                              <a:pt x="2194277" y="1661729"/>
                              <a:pt x="2153824" y="1683623"/>
                            </a:cubicBezTo>
                            <a:cubicBezTo>
                              <a:pt x="2097414" y="1727214"/>
                              <a:pt x="2067846" y="1746434"/>
                              <a:pt x="2036815" y="1778964"/>
                            </a:cubicBezTo>
                            <a:cubicBezTo>
                              <a:pt x="2013826" y="1791905"/>
                              <a:pt x="1969946" y="1789113"/>
                              <a:pt x="1915473" y="1811466"/>
                            </a:cubicBezTo>
                            <a:cubicBezTo>
                              <a:pt x="1880367" y="1802643"/>
                              <a:pt x="1854126" y="1801238"/>
                              <a:pt x="1804965" y="1809299"/>
                            </a:cubicBezTo>
                            <a:cubicBezTo>
                              <a:pt x="1763450" y="1788600"/>
                              <a:pt x="1700305" y="1787163"/>
                              <a:pt x="1685790" y="1781130"/>
                            </a:cubicBezTo>
                            <a:cubicBezTo>
                              <a:pt x="1680862" y="1777292"/>
                              <a:pt x="1642826" y="1762040"/>
                              <a:pt x="1633786" y="1755128"/>
                            </a:cubicBezTo>
                            <a:cubicBezTo>
                              <a:pt x="1627428" y="1743881"/>
                              <a:pt x="1588398" y="1714156"/>
                              <a:pt x="1573115" y="1707458"/>
                            </a:cubicBezTo>
                            <a:cubicBezTo>
                              <a:pt x="1566237" y="1709645"/>
                              <a:pt x="1548857" y="1704527"/>
                              <a:pt x="1534112" y="1707458"/>
                            </a:cubicBezTo>
                            <a:cubicBezTo>
                              <a:pt x="1336334" y="1902573"/>
                              <a:pt x="1245899" y="2020076"/>
                              <a:pt x="1152751" y="2231830"/>
                            </a:cubicBezTo>
                            <a:cubicBezTo>
                              <a:pt x="1183722" y="2229277"/>
                              <a:pt x="1241826" y="2237901"/>
                              <a:pt x="1263259" y="2233997"/>
                            </a:cubicBezTo>
                            <a:cubicBezTo>
                              <a:pt x="1259446" y="2231708"/>
                              <a:pt x="1250157" y="2226769"/>
                              <a:pt x="1243757" y="2223163"/>
                            </a:cubicBezTo>
                            <a:cubicBezTo>
                              <a:pt x="1202654" y="2217495"/>
                              <a:pt x="1175174" y="2224165"/>
                              <a:pt x="1150584" y="2227496"/>
                            </a:cubicBezTo>
                            <a:cubicBezTo>
                              <a:pt x="1111674" y="2214029"/>
                              <a:pt x="1088510" y="2205275"/>
                              <a:pt x="1059577" y="2188493"/>
                            </a:cubicBezTo>
                            <a:cubicBezTo>
                              <a:pt x="1059373" y="2161746"/>
                              <a:pt x="1054586" y="2144685"/>
                              <a:pt x="1057410" y="2119155"/>
                            </a:cubicBezTo>
                            <a:cubicBezTo>
                              <a:pt x="1051568" y="2102076"/>
                              <a:pt x="1050038" y="2092419"/>
                              <a:pt x="1046576" y="2069318"/>
                            </a:cubicBezTo>
                            <a:cubicBezTo>
                              <a:pt x="1046638" y="2052090"/>
                              <a:pt x="1039351" y="2040623"/>
                              <a:pt x="1035742" y="2023815"/>
                            </a:cubicBezTo>
                            <a:cubicBezTo>
                              <a:pt x="1031266" y="2021532"/>
                              <a:pt x="1022224" y="2002747"/>
                              <a:pt x="1014074" y="1989146"/>
                            </a:cubicBezTo>
                            <a:cubicBezTo>
                              <a:pt x="1008354" y="1986965"/>
                              <a:pt x="999974" y="1978954"/>
                              <a:pt x="990239" y="1967477"/>
                            </a:cubicBezTo>
                            <a:cubicBezTo>
                              <a:pt x="970340" y="1956707"/>
                              <a:pt x="950524" y="1949337"/>
                              <a:pt x="942569" y="1945809"/>
                            </a:cubicBezTo>
                            <a:cubicBezTo>
                              <a:pt x="930237" y="1945837"/>
                              <a:pt x="914494" y="1945122"/>
                              <a:pt x="910066" y="1947976"/>
                            </a:cubicBezTo>
                            <a:cubicBezTo>
                              <a:pt x="900576" y="1911654"/>
                              <a:pt x="913289" y="1868020"/>
                              <a:pt x="903566" y="1835301"/>
                            </a:cubicBezTo>
                            <a:cubicBezTo>
                              <a:pt x="889167" y="1811601"/>
                              <a:pt x="869691" y="1747095"/>
                              <a:pt x="860229" y="1690124"/>
                            </a:cubicBezTo>
                            <a:cubicBezTo>
                              <a:pt x="842181" y="1619898"/>
                              <a:pt x="837574" y="1547394"/>
                              <a:pt x="832061" y="1531946"/>
                            </a:cubicBezTo>
                            <a:cubicBezTo>
                              <a:pt x="830734" y="1511088"/>
                              <a:pt x="809701" y="1468472"/>
                              <a:pt x="803892" y="1449606"/>
                            </a:cubicBezTo>
                            <a:cubicBezTo>
                              <a:pt x="793089" y="1400266"/>
                              <a:pt x="771086" y="1351104"/>
                              <a:pt x="751888" y="1334764"/>
                            </a:cubicBezTo>
                            <a:cubicBezTo>
                              <a:pt x="730748" y="1316035"/>
                              <a:pt x="693945" y="1306081"/>
                              <a:pt x="678216" y="12892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5BA9153-A316-45B9-ACA6-EE53219AB63E}"/>
                  </a:ext>
                </a:extLst>
              </p:cNvPr>
              <p:cNvSpPr/>
              <p:nvPr/>
            </p:nvSpPr>
            <p:spPr>
              <a:xfrm rot="3600000">
                <a:off x="2279859" y="3036836"/>
                <a:ext cx="340183" cy="195913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>
                    <a:moveTo>
                      <a:pt x="1531938" y="522288"/>
                    </a:moveTo>
                    <a:lnTo>
                      <a:pt x="1531938" y="522288"/>
                    </a:lnTo>
                    <a:lnTo>
                      <a:pt x="1363663" y="465138"/>
                    </a:lnTo>
                    <a:lnTo>
                      <a:pt x="1281113" y="431800"/>
                    </a:lnTo>
                    <a:lnTo>
                      <a:pt x="1238250" y="396875"/>
                    </a:lnTo>
                    <a:lnTo>
                      <a:pt x="1239838" y="376238"/>
                    </a:lnTo>
                    <a:lnTo>
                      <a:pt x="1241425" y="295275"/>
                    </a:lnTo>
                    <a:lnTo>
                      <a:pt x="1217613" y="241300"/>
                    </a:lnTo>
                    <a:lnTo>
                      <a:pt x="1146175" y="180975"/>
                    </a:lnTo>
                    <a:lnTo>
                      <a:pt x="1074738" y="141288"/>
                    </a:lnTo>
                    <a:lnTo>
                      <a:pt x="989013" y="85725"/>
                    </a:lnTo>
                    <a:lnTo>
                      <a:pt x="882650" y="55563"/>
                    </a:lnTo>
                    <a:lnTo>
                      <a:pt x="796925" y="31750"/>
                    </a:lnTo>
                    <a:lnTo>
                      <a:pt x="708025" y="12700"/>
                    </a:lnTo>
                    <a:lnTo>
                      <a:pt x="671513" y="6350"/>
                    </a:lnTo>
                    <a:lnTo>
                      <a:pt x="639763" y="6350"/>
                    </a:lnTo>
                    <a:cubicBezTo>
                      <a:pt x="623361" y="4710"/>
                      <a:pt x="629206" y="4763"/>
                      <a:pt x="622300" y="4763"/>
                    </a:cubicBezTo>
                    <a:lnTo>
                      <a:pt x="612775" y="3175"/>
                    </a:lnTo>
                    <a:lnTo>
                      <a:pt x="588963" y="0"/>
                    </a:lnTo>
                    <a:lnTo>
                      <a:pt x="560388" y="1588"/>
                    </a:lnTo>
                    <a:lnTo>
                      <a:pt x="538163" y="3175"/>
                    </a:lnTo>
                    <a:lnTo>
                      <a:pt x="520700" y="6350"/>
                    </a:lnTo>
                    <a:lnTo>
                      <a:pt x="501650" y="12700"/>
                    </a:lnTo>
                    <a:lnTo>
                      <a:pt x="485775" y="14288"/>
                    </a:lnTo>
                    <a:lnTo>
                      <a:pt x="466725" y="19050"/>
                    </a:lnTo>
                    <a:lnTo>
                      <a:pt x="454025" y="23813"/>
                    </a:lnTo>
                    <a:lnTo>
                      <a:pt x="454025" y="23813"/>
                    </a:lnTo>
                    <a:lnTo>
                      <a:pt x="439738" y="26988"/>
                    </a:lnTo>
                    <a:lnTo>
                      <a:pt x="415925" y="31750"/>
                    </a:lnTo>
                    <a:lnTo>
                      <a:pt x="406400" y="38100"/>
                    </a:lnTo>
                    <a:lnTo>
                      <a:pt x="388938" y="46038"/>
                    </a:lnTo>
                    <a:lnTo>
                      <a:pt x="371475" y="52388"/>
                    </a:lnTo>
                    <a:lnTo>
                      <a:pt x="352425" y="63500"/>
                    </a:lnTo>
                    <a:lnTo>
                      <a:pt x="338138" y="69850"/>
                    </a:lnTo>
                    <a:lnTo>
                      <a:pt x="328613" y="74613"/>
                    </a:lnTo>
                    <a:lnTo>
                      <a:pt x="309563" y="82550"/>
                    </a:lnTo>
                    <a:lnTo>
                      <a:pt x="296863" y="87313"/>
                    </a:lnTo>
                    <a:lnTo>
                      <a:pt x="296863" y="87313"/>
                    </a:lnTo>
                    <a:lnTo>
                      <a:pt x="280988" y="95250"/>
                    </a:lnTo>
                    <a:lnTo>
                      <a:pt x="273050" y="100013"/>
                    </a:lnTo>
                    <a:lnTo>
                      <a:pt x="261938" y="107950"/>
                    </a:lnTo>
                    <a:lnTo>
                      <a:pt x="246063" y="120650"/>
                    </a:lnTo>
                    <a:lnTo>
                      <a:pt x="233363" y="130175"/>
                    </a:lnTo>
                    <a:lnTo>
                      <a:pt x="220663" y="144463"/>
                    </a:lnTo>
                    <a:lnTo>
                      <a:pt x="211138" y="152400"/>
                    </a:lnTo>
                    <a:lnTo>
                      <a:pt x="196850" y="163513"/>
                    </a:lnTo>
                    <a:lnTo>
                      <a:pt x="179388" y="179388"/>
                    </a:lnTo>
                    <a:lnTo>
                      <a:pt x="166688" y="195263"/>
                    </a:lnTo>
                    <a:lnTo>
                      <a:pt x="149225" y="207963"/>
                    </a:lnTo>
                    <a:lnTo>
                      <a:pt x="141288" y="219075"/>
                    </a:lnTo>
                    <a:lnTo>
                      <a:pt x="131763" y="233363"/>
                    </a:lnTo>
                    <a:lnTo>
                      <a:pt x="115888" y="250825"/>
                    </a:lnTo>
                    <a:cubicBezTo>
                      <a:pt x="107643" y="262368"/>
                      <a:pt x="107950" y="257386"/>
                      <a:pt x="107950" y="263525"/>
                    </a:cubicBezTo>
                    <a:lnTo>
                      <a:pt x="98425" y="274638"/>
                    </a:lnTo>
                    <a:lnTo>
                      <a:pt x="88900" y="292100"/>
                    </a:lnTo>
                    <a:lnTo>
                      <a:pt x="76200" y="312738"/>
                    </a:lnTo>
                    <a:lnTo>
                      <a:pt x="66675" y="336550"/>
                    </a:lnTo>
                    <a:lnTo>
                      <a:pt x="60325" y="349250"/>
                    </a:lnTo>
                    <a:lnTo>
                      <a:pt x="53975" y="361950"/>
                    </a:lnTo>
                    <a:lnTo>
                      <a:pt x="49213" y="376238"/>
                    </a:lnTo>
                    <a:lnTo>
                      <a:pt x="36513" y="396875"/>
                    </a:lnTo>
                    <a:lnTo>
                      <a:pt x="28575" y="411163"/>
                    </a:lnTo>
                    <a:lnTo>
                      <a:pt x="19050" y="422275"/>
                    </a:lnTo>
                    <a:cubicBezTo>
                      <a:pt x="12463" y="435448"/>
                      <a:pt x="12700" y="430242"/>
                      <a:pt x="12700" y="436563"/>
                    </a:cubicBezTo>
                    <a:lnTo>
                      <a:pt x="9525" y="442913"/>
                    </a:lnTo>
                    <a:lnTo>
                      <a:pt x="4763" y="466725"/>
                    </a:lnTo>
                    <a:lnTo>
                      <a:pt x="0" y="485775"/>
                    </a:lnTo>
                    <a:lnTo>
                      <a:pt x="0" y="512763"/>
                    </a:lnTo>
                    <a:lnTo>
                      <a:pt x="1588" y="519113"/>
                    </a:lnTo>
                    <a:lnTo>
                      <a:pt x="6350" y="538163"/>
                    </a:lnTo>
                    <a:lnTo>
                      <a:pt x="7938" y="554038"/>
                    </a:lnTo>
                    <a:lnTo>
                      <a:pt x="15875" y="577850"/>
                    </a:lnTo>
                    <a:lnTo>
                      <a:pt x="28575" y="601663"/>
                    </a:lnTo>
                    <a:lnTo>
                      <a:pt x="31750" y="627063"/>
                    </a:lnTo>
                    <a:lnTo>
                      <a:pt x="38100" y="652463"/>
                    </a:lnTo>
                    <a:lnTo>
                      <a:pt x="46038" y="666750"/>
                    </a:lnTo>
                    <a:lnTo>
                      <a:pt x="63500" y="682625"/>
                    </a:lnTo>
                    <a:lnTo>
                      <a:pt x="107950" y="728663"/>
                    </a:lnTo>
                    <a:lnTo>
                      <a:pt x="123825" y="747713"/>
                    </a:lnTo>
                    <a:lnTo>
                      <a:pt x="173038" y="771525"/>
                    </a:lnTo>
                    <a:lnTo>
                      <a:pt x="220663" y="800100"/>
                    </a:lnTo>
                    <a:lnTo>
                      <a:pt x="319088" y="830263"/>
                    </a:lnTo>
                    <a:lnTo>
                      <a:pt x="373063" y="850900"/>
                    </a:lnTo>
                    <a:lnTo>
                      <a:pt x="449263" y="876300"/>
                    </a:lnTo>
                    <a:lnTo>
                      <a:pt x="538163" y="904875"/>
                    </a:lnTo>
                    <a:lnTo>
                      <a:pt x="614363" y="922338"/>
                    </a:lnTo>
                    <a:lnTo>
                      <a:pt x="660400" y="933450"/>
                    </a:lnTo>
                    <a:lnTo>
                      <a:pt x="714375" y="933450"/>
                    </a:lnTo>
                    <a:lnTo>
                      <a:pt x="792163" y="901700"/>
                    </a:lnTo>
                    <a:lnTo>
                      <a:pt x="857250" y="885825"/>
                    </a:lnTo>
                    <a:lnTo>
                      <a:pt x="923925" y="866775"/>
                    </a:lnTo>
                    <a:lnTo>
                      <a:pt x="1001713" y="841375"/>
                    </a:lnTo>
                    <a:lnTo>
                      <a:pt x="1041400" y="822325"/>
                    </a:lnTo>
                    <a:lnTo>
                      <a:pt x="1074738" y="804863"/>
                    </a:lnTo>
                    <a:lnTo>
                      <a:pt x="1114425" y="774700"/>
                    </a:lnTo>
                    <a:lnTo>
                      <a:pt x="1138238" y="730250"/>
                    </a:lnTo>
                    <a:lnTo>
                      <a:pt x="1154113" y="687388"/>
                    </a:lnTo>
                    <a:cubicBezTo>
                      <a:pt x="1159290" y="673580"/>
                      <a:pt x="1156853" y="678732"/>
                      <a:pt x="1160463" y="671513"/>
                    </a:cubicBezTo>
                    <a:lnTo>
                      <a:pt x="1176338" y="638175"/>
                    </a:lnTo>
                    <a:lnTo>
                      <a:pt x="1193800" y="611188"/>
                    </a:lnTo>
                    <a:lnTo>
                      <a:pt x="1209675" y="581025"/>
                    </a:lnTo>
                    <a:lnTo>
                      <a:pt x="1233488" y="563563"/>
                    </a:lnTo>
                    <a:lnTo>
                      <a:pt x="1274763" y="558800"/>
                    </a:lnTo>
                    <a:lnTo>
                      <a:pt x="1289050" y="558800"/>
                    </a:lnTo>
                    <a:lnTo>
                      <a:pt x="1333500" y="561975"/>
                    </a:lnTo>
                    <a:cubicBezTo>
                      <a:pt x="1352954" y="566298"/>
                      <a:pt x="1342909" y="565150"/>
                      <a:pt x="1363663" y="565150"/>
                    </a:cubicBezTo>
                    <a:lnTo>
                      <a:pt x="1387475" y="573088"/>
                    </a:lnTo>
                    <a:cubicBezTo>
                      <a:pt x="1393296" y="574146"/>
                      <a:pt x="1399153" y="575023"/>
                      <a:pt x="1404938" y="576263"/>
                    </a:cubicBezTo>
                    <a:cubicBezTo>
                      <a:pt x="1406574" y="576614"/>
                      <a:pt x="1408037" y="577665"/>
                      <a:pt x="1409700" y="577850"/>
                    </a:cubicBezTo>
                    <a:cubicBezTo>
                      <a:pt x="1412856" y="578201"/>
                      <a:pt x="1416050" y="577850"/>
                      <a:pt x="1419225" y="577850"/>
                    </a:cubicBezTo>
                    <a:lnTo>
                      <a:pt x="1446213" y="587375"/>
                    </a:lnTo>
                    <a:cubicBezTo>
                      <a:pt x="1462050" y="590894"/>
                      <a:pt x="1455621" y="590550"/>
                      <a:pt x="1465263" y="590550"/>
                    </a:cubicBezTo>
                    <a:lnTo>
                      <a:pt x="1485900" y="596900"/>
                    </a:lnTo>
                    <a:lnTo>
                      <a:pt x="1500188" y="600075"/>
                    </a:lnTo>
                    <a:lnTo>
                      <a:pt x="1514475" y="603250"/>
                    </a:lnTo>
                    <a:cubicBezTo>
                      <a:pt x="1519238" y="604308"/>
                      <a:pt x="1524100" y="604990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lnTo>
                      <a:pt x="1555750" y="614363"/>
                    </a:lnTo>
                    <a:lnTo>
                      <a:pt x="1570038" y="615950"/>
                    </a:lnTo>
                    <a:lnTo>
                      <a:pt x="1581150" y="620713"/>
                    </a:lnTo>
                    <a:cubicBezTo>
                      <a:pt x="1596988" y="624232"/>
                      <a:pt x="1590559" y="623888"/>
                      <a:pt x="1600200" y="623888"/>
                    </a:cubicBezTo>
                    <a:lnTo>
                      <a:pt x="1604963" y="627063"/>
                    </a:lnTo>
                    <a:lnTo>
                      <a:pt x="1620838" y="633413"/>
                    </a:lnTo>
                    <a:lnTo>
                      <a:pt x="1620838" y="619125"/>
                    </a:lnTo>
                    <a:lnTo>
                      <a:pt x="1616075" y="598488"/>
                    </a:lnTo>
                    <a:lnTo>
                      <a:pt x="1608138" y="587375"/>
                    </a:lnTo>
                    <a:lnTo>
                      <a:pt x="1600200" y="579438"/>
                    </a:lnTo>
                    <a:lnTo>
                      <a:pt x="1589088" y="563563"/>
                    </a:lnTo>
                    <a:lnTo>
                      <a:pt x="1531938" y="522288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531938 w 1620838"/>
                          <a:gd name="connsiteY0" fmla="*/ 522288 h 933450"/>
                          <a:gd name="connsiteX1" fmla="*/ 1531938 w 1620838"/>
                          <a:gd name="connsiteY1" fmla="*/ 522288 h 933450"/>
                          <a:gd name="connsiteX2" fmla="*/ 1363663 w 1620838"/>
                          <a:gd name="connsiteY2" fmla="*/ 465138 h 933450"/>
                          <a:gd name="connsiteX3" fmla="*/ 1281113 w 1620838"/>
                          <a:gd name="connsiteY3" fmla="*/ 431800 h 933450"/>
                          <a:gd name="connsiteX4" fmla="*/ 1238250 w 1620838"/>
                          <a:gd name="connsiteY4" fmla="*/ 396875 h 933450"/>
                          <a:gd name="connsiteX5" fmla="*/ 1239838 w 1620838"/>
                          <a:gd name="connsiteY5" fmla="*/ 376238 h 933450"/>
                          <a:gd name="connsiteX6" fmla="*/ 1241425 w 1620838"/>
                          <a:gd name="connsiteY6" fmla="*/ 295275 h 933450"/>
                          <a:gd name="connsiteX7" fmla="*/ 1217613 w 1620838"/>
                          <a:gd name="connsiteY7" fmla="*/ 241300 h 933450"/>
                          <a:gd name="connsiteX8" fmla="*/ 1146175 w 1620838"/>
                          <a:gd name="connsiteY8" fmla="*/ 180975 h 933450"/>
                          <a:gd name="connsiteX9" fmla="*/ 1074738 w 1620838"/>
                          <a:gd name="connsiteY9" fmla="*/ 141288 h 933450"/>
                          <a:gd name="connsiteX10" fmla="*/ 989013 w 1620838"/>
                          <a:gd name="connsiteY10" fmla="*/ 85725 h 933450"/>
                          <a:gd name="connsiteX11" fmla="*/ 882650 w 1620838"/>
                          <a:gd name="connsiteY11" fmla="*/ 55563 h 933450"/>
                          <a:gd name="connsiteX12" fmla="*/ 796925 w 1620838"/>
                          <a:gd name="connsiteY12" fmla="*/ 31750 h 933450"/>
                          <a:gd name="connsiteX13" fmla="*/ 708025 w 1620838"/>
                          <a:gd name="connsiteY13" fmla="*/ 12700 h 933450"/>
                          <a:gd name="connsiteX14" fmla="*/ 671513 w 1620838"/>
                          <a:gd name="connsiteY14" fmla="*/ 6350 h 933450"/>
                          <a:gd name="connsiteX15" fmla="*/ 639763 w 1620838"/>
                          <a:gd name="connsiteY15" fmla="*/ 6350 h 933450"/>
                          <a:gd name="connsiteX16" fmla="*/ 622300 w 1620838"/>
                          <a:gd name="connsiteY16" fmla="*/ 4763 h 933450"/>
                          <a:gd name="connsiteX17" fmla="*/ 612775 w 1620838"/>
                          <a:gd name="connsiteY17" fmla="*/ 3175 h 933450"/>
                          <a:gd name="connsiteX18" fmla="*/ 588963 w 1620838"/>
                          <a:gd name="connsiteY18" fmla="*/ 0 h 933450"/>
                          <a:gd name="connsiteX19" fmla="*/ 560388 w 1620838"/>
                          <a:gd name="connsiteY19" fmla="*/ 1588 h 933450"/>
                          <a:gd name="connsiteX20" fmla="*/ 538163 w 1620838"/>
                          <a:gd name="connsiteY20" fmla="*/ 3175 h 933450"/>
                          <a:gd name="connsiteX21" fmla="*/ 520700 w 1620838"/>
                          <a:gd name="connsiteY21" fmla="*/ 6350 h 933450"/>
                          <a:gd name="connsiteX22" fmla="*/ 501650 w 1620838"/>
                          <a:gd name="connsiteY22" fmla="*/ 12700 h 933450"/>
                          <a:gd name="connsiteX23" fmla="*/ 485775 w 1620838"/>
                          <a:gd name="connsiteY23" fmla="*/ 14288 h 933450"/>
                          <a:gd name="connsiteX24" fmla="*/ 466725 w 1620838"/>
                          <a:gd name="connsiteY24" fmla="*/ 19050 h 933450"/>
                          <a:gd name="connsiteX25" fmla="*/ 454025 w 1620838"/>
                          <a:gd name="connsiteY25" fmla="*/ 23813 h 933450"/>
                          <a:gd name="connsiteX26" fmla="*/ 454025 w 1620838"/>
                          <a:gd name="connsiteY26" fmla="*/ 23813 h 933450"/>
                          <a:gd name="connsiteX27" fmla="*/ 439738 w 1620838"/>
                          <a:gd name="connsiteY27" fmla="*/ 26988 h 933450"/>
                          <a:gd name="connsiteX28" fmla="*/ 415925 w 1620838"/>
                          <a:gd name="connsiteY28" fmla="*/ 31750 h 933450"/>
                          <a:gd name="connsiteX29" fmla="*/ 406400 w 1620838"/>
                          <a:gd name="connsiteY29" fmla="*/ 38100 h 933450"/>
                          <a:gd name="connsiteX30" fmla="*/ 388938 w 1620838"/>
                          <a:gd name="connsiteY30" fmla="*/ 46038 h 933450"/>
                          <a:gd name="connsiteX31" fmla="*/ 371475 w 1620838"/>
                          <a:gd name="connsiteY31" fmla="*/ 52388 h 933450"/>
                          <a:gd name="connsiteX32" fmla="*/ 352425 w 1620838"/>
                          <a:gd name="connsiteY32" fmla="*/ 63500 h 933450"/>
                          <a:gd name="connsiteX33" fmla="*/ 338138 w 1620838"/>
                          <a:gd name="connsiteY33" fmla="*/ 69850 h 933450"/>
                          <a:gd name="connsiteX34" fmla="*/ 328613 w 1620838"/>
                          <a:gd name="connsiteY34" fmla="*/ 74613 h 933450"/>
                          <a:gd name="connsiteX35" fmla="*/ 309563 w 1620838"/>
                          <a:gd name="connsiteY35" fmla="*/ 82550 h 933450"/>
                          <a:gd name="connsiteX36" fmla="*/ 296863 w 1620838"/>
                          <a:gd name="connsiteY36" fmla="*/ 87313 h 933450"/>
                          <a:gd name="connsiteX37" fmla="*/ 296863 w 1620838"/>
                          <a:gd name="connsiteY37" fmla="*/ 87313 h 933450"/>
                          <a:gd name="connsiteX38" fmla="*/ 280988 w 1620838"/>
                          <a:gd name="connsiteY38" fmla="*/ 95250 h 933450"/>
                          <a:gd name="connsiteX39" fmla="*/ 273050 w 1620838"/>
                          <a:gd name="connsiteY39" fmla="*/ 100013 h 933450"/>
                          <a:gd name="connsiteX40" fmla="*/ 261938 w 1620838"/>
                          <a:gd name="connsiteY40" fmla="*/ 107950 h 933450"/>
                          <a:gd name="connsiteX41" fmla="*/ 246063 w 1620838"/>
                          <a:gd name="connsiteY41" fmla="*/ 120650 h 933450"/>
                          <a:gd name="connsiteX42" fmla="*/ 233363 w 1620838"/>
                          <a:gd name="connsiteY42" fmla="*/ 130175 h 933450"/>
                          <a:gd name="connsiteX43" fmla="*/ 220663 w 1620838"/>
                          <a:gd name="connsiteY43" fmla="*/ 144463 h 933450"/>
                          <a:gd name="connsiteX44" fmla="*/ 211138 w 1620838"/>
                          <a:gd name="connsiteY44" fmla="*/ 152400 h 933450"/>
                          <a:gd name="connsiteX45" fmla="*/ 196850 w 1620838"/>
                          <a:gd name="connsiteY45" fmla="*/ 163513 h 933450"/>
                          <a:gd name="connsiteX46" fmla="*/ 179388 w 1620838"/>
                          <a:gd name="connsiteY46" fmla="*/ 179388 h 933450"/>
                          <a:gd name="connsiteX47" fmla="*/ 166688 w 1620838"/>
                          <a:gd name="connsiteY47" fmla="*/ 195263 h 933450"/>
                          <a:gd name="connsiteX48" fmla="*/ 149225 w 1620838"/>
                          <a:gd name="connsiteY48" fmla="*/ 207963 h 933450"/>
                          <a:gd name="connsiteX49" fmla="*/ 141288 w 1620838"/>
                          <a:gd name="connsiteY49" fmla="*/ 219075 h 933450"/>
                          <a:gd name="connsiteX50" fmla="*/ 131763 w 1620838"/>
                          <a:gd name="connsiteY50" fmla="*/ 233363 h 933450"/>
                          <a:gd name="connsiteX51" fmla="*/ 115888 w 1620838"/>
                          <a:gd name="connsiteY51" fmla="*/ 250825 h 933450"/>
                          <a:gd name="connsiteX52" fmla="*/ 107950 w 1620838"/>
                          <a:gd name="connsiteY52" fmla="*/ 263525 h 933450"/>
                          <a:gd name="connsiteX53" fmla="*/ 98425 w 1620838"/>
                          <a:gd name="connsiteY53" fmla="*/ 274638 h 933450"/>
                          <a:gd name="connsiteX54" fmla="*/ 88900 w 1620838"/>
                          <a:gd name="connsiteY54" fmla="*/ 292100 h 933450"/>
                          <a:gd name="connsiteX55" fmla="*/ 76200 w 1620838"/>
                          <a:gd name="connsiteY55" fmla="*/ 312738 h 933450"/>
                          <a:gd name="connsiteX56" fmla="*/ 66675 w 1620838"/>
                          <a:gd name="connsiteY56" fmla="*/ 336550 h 933450"/>
                          <a:gd name="connsiteX57" fmla="*/ 60325 w 1620838"/>
                          <a:gd name="connsiteY57" fmla="*/ 349250 h 933450"/>
                          <a:gd name="connsiteX58" fmla="*/ 53975 w 1620838"/>
                          <a:gd name="connsiteY58" fmla="*/ 361950 h 933450"/>
                          <a:gd name="connsiteX59" fmla="*/ 49213 w 1620838"/>
                          <a:gd name="connsiteY59" fmla="*/ 376238 h 933450"/>
                          <a:gd name="connsiteX60" fmla="*/ 36513 w 1620838"/>
                          <a:gd name="connsiteY60" fmla="*/ 396875 h 933450"/>
                          <a:gd name="connsiteX61" fmla="*/ 28575 w 1620838"/>
                          <a:gd name="connsiteY61" fmla="*/ 411163 h 933450"/>
                          <a:gd name="connsiteX62" fmla="*/ 19050 w 1620838"/>
                          <a:gd name="connsiteY62" fmla="*/ 422275 h 933450"/>
                          <a:gd name="connsiteX63" fmla="*/ 12700 w 1620838"/>
                          <a:gd name="connsiteY63" fmla="*/ 436563 h 933450"/>
                          <a:gd name="connsiteX64" fmla="*/ 9525 w 1620838"/>
                          <a:gd name="connsiteY64" fmla="*/ 442913 h 933450"/>
                          <a:gd name="connsiteX65" fmla="*/ 4763 w 1620838"/>
                          <a:gd name="connsiteY65" fmla="*/ 466725 h 933450"/>
                          <a:gd name="connsiteX66" fmla="*/ 0 w 1620838"/>
                          <a:gd name="connsiteY66" fmla="*/ 485775 h 933450"/>
                          <a:gd name="connsiteX67" fmla="*/ 0 w 1620838"/>
                          <a:gd name="connsiteY67" fmla="*/ 512763 h 933450"/>
                          <a:gd name="connsiteX68" fmla="*/ 1588 w 1620838"/>
                          <a:gd name="connsiteY68" fmla="*/ 519113 h 933450"/>
                          <a:gd name="connsiteX69" fmla="*/ 6350 w 1620838"/>
                          <a:gd name="connsiteY69" fmla="*/ 538163 h 933450"/>
                          <a:gd name="connsiteX70" fmla="*/ 7938 w 1620838"/>
                          <a:gd name="connsiteY70" fmla="*/ 554038 h 933450"/>
                          <a:gd name="connsiteX71" fmla="*/ 15875 w 1620838"/>
                          <a:gd name="connsiteY71" fmla="*/ 577850 h 933450"/>
                          <a:gd name="connsiteX72" fmla="*/ 28575 w 1620838"/>
                          <a:gd name="connsiteY72" fmla="*/ 601663 h 933450"/>
                          <a:gd name="connsiteX73" fmla="*/ 31750 w 1620838"/>
                          <a:gd name="connsiteY73" fmla="*/ 627063 h 933450"/>
                          <a:gd name="connsiteX74" fmla="*/ 38100 w 1620838"/>
                          <a:gd name="connsiteY74" fmla="*/ 652463 h 933450"/>
                          <a:gd name="connsiteX75" fmla="*/ 46038 w 1620838"/>
                          <a:gd name="connsiteY75" fmla="*/ 666750 h 933450"/>
                          <a:gd name="connsiteX76" fmla="*/ 63500 w 1620838"/>
                          <a:gd name="connsiteY76" fmla="*/ 682625 h 933450"/>
                          <a:gd name="connsiteX77" fmla="*/ 107950 w 1620838"/>
                          <a:gd name="connsiteY77" fmla="*/ 728663 h 933450"/>
                          <a:gd name="connsiteX78" fmla="*/ 123825 w 1620838"/>
                          <a:gd name="connsiteY78" fmla="*/ 747713 h 933450"/>
                          <a:gd name="connsiteX79" fmla="*/ 173038 w 1620838"/>
                          <a:gd name="connsiteY79" fmla="*/ 771525 h 933450"/>
                          <a:gd name="connsiteX80" fmla="*/ 220663 w 1620838"/>
                          <a:gd name="connsiteY80" fmla="*/ 800100 h 933450"/>
                          <a:gd name="connsiteX81" fmla="*/ 319088 w 1620838"/>
                          <a:gd name="connsiteY81" fmla="*/ 830263 h 933450"/>
                          <a:gd name="connsiteX82" fmla="*/ 373063 w 1620838"/>
                          <a:gd name="connsiteY82" fmla="*/ 850900 h 933450"/>
                          <a:gd name="connsiteX83" fmla="*/ 449263 w 1620838"/>
                          <a:gd name="connsiteY83" fmla="*/ 876300 h 933450"/>
                          <a:gd name="connsiteX84" fmla="*/ 538163 w 1620838"/>
                          <a:gd name="connsiteY84" fmla="*/ 904875 h 933450"/>
                          <a:gd name="connsiteX85" fmla="*/ 614363 w 1620838"/>
                          <a:gd name="connsiteY85" fmla="*/ 922338 h 933450"/>
                          <a:gd name="connsiteX86" fmla="*/ 660400 w 1620838"/>
                          <a:gd name="connsiteY86" fmla="*/ 933450 h 933450"/>
                          <a:gd name="connsiteX87" fmla="*/ 714375 w 1620838"/>
                          <a:gd name="connsiteY87" fmla="*/ 933450 h 933450"/>
                          <a:gd name="connsiteX88" fmla="*/ 792163 w 1620838"/>
                          <a:gd name="connsiteY88" fmla="*/ 901700 h 933450"/>
                          <a:gd name="connsiteX89" fmla="*/ 857250 w 1620838"/>
                          <a:gd name="connsiteY89" fmla="*/ 885825 h 933450"/>
                          <a:gd name="connsiteX90" fmla="*/ 923925 w 1620838"/>
                          <a:gd name="connsiteY90" fmla="*/ 866775 h 933450"/>
                          <a:gd name="connsiteX91" fmla="*/ 1001713 w 1620838"/>
                          <a:gd name="connsiteY91" fmla="*/ 841375 h 933450"/>
                          <a:gd name="connsiteX92" fmla="*/ 1041400 w 1620838"/>
                          <a:gd name="connsiteY92" fmla="*/ 822325 h 933450"/>
                          <a:gd name="connsiteX93" fmla="*/ 1074738 w 1620838"/>
                          <a:gd name="connsiteY93" fmla="*/ 804863 h 933450"/>
                          <a:gd name="connsiteX94" fmla="*/ 1114425 w 1620838"/>
                          <a:gd name="connsiteY94" fmla="*/ 774700 h 933450"/>
                          <a:gd name="connsiteX95" fmla="*/ 1138238 w 1620838"/>
                          <a:gd name="connsiteY95" fmla="*/ 730250 h 933450"/>
                          <a:gd name="connsiteX96" fmla="*/ 1154113 w 1620838"/>
                          <a:gd name="connsiteY96" fmla="*/ 687388 h 933450"/>
                          <a:gd name="connsiteX97" fmla="*/ 1160463 w 1620838"/>
                          <a:gd name="connsiteY97" fmla="*/ 671513 h 933450"/>
                          <a:gd name="connsiteX98" fmla="*/ 1176338 w 1620838"/>
                          <a:gd name="connsiteY98" fmla="*/ 638175 h 933450"/>
                          <a:gd name="connsiteX99" fmla="*/ 1193800 w 1620838"/>
                          <a:gd name="connsiteY99" fmla="*/ 611188 h 933450"/>
                          <a:gd name="connsiteX100" fmla="*/ 1209675 w 1620838"/>
                          <a:gd name="connsiteY100" fmla="*/ 581025 h 933450"/>
                          <a:gd name="connsiteX101" fmla="*/ 1233488 w 1620838"/>
                          <a:gd name="connsiteY101" fmla="*/ 563563 h 933450"/>
                          <a:gd name="connsiteX102" fmla="*/ 1274763 w 1620838"/>
                          <a:gd name="connsiteY102" fmla="*/ 558800 h 933450"/>
                          <a:gd name="connsiteX103" fmla="*/ 1289050 w 1620838"/>
                          <a:gd name="connsiteY103" fmla="*/ 558800 h 933450"/>
                          <a:gd name="connsiteX104" fmla="*/ 1333500 w 1620838"/>
                          <a:gd name="connsiteY104" fmla="*/ 561975 h 933450"/>
                          <a:gd name="connsiteX105" fmla="*/ 1363663 w 1620838"/>
                          <a:gd name="connsiteY105" fmla="*/ 565150 h 933450"/>
                          <a:gd name="connsiteX106" fmla="*/ 1387475 w 1620838"/>
                          <a:gd name="connsiteY106" fmla="*/ 573088 h 933450"/>
                          <a:gd name="connsiteX107" fmla="*/ 1404938 w 1620838"/>
                          <a:gd name="connsiteY107" fmla="*/ 576263 h 933450"/>
                          <a:gd name="connsiteX108" fmla="*/ 1409700 w 1620838"/>
                          <a:gd name="connsiteY108" fmla="*/ 577850 h 933450"/>
                          <a:gd name="connsiteX109" fmla="*/ 1419225 w 1620838"/>
                          <a:gd name="connsiteY109" fmla="*/ 577850 h 933450"/>
                          <a:gd name="connsiteX110" fmla="*/ 1446213 w 1620838"/>
                          <a:gd name="connsiteY110" fmla="*/ 587375 h 933450"/>
                          <a:gd name="connsiteX111" fmla="*/ 1465263 w 1620838"/>
                          <a:gd name="connsiteY111" fmla="*/ 590550 h 933450"/>
                          <a:gd name="connsiteX112" fmla="*/ 1485900 w 1620838"/>
                          <a:gd name="connsiteY112" fmla="*/ 596900 h 933450"/>
                          <a:gd name="connsiteX113" fmla="*/ 1500188 w 1620838"/>
                          <a:gd name="connsiteY113" fmla="*/ 600075 h 933450"/>
                          <a:gd name="connsiteX114" fmla="*/ 1514475 w 1620838"/>
                          <a:gd name="connsiteY114" fmla="*/ 603250 h 933450"/>
                          <a:gd name="connsiteX115" fmla="*/ 1528763 w 1620838"/>
                          <a:gd name="connsiteY115" fmla="*/ 606425 h 933450"/>
                          <a:gd name="connsiteX116" fmla="*/ 1535113 w 1620838"/>
                          <a:gd name="connsiteY116" fmla="*/ 609600 h 933450"/>
                          <a:gd name="connsiteX117" fmla="*/ 1555750 w 1620838"/>
                          <a:gd name="connsiteY117" fmla="*/ 614363 h 933450"/>
                          <a:gd name="connsiteX118" fmla="*/ 1570038 w 1620838"/>
                          <a:gd name="connsiteY118" fmla="*/ 615950 h 933450"/>
                          <a:gd name="connsiteX119" fmla="*/ 1581150 w 1620838"/>
                          <a:gd name="connsiteY119" fmla="*/ 620713 h 933450"/>
                          <a:gd name="connsiteX120" fmla="*/ 1600200 w 1620838"/>
                          <a:gd name="connsiteY120" fmla="*/ 623888 h 933450"/>
                          <a:gd name="connsiteX121" fmla="*/ 1604963 w 1620838"/>
                          <a:gd name="connsiteY121" fmla="*/ 627063 h 933450"/>
                          <a:gd name="connsiteX122" fmla="*/ 1620838 w 1620838"/>
                          <a:gd name="connsiteY122" fmla="*/ 633413 h 933450"/>
                          <a:gd name="connsiteX123" fmla="*/ 1620838 w 1620838"/>
                          <a:gd name="connsiteY123" fmla="*/ 619125 h 933450"/>
                          <a:gd name="connsiteX124" fmla="*/ 1616075 w 1620838"/>
                          <a:gd name="connsiteY124" fmla="*/ 598488 h 933450"/>
                          <a:gd name="connsiteX125" fmla="*/ 1608138 w 1620838"/>
                          <a:gd name="connsiteY125" fmla="*/ 587375 h 933450"/>
                          <a:gd name="connsiteX126" fmla="*/ 1600200 w 1620838"/>
                          <a:gd name="connsiteY126" fmla="*/ 579438 h 933450"/>
                          <a:gd name="connsiteX127" fmla="*/ 1589088 w 1620838"/>
                          <a:gd name="connsiteY127" fmla="*/ 563563 h 933450"/>
                          <a:gd name="connsiteX128" fmla="*/ 1531938 w 1620838"/>
                          <a:gd name="connsiteY128" fmla="*/ 522288 h 9334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620838" h="933450" fill="none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8234" y="520251"/>
                              <a:pt x="1411775" y="471984"/>
                              <a:pt x="1363663" y="465138"/>
                            </a:cubicBezTo>
                            <a:cubicBezTo>
                              <a:pt x="1330185" y="457795"/>
                              <a:pt x="1303807" y="440668"/>
                              <a:pt x="1281113" y="431800"/>
                            </a:cubicBezTo>
                            <a:cubicBezTo>
                              <a:pt x="1275993" y="427619"/>
                              <a:pt x="1243807" y="404568"/>
                              <a:pt x="1238250" y="396875"/>
                            </a:cubicBezTo>
                            <a:cubicBezTo>
                              <a:pt x="1239449" y="389012"/>
                              <a:pt x="1240725" y="378415"/>
                              <a:pt x="1239838" y="376238"/>
                            </a:cubicBezTo>
                            <a:cubicBezTo>
                              <a:pt x="1237291" y="355104"/>
                              <a:pt x="1238949" y="330906"/>
                              <a:pt x="1241425" y="295275"/>
                            </a:cubicBezTo>
                            <a:cubicBezTo>
                              <a:pt x="1237256" y="279713"/>
                              <a:pt x="1223659" y="254036"/>
                              <a:pt x="1217613" y="241300"/>
                            </a:cubicBezTo>
                            <a:cubicBezTo>
                              <a:pt x="1185474" y="215555"/>
                              <a:pt x="1163044" y="185948"/>
                              <a:pt x="1146175" y="180975"/>
                            </a:cubicBezTo>
                            <a:cubicBezTo>
                              <a:pt x="1125885" y="176092"/>
                              <a:pt x="1111115" y="157716"/>
                              <a:pt x="1074738" y="141288"/>
                            </a:cubicBezTo>
                            <a:cubicBezTo>
                              <a:pt x="1061638" y="133208"/>
                              <a:pt x="999732" y="90560"/>
                              <a:pt x="989013" y="85725"/>
                            </a:cubicBezTo>
                            <a:cubicBezTo>
                              <a:pt x="955357" y="80368"/>
                              <a:pt x="919027" y="71528"/>
                              <a:pt x="882650" y="55563"/>
                            </a:cubicBezTo>
                            <a:cubicBezTo>
                              <a:pt x="869880" y="56631"/>
                              <a:pt x="833047" y="34411"/>
                              <a:pt x="796925" y="31750"/>
                            </a:cubicBezTo>
                            <a:cubicBezTo>
                              <a:pt x="775451" y="32097"/>
                              <a:pt x="720929" y="10476"/>
                              <a:pt x="708025" y="12700"/>
                            </a:cubicBezTo>
                            <a:cubicBezTo>
                              <a:pt x="697391" y="9188"/>
                              <a:pt x="682267" y="10939"/>
                              <a:pt x="671513" y="6350"/>
                            </a:cubicBezTo>
                            <a:cubicBezTo>
                              <a:pt x="666105" y="4427"/>
                              <a:pt x="649501" y="4229"/>
                              <a:pt x="639763" y="6350"/>
                            </a:cubicBezTo>
                            <a:cubicBezTo>
                              <a:pt x="622487" y="4378"/>
                              <a:pt x="629804" y="5465"/>
                              <a:pt x="622300" y="4763"/>
                            </a:cubicBezTo>
                            <a:cubicBezTo>
                              <a:pt x="618128" y="3243"/>
                              <a:pt x="615406" y="3110"/>
                              <a:pt x="612775" y="3175"/>
                            </a:cubicBezTo>
                            <a:cubicBezTo>
                              <a:pt x="608239" y="4529"/>
                              <a:pt x="591623" y="-1526"/>
                              <a:pt x="588963" y="0"/>
                            </a:cubicBezTo>
                            <a:cubicBezTo>
                              <a:pt x="577165" y="-1332"/>
                              <a:pt x="573072" y="-1413"/>
                              <a:pt x="560388" y="1588"/>
                            </a:cubicBezTo>
                            <a:cubicBezTo>
                              <a:pt x="549612" y="1152"/>
                              <a:pt x="542635" y="1054"/>
                              <a:pt x="538163" y="3175"/>
                            </a:cubicBezTo>
                            <a:cubicBezTo>
                              <a:pt x="534764" y="5411"/>
                              <a:pt x="526770" y="4514"/>
                              <a:pt x="520700" y="6350"/>
                            </a:cubicBezTo>
                            <a:cubicBezTo>
                              <a:pt x="517605" y="8383"/>
                              <a:pt x="504085" y="11594"/>
                              <a:pt x="501650" y="12700"/>
                            </a:cubicBezTo>
                            <a:cubicBezTo>
                              <a:pt x="494068" y="13232"/>
                              <a:pt x="490935" y="12998"/>
                              <a:pt x="485775" y="14288"/>
                            </a:cubicBezTo>
                            <a:cubicBezTo>
                              <a:pt x="479441" y="15852"/>
                              <a:pt x="473862" y="15744"/>
                              <a:pt x="466725" y="19050"/>
                            </a:cubicBezTo>
                            <a:cubicBezTo>
                              <a:pt x="461924" y="20129"/>
                              <a:pt x="458393" y="21748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7177" y="25810"/>
                              <a:pt x="442693" y="25105"/>
                              <a:pt x="439738" y="26988"/>
                            </a:cubicBezTo>
                            <a:cubicBezTo>
                              <a:pt x="433943" y="28829"/>
                              <a:pt x="424657" y="27943"/>
                              <a:pt x="415925" y="31750"/>
                            </a:cubicBezTo>
                            <a:cubicBezTo>
                              <a:pt x="413279" y="34469"/>
                              <a:pt x="407337" y="36743"/>
                              <a:pt x="406400" y="38100"/>
                            </a:cubicBezTo>
                            <a:cubicBezTo>
                              <a:pt x="401563" y="42148"/>
                              <a:pt x="394430" y="44477"/>
                              <a:pt x="388938" y="46038"/>
                            </a:cubicBezTo>
                            <a:cubicBezTo>
                              <a:pt x="385049" y="46402"/>
                              <a:pt x="378892" y="51243"/>
                              <a:pt x="371475" y="52388"/>
                            </a:cubicBezTo>
                            <a:cubicBezTo>
                              <a:pt x="362425" y="55622"/>
                              <a:pt x="359446" y="60153"/>
                              <a:pt x="352425" y="63500"/>
                            </a:cubicBezTo>
                            <a:cubicBezTo>
                              <a:pt x="346022" y="66851"/>
                              <a:pt x="340284" y="69936"/>
                              <a:pt x="338138" y="69850"/>
                            </a:cubicBezTo>
                            <a:cubicBezTo>
                              <a:pt x="336377" y="70425"/>
                              <a:pt x="332859" y="72971"/>
                              <a:pt x="328613" y="74613"/>
                            </a:cubicBezTo>
                            <a:cubicBezTo>
                              <a:pt x="323800" y="74978"/>
                              <a:pt x="318312" y="78603"/>
                              <a:pt x="309563" y="82550"/>
                            </a:cubicBezTo>
                            <a:cubicBezTo>
                              <a:pt x="308120" y="83761"/>
                              <a:pt x="299229" y="86844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4733" y="89596"/>
                              <a:pt x="287199" y="93414"/>
                              <a:pt x="280988" y="95250"/>
                            </a:cubicBezTo>
                            <a:cubicBezTo>
                              <a:pt x="278007" y="96084"/>
                              <a:pt x="276228" y="98759"/>
                              <a:pt x="273050" y="100013"/>
                            </a:cubicBezTo>
                            <a:cubicBezTo>
                              <a:pt x="269405" y="102333"/>
                              <a:pt x="265495" y="104147"/>
                              <a:pt x="261938" y="107950"/>
                            </a:cubicBezTo>
                            <a:cubicBezTo>
                              <a:pt x="257918" y="109051"/>
                              <a:pt x="248712" y="118639"/>
                              <a:pt x="246063" y="120650"/>
                            </a:cubicBezTo>
                            <a:cubicBezTo>
                              <a:pt x="240682" y="126014"/>
                              <a:pt x="237175" y="129003"/>
                              <a:pt x="233363" y="130175"/>
                            </a:cubicBezTo>
                            <a:cubicBezTo>
                              <a:pt x="231986" y="132548"/>
                              <a:pt x="223593" y="138712"/>
                              <a:pt x="220663" y="144463"/>
                            </a:cubicBezTo>
                            <a:cubicBezTo>
                              <a:pt x="216765" y="146692"/>
                              <a:pt x="215496" y="149378"/>
                              <a:pt x="211138" y="152400"/>
                            </a:cubicBezTo>
                            <a:cubicBezTo>
                              <a:pt x="208124" y="152952"/>
                              <a:pt x="203680" y="157929"/>
                              <a:pt x="196850" y="163513"/>
                            </a:cubicBezTo>
                            <a:cubicBezTo>
                              <a:pt x="191011" y="166223"/>
                              <a:pt x="183015" y="174818"/>
                              <a:pt x="179388" y="179388"/>
                            </a:cubicBezTo>
                            <a:cubicBezTo>
                              <a:pt x="174308" y="186811"/>
                              <a:pt x="172039" y="189235"/>
                              <a:pt x="166688" y="195263"/>
                            </a:cubicBezTo>
                            <a:cubicBezTo>
                              <a:pt x="160998" y="197183"/>
                              <a:pt x="153798" y="206641"/>
                              <a:pt x="149225" y="207963"/>
                            </a:cubicBezTo>
                            <a:cubicBezTo>
                              <a:pt x="147474" y="210470"/>
                              <a:pt x="142906" y="214871"/>
                              <a:pt x="141288" y="219075"/>
                            </a:cubicBezTo>
                            <a:cubicBezTo>
                              <a:pt x="140176" y="222341"/>
                              <a:pt x="133087" y="230520"/>
                              <a:pt x="131763" y="233363"/>
                            </a:cubicBezTo>
                            <a:cubicBezTo>
                              <a:pt x="129578" y="238651"/>
                              <a:pt x="117820" y="247885"/>
                              <a:pt x="115888" y="250825"/>
                            </a:cubicBezTo>
                            <a:cubicBezTo>
                              <a:pt x="107709" y="263006"/>
                              <a:pt x="108774" y="257761"/>
                              <a:pt x="107950" y="263525"/>
                            </a:cubicBezTo>
                            <a:cubicBezTo>
                              <a:pt x="106542" y="266037"/>
                              <a:pt x="102129" y="268620"/>
                              <a:pt x="98425" y="274638"/>
                            </a:cubicBezTo>
                            <a:cubicBezTo>
                              <a:pt x="95168" y="283773"/>
                              <a:pt x="93139" y="286744"/>
                              <a:pt x="88900" y="292100"/>
                            </a:cubicBezTo>
                            <a:cubicBezTo>
                              <a:pt x="87334" y="294371"/>
                              <a:pt x="78450" y="307474"/>
                              <a:pt x="76200" y="312738"/>
                            </a:cubicBezTo>
                            <a:cubicBezTo>
                              <a:pt x="71643" y="321877"/>
                              <a:pt x="70783" y="325897"/>
                              <a:pt x="66675" y="336550"/>
                            </a:cubicBezTo>
                            <a:cubicBezTo>
                              <a:pt x="64621" y="341823"/>
                              <a:pt x="62750" y="347021"/>
                              <a:pt x="60325" y="349250"/>
                            </a:cubicBezTo>
                            <a:cubicBezTo>
                              <a:pt x="58725" y="352741"/>
                              <a:pt x="57878" y="356231"/>
                              <a:pt x="53975" y="361950"/>
                            </a:cubicBezTo>
                            <a:cubicBezTo>
                              <a:pt x="52491" y="368810"/>
                              <a:pt x="50724" y="372398"/>
                              <a:pt x="49213" y="376238"/>
                            </a:cubicBezTo>
                            <a:cubicBezTo>
                              <a:pt x="45877" y="384998"/>
                              <a:pt x="43644" y="389207"/>
                              <a:pt x="36513" y="396875"/>
                            </a:cubicBezTo>
                            <a:cubicBezTo>
                              <a:pt x="34220" y="401143"/>
                              <a:pt x="31059" y="405566"/>
                              <a:pt x="28575" y="411163"/>
                            </a:cubicBezTo>
                            <a:cubicBezTo>
                              <a:pt x="26500" y="412507"/>
                              <a:pt x="24133" y="417570"/>
                              <a:pt x="19050" y="422275"/>
                            </a:cubicBezTo>
                            <a:cubicBezTo>
                              <a:pt x="12654" y="435434"/>
                              <a:pt x="12246" y="429462"/>
                              <a:pt x="12700" y="436563"/>
                            </a:cubicBezTo>
                            <a:cubicBezTo>
                              <a:pt x="11587" y="438388"/>
                              <a:pt x="10339" y="440704"/>
                              <a:pt x="9525" y="442913"/>
                            </a:cubicBezTo>
                            <a:cubicBezTo>
                              <a:pt x="6551" y="452074"/>
                              <a:pt x="7424" y="459950"/>
                              <a:pt x="4763" y="466725"/>
                            </a:cubicBezTo>
                            <a:cubicBezTo>
                              <a:pt x="1853" y="471705"/>
                              <a:pt x="2014" y="479367"/>
                              <a:pt x="0" y="485775"/>
                            </a:cubicBezTo>
                            <a:cubicBezTo>
                              <a:pt x="-378" y="495714"/>
                              <a:pt x="1905" y="508431"/>
                              <a:pt x="0" y="512763"/>
                            </a:cubicBezTo>
                            <a:cubicBezTo>
                              <a:pt x="670" y="515537"/>
                              <a:pt x="741" y="516276"/>
                              <a:pt x="1588" y="519113"/>
                            </a:cubicBezTo>
                            <a:cubicBezTo>
                              <a:pt x="3390" y="525288"/>
                              <a:pt x="4843" y="534360"/>
                              <a:pt x="6350" y="538163"/>
                            </a:cubicBezTo>
                            <a:cubicBezTo>
                              <a:pt x="8085" y="544214"/>
                              <a:pt x="7008" y="549848"/>
                              <a:pt x="7938" y="554038"/>
                            </a:cubicBezTo>
                            <a:cubicBezTo>
                              <a:pt x="8348" y="557468"/>
                              <a:pt x="13375" y="574550"/>
                              <a:pt x="15875" y="577850"/>
                            </a:cubicBezTo>
                            <a:cubicBezTo>
                              <a:pt x="22843" y="586798"/>
                              <a:pt x="26384" y="597063"/>
                              <a:pt x="28575" y="601663"/>
                            </a:cubicBezTo>
                            <a:cubicBezTo>
                              <a:pt x="30221" y="609837"/>
                              <a:pt x="28405" y="616378"/>
                              <a:pt x="31750" y="627063"/>
                            </a:cubicBezTo>
                            <a:cubicBezTo>
                              <a:pt x="31192" y="634387"/>
                              <a:pt x="37727" y="648403"/>
                              <a:pt x="38100" y="652463"/>
                            </a:cubicBezTo>
                            <a:cubicBezTo>
                              <a:pt x="40560" y="659651"/>
                              <a:pt x="45696" y="664849"/>
                              <a:pt x="46038" y="666750"/>
                            </a:cubicBezTo>
                            <a:cubicBezTo>
                              <a:pt x="52951" y="675467"/>
                              <a:pt x="55370" y="677450"/>
                              <a:pt x="63500" y="682625"/>
                            </a:cubicBezTo>
                            <a:cubicBezTo>
                              <a:pt x="88001" y="699741"/>
                              <a:pt x="104071" y="720012"/>
                              <a:pt x="107950" y="728663"/>
                            </a:cubicBezTo>
                            <a:cubicBezTo>
                              <a:pt x="110984" y="731453"/>
                              <a:pt x="119896" y="740317"/>
                              <a:pt x="123825" y="747713"/>
                            </a:cubicBezTo>
                            <a:cubicBezTo>
                              <a:pt x="146474" y="756158"/>
                              <a:pt x="169198" y="766480"/>
                              <a:pt x="173038" y="771525"/>
                            </a:cubicBezTo>
                            <a:cubicBezTo>
                              <a:pt x="179608" y="777471"/>
                              <a:pt x="195944" y="787571"/>
                              <a:pt x="220663" y="800100"/>
                            </a:cubicBezTo>
                            <a:cubicBezTo>
                              <a:pt x="265114" y="822221"/>
                              <a:pt x="280131" y="822854"/>
                              <a:pt x="319088" y="830263"/>
                            </a:cubicBezTo>
                            <a:cubicBezTo>
                              <a:pt x="340671" y="838885"/>
                              <a:pt x="357735" y="846823"/>
                              <a:pt x="373063" y="850900"/>
                            </a:cubicBezTo>
                            <a:cubicBezTo>
                              <a:pt x="401249" y="855497"/>
                              <a:pt x="410678" y="867653"/>
                              <a:pt x="449263" y="876300"/>
                            </a:cubicBezTo>
                            <a:cubicBezTo>
                              <a:pt x="471782" y="880981"/>
                              <a:pt x="507568" y="893099"/>
                              <a:pt x="538163" y="904875"/>
                            </a:cubicBezTo>
                            <a:cubicBezTo>
                              <a:pt x="568455" y="915406"/>
                              <a:pt x="602751" y="915876"/>
                              <a:pt x="614363" y="922338"/>
                            </a:cubicBezTo>
                            <a:cubicBezTo>
                              <a:pt x="637384" y="924257"/>
                              <a:pt x="651361" y="928997"/>
                              <a:pt x="660400" y="933450"/>
                            </a:cubicBezTo>
                            <a:cubicBezTo>
                              <a:pt x="683941" y="930755"/>
                              <a:pt x="687531" y="934235"/>
                              <a:pt x="714375" y="933450"/>
                            </a:cubicBezTo>
                            <a:cubicBezTo>
                              <a:pt x="722997" y="922059"/>
                              <a:pt x="754990" y="921684"/>
                              <a:pt x="792163" y="901700"/>
                            </a:cubicBezTo>
                            <a:cubicBezTo>
                              <a:pt x="802014" y="899891"/>
                              <a:pt x="827205" y="887347"/>
                              <a:pt x="857250" y="885825"/>
                            </a:cubicBezTo>
                            <a:cubicBezTo>
                              <a:pt x="868484" y="880262"/>
                              <a:pt x="903298" y="875592"/>
                              <a:pt x="923925" y="866775"/>
                            </a:cubicBezTo>
                            <a:cubicBezTo>
                              <a:pt x="950353" y="858237"/>
                              <a:pt x="991656" y="838714"/>
                              <a:pt x="1001713" y="841375"/>
                            </a:cubicBezTo>
                            <a:cubicBezTo>
                              <a:pt x="1013061" y="839715"/>
                              <a:pt x="1028146" y="826830"/>
                              <a:pt x="1041400" y="822325"/>
                            </a:cubicBezTo>
                            <a:cubicBezTo>
                              <a:pt x="1053212" y="818008"/>
                              <a:pt x="1064408" y="813218"/>
                              <a:pt x="1074738" y="804863"/>
                            </a:cubicBezTo>
                            <a:cubicBezTo>
                              <a:pt x="1094358" y="792305"/>
                              <a:pt x="1107298" y="784707"/>
                              <a:pt x="1114425" y="774700"/>
                            </a:cubicBezTo>
                            <a:cubicBezTo>
                              <a:pt x="1119959" y="767001"/>
                              <a:pt x="1131097" y="743057"/>
                              <a:pt x="1138238" y="730250"/>
                            </a:cubicBezTo>
                            <a:cubicBezTo>
                              <a:pt x="1138390" y="719028"/>
                              <a:pt x="1151001" y="700860"/>
                              <a:pt x="1154113" y="687388"/>
                            </a:cubicBezTo>
                            <a:cubicBezTo>
                              <a:pt x="1159397" y="673561"/>
                              <a:pt x="1156802" y="678786"/>
                              <a:pt x="1160463" y="671513"/>
                            </a:cubicBezTo>
                            <a:cubicBezTo>
                              <a:pt x="1166434" y="660083"/>
                              <a:pt x="1169015" y="646972"/>
                              <a:pt x="1176338" y="638175"/>
                            </a:cubicBezTo>
                            <a:cubicBezTo>
                              <a:pt x="1180013" y="630757"/>
                              <a:pt x="1189557" y="621520"/>
                              <a:pt x="1193800" y="611188"/>
                            </a:cubicBezTo>
                            <a:cubicBezTo>
                              <a:pt x="1198376" y="600597"/>
                              <a:pt x="1206070" y="588598"/>
                              <a:pt x="1209675" y="581025"/>
                            </a:cubicBezTo>
                            <a:cubicBezTo>
                              <a:pt x="1214624" y="576264"/>
                              <a:pt x="1226617" y="570607"/>
                              <a:pt x="1233488" y="563563"/>
                            </a:cubicBezTo>
                            <a:cubicBezTo>
                              <a:pt x="1242760" y="562505"/>
                              <a:pt x="1258572" y="558642"/>
                              <a:pt x="1274763" y="558800"/>
                            </a:cubicBezTo>
                            <a:cubicBezTo>
                              <a:pt x="1276639" y="559381"/>
                              <a:pt x="1286773" y="558374"/>
                              <a:pt x="1289050" y="558800"/>
                            </a:cubicBezTo>
                            <a:cubicBezTo>
                              <a:pt x="1303404" y="556132"/>
                              <a:pt x="1322463" y="561995"/>
                              <a:pt x="1333500" y="561975"/>
                            </a:cubicBezTo>
                            <a:cubicBezTo>
                              <a:pt x="1354570" y="565428"/>
                              <a:pt x="1343889" y="564742"/>
                              <a:pt x="1363663" y="565150"/>
                            </a:cubicBezTo>
                            <a:cubicBezTo>
                              <a:pt x="1367405" y="568274"/>
                              <a:pt x="1382212" y="571596"/>
                              <a:pt x="1387475" y="573088"/>
                            </a:cubicBezTo>
                            <a:cubicBezTo>
                              <a:pt x="1392564" y="574886"/>
                              <a:pt x="1398817" y="574568"/>
                              <a:pt x="1404938" y="576263"/>
                            </a:cubicBezTo>
                            <a:cubicBezTo>
                              <a:pt x="1406616" y="576783"/>
                              <a:pt x="1407911" y="577557"/>
                              <a:pt x="1409700" y="577850"/>
                            </a:cubicBezTo>
                            <a:cubicBezTo>
                              <a:pt x="1412943" y="578245"/>
                              <a:pt x="1415781" y="577692"/>
                              <a:pt x="1419225" y="577850"/>
                            </a:cubicBezTo>
                            <a:cubicBezTo>
                              <a:pt x="1422884" y="580657"/>
                              <a:pt x="1439673" y="583156"/>
                              <a:pt x="1446213" y="587375"/>
                            </a:cubicBezTo>
                            <a:cubicBezTo>
                              <a:pt x="1461693" y="591665"/>
                              <a:pt x="1455671" y="590680"/>
                              <a:pt x="1465263" y="590550"/>
                            </a:cubicBezTo>
                            <a:cubicBezTo>
                              <a:pt x="1474437" y="592796"/>
                              <a:pt x="1476363" y="594648"/>
                              <a:pt x="1485900" y="596900"/>
                            </a:cubicBezTo>
                            <a:cubicBezTo>
                              <a:pt x="1487657" y="598578"/>
                              <a:pt x="1498109" y="598562"/>
                              <a:pt x="1500188" y="600075"/>
                            </a:cubicBezTo>
                            <a:cubicBezTo>
                              <a:pt x="1503642" y="602078"/>
                              <a:pt x="1507133" y="602689"/>
                              <a:pt x="1514475" y="603250"/>
                            </a:cubicBezTo>
                            <a:cubicBezTo>
                              <a:pt x="1518392" y="604090"/>
                              <a:pt x="1524508" y="605275"/>
                              <a:pt x="1528763" y="606425"/>
                            </a:cubicBezTo>
                            <a:cubicBezTo>
                              <a:pt x="1531025" y="607122"/>
                              <a:pt x="1535113" y="609600"/>
                              <a:pt x="1535113" y="609600"/>
                            </a:cubicBezTo>
                            <a:cubicBezTo>
                              <a:pt x="1542685" y="610821"/>
                              <a:pt x="1552752" y="612943"/>
                              <a:pt x="1555750" y="614363"/>
                            </a:cubicBezTo>
                            <a:cubicBezTo>
                              <a:pt x="1560496" y="613705"/>
                              <a:pt x="1567152" y="616288"/>
                              <a:pt x="1570038" y="615950"/>
                            </a:cubicBezTo>
                            <a:cubicBezTo>
                              <a:pt x="1574429" y="617445"/>
                              <a:pt x="1576382" y="618234"/>
                              <a:pt x="1581150" y="620713"/>
                            </a:cubicBezTo>
                            <a:cubicBezTo>
                              <a:pt x="1596116" y="624362"/>
                              <a:pt x="1590445" y="624380"/>
                              <a:pt x="1600200" y="623888"/>
                            </a:cubicBezTo>
                            <a:cubicBezTo>
                              <a:pt x="1601067" y="624499"/>
                              <a:pt x="1604195" y="626354"/>
                              <a:pt x="1604963" y="627063"/>
                            </a:cubicBezTo>
                            <a:cubicBezTo>
                              <a:pt x="1611736" y="628390"/>
                              <a:pt x="1615382" y="632853"/>
                              <a:pt x="1620838" y="633413"/>
                            </a:cubicBezTo>
                            <a:cubicBezTo>
                              <a:pt x="1621213" y="627328"/>
                              <a:pt x="1620349" y="621421"/>
                              <a:pt x="1620838" y="619125"/>
                            </a:cubicBezTo>
                            <a:cubicBezTo>
                              <a:pt x="1620382" y="613469"/>
                              <a:pt x="1616431" y="606888"/>
                              <a:pt x="1616075" y="598488"/>
                            </a:cubicBezTo>
                            <a:cubicBezTo>
                              <a:pt x="1613242" y="593195"/>
                              <a:pt x="1612000" y="592399"/>
                              <a:pt x="1608138" y="587375"/>
                            </a:cubicBezTo>
                            <a:cubicBezTo>
                              <a:pt x="1606632" y="585844"/>
                              <a:pt x="1600781" y="581169"/>
                              <a:pt x="1600200" y="579438"/>
                            </a:cubicBezTo>
                            <a:cubicBezTo>
                              <a:pt x="1597518" y="578082"/>
                              <a:pt x="1591727" y="568981"/>
                              <a:pt x="1589088" y="563563"/>
                            </a:cubicBezTo>
                            <a:cubicBezTo>
                              <a:pt x="1579517" y="562052"/>
                              <a:pt x="1545743" y="528465"/>
                              <a:pt x="1531938" y="522288"/>
                            </a:cubicBezTo>
                            <a:close/>
                          </a:path>
                          <a:path w="1620838" h="933450" stroke="0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6308" y="500518"/>
                              <a:pt x="1386583" y="482935"/>
                              <a:pt x="1363663" y="465138"/>
                            </a:cubicBezTo>
                            <a:cubicBezTo>
                              <a:pt x="1320222" y="455327"/>
                              <a:pt x="1315612" y="448148"/>
                              <a:pt x="1281113" y="431800"/>
                            </a:cubicBezTo>
                            <a:cubicBezTo>
                              <a:pt x="1272577" y="420379"/>
                              <a:pt x="1252005" y="405134"/>
                              <a:pt x="1238250" y="396875"/>
                            </a:cubicBezTo>
                            <a:cubicBezTo>
                              <a:pt x="1240053" y="394282"/>
                              <a:pt x="1238314" y="385465"/>
                              <a:pt x="1239838" y="376238"/>
                            </a:cubicBezTo>
                            <a:cubicBezTo>
                              <a:pt x="1241313" y="351526"/>
                              <a:pt x="1241403" y="309610"/>
                              <a:pt x="1241425" y="295275"/>
                            </a:cubicBezTo>
                            <a:cubicBezTo>
                              <a:pt x="1236064" y="276774"/>
                              <a:pt x="1216433" y="250839"/>
                              <a:pt x="1217613" y="241300"/>
                            </a:cubicBezTo>
                            <a:cubicBezTo>
                              <a:pt x="1212651" y="226897"/>
                              <a:pt x="1169290" y="203010"/>
                              <a:pt x="1146175" y="180975"/>
                            </a:cubicBezTo>
                            <a:cubicBezTo>
                              <a:pt x="1118838" y="166392"/>
                              <a:pt x="1089439" y="149356"/>
                              <a:pt x="1074738" y="141288"/>
                            </a:cubicBezTo>
                            <a:cubicBezTo>
                              <a:pt x="1065170" y="132194"/>
                              <a:pt x="996425" y="101340"/>
                              <a:pt x="989013" y="85725"/>
                            </a:cubicBezTo>
                            <a:cubicBezTo>
                              <a:pt x="967836" y="74440"/>
                              <a:pt x="907914" y="54693"/>
                              <a:pt x="882650" y="55563"/>
                            </a:cubicBezTo>
                            <a:cubicBezTo>
                              <a:pt x="873220" y="54444"/>
                              <a:pt x="830726" y="37126"/>
                              <a:pt x="796925" y="31750"/>
                            </a:cubicBezTo>
                            <a:cubicBezTo>
                              <a:pt x="753569" y="22857"/>
                              <a:pt x="720536" y="13178"/>
                              <a:pt x="708025" y="12700"/>
                            </a:cubicBezTo>
                            <a:cubicBezTo>
                              <a:pt x="700554" y="11237"/>
                              <a:pt x="678013" y="4237"/>
                              <a:pt x="671513" y="6350"/>
                            </a:cubicBezTo>
                            <a:cubicBezTo>
                              <a:pt x="659310" y="7979"/>
                              <a:pt x="654391" y="8446"/>
                              <a:pt x="639763" y="6350"/>
                            </a:cubicBezTo>
                            <a:cubicBezTo>
                              <a:pt x="623558" y="4374"/>
                              <a:pt x="629933" y="5433"/>
                              <a:pt x="622300" y="4763"/>
                            </a:cubicBezTo>
                            <a:cubicBezTo>
                              <a:pt x="620963" y="4173"/>
                              <a:pt x="617372" y="4581"/>
                              <a:pt x="612775" y="3175"/>
                            </a:cubicBezTo>
                            <a:cubicBezTo>
                              <a:pt x="610189" y="1714"/>
                              <a:pt x="599791" y="-106"/>
                              <a:pt x="588963" y="0"/>
                            </a:cubicBezTo>
                            <a:cubicBezTo>
                              <a:pt x="582192" y="-804"/>
                              <a:pt x="570445" y="1461"/>
                              <a:pt x="560388" y="1588"/>
                            </a:cubicBezTo>
                            <a:cubicBezTo>
                              <a:pt x="554924" y="906"/>
                              <a:pt x="542941" y="2849"/>
                              <a:pt x="538163" y="3175"/>
                            </a:cubicBezTo>
                            <a:cubicBezTo>
                              <a:pt x="533302" y="4605"/>
                              <a:pt x="523119" y="4459"/>
                              <a:pt x="520700" y="6350"/>
                            </a:cubicBezTo>
                            <a:cubicBezTo>
                              <a:pt x="518044" y="8060"/>
                              <a:pt x="508522" y="9520"/>
                              <a:pt x="501650" y="12700"/>
                            </a:cubicBezTo>
                            <a:cubicBezTo>
                              <a:pt x="495014" y="13174"/>
                              <a:pt x="487425" y="13082"/>
                              <a:pt x="485775" y="14288"/>
                            </a:cubicBezTo>
                            <a:cubicBezTo>
                              <a:pt x="478376" y="16032"/>
                              <a:pt x="468815" y="17700"/>
                              <a:pt x="466725" y="19050"/>
                            </a:cubicBezTo>
                            <a:cubicBezTo>
                              <a:pt x="460612" y="21554"/>
                              <a:pt x="457832" y="22729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6990" y="25180"/>
                              <a:pt x="445387" y="26578"/>
                              <a:pt x="439738" y="26988"/>
                            </a:cubicBezTo>
                            <a:cubicBezTo>
                              <a:pt x="437485" y="29193"/>
                              <a:pt x="422498" y="29890"/>
                              <a:pt x="415925" y="31750"/>
                            </a:cubicBezTo>
                            <a:cubicBezTo>
                              <a:pt x="411384" y="33769"/>
                              <a:pt x="410800" y="36389"/>
                              <a:pt x="406400" y="38100"/>
                            </a:cubicBezTo>
                            <a:cubicBezTo>
                              <a:pt x="402032" y="39141"/>
                              <a:pt x="394725" y="43408"/>
                              <a:pt x="388938" y="46038"/>
                            </a:cubicBezTo>
                            <a:cubicBezTo>
                              <a:pt x="385662" y="45609"/>
                              <a:pt x="379108" y="49968"/>
                              <a:pt x="371475" y="52388"/>
                            </a:cubicBezTo>
                            <a:cubicBezTo>
                              <a:pt x="363032" y="59234"/>
                              <a:pt x="355993" y="60031"/>
                              <a:pt x="352425" y="63500"/>
                            </a:cubicBezTo>
                            <a:cubicBezTo>
                              <a:pt x="347654" y="65035"/>
                              <a:pt x="341962" y="67900"/>
                              <a:pt x="338138" y="69850"/>
                            </a:cubicBezTo>
                            <a:cubicBezTo>
                              <a:pt x="335836" y="71885"/>
                              <a:pt x="329756" y="73954"/>
                              <a:pt x="328613" y="74613"/>
                            </a:cubicBezTo>
                            <a:cubicBezTo>
                              <a:pt x="323152" y="75791"/>
                              <a:pt x="315351" y="78518"/>
                              <a:pt x="309563" y="82550"/>
                            </a:cubicBezTo>
                            <a:cubicBezTo>
                              <a:pt x="307690" y="82879"/>
                              <a:pt x="300204" y="86542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3650" y="87223"/>
                              <a:pt x="283229" y="94817"/>
                              <a:pt x="280988" y="95250"/>
                            </a:cubicBezTo>
                            <a:cubicBezTo>
                              <a:pt x="279760" y="95400"/>
                              <a:pt x="275661" y="97703"/>
                              <a:pt x="273050" y="100013"/>
                            </a:cubicBezTo>
                            <a:cubicBezTo>
                              <a:pt x="269352" y="102836"/>
                              <a:pt x="263366" y="105927"/>
                              <a:pt x="261938" y="107950"/>
                            </a:cubicBezTo>
                            <a:cubicBezTo>
                              <a:pt x="260032" y="110930"/>
                              <a:pt x="253433" y="114909"/>
                              <a:pt x="246063" y="120650"/>
                            </a:cubicBezTo>
                            <a:cubicBezTo>
                              <a:pt x="241358" y="124837"/>
                              <a:pt x="237756" y="125095"/>
                              <a:pt x="233363" y="130175"/>
                            </a:cubicBezTo>
                            <a:cubicBezTo>
                              <a:pt x="233187" y="132589"/>
                              <a:pt x="226979" y="139046"/>
                              <a:pt x="220663" y="144463"/>
                            </a:cubicBezTo>
                            <a:cubicBezTo>
                              <a:pt x="215662" y="147423"/>
                              <a:pt x="213204" y="149416"/>
                              <a:pt x="211138" y="152400"/>
                            </a:cubicBezTo>
                            <a:cubicBezTo>
                              <a:pt x="205181" y="157710"/>
                              <a:pt x="203091" y="159297"/>
                              <a:pt x="196850" y="163513"/>
                            </a:cubicBezTo>
                            <a:cubicBezTo>
                              <a:pt x="191261" y="171299"/>
                              <a:pt x="181980" y="174580"/>
                              <a:pt x="179388" y="179388"/>
                            </a:cubicBezTo>
                            <a:cubicBezTo>
                              <a:pt x="172065" y="185913"/>
                              <a:pt x="168073" y="192989"/>
                              <a:pt x="166688" y="195263"/>
                            </a:cubicBezTo>
                            <a:cubicBezTo>
                              <a:pt x="157003" y="199936"/>
                              <a:pt x="153343" y="206632"/>
                              <a:pt x="149225" y="207963"/>
                            </a:cubicBezTo>
                            <a:cubicBezTo>
                              <a:pt x="146682" y="210117"/>
                              <a:pt x="144569" y="213882"/>
                              <a:pt x="141288" y="219075"/>
                            </a:cubicBezTo>
                            <a:cubicBezTo>
                              <a:pt x="136879" y="224739"/>
                              <a:pt x="134425" y="231927"/>
                              <a:pt x="131763" y="233363"/>
                            </a:cubicBezTo>
                            <a:cubicBezTo>
                              <a:pt x="124626" y="240836"/>
                              <a:pt x="123345" y="244468"/>
                              <a:pt x="115888" y="250825"/>
                            </a:cubicBezTo>
                            <a:cubicBezTo>
                              <a:pt x="108105" y="261685"/>
                              <a:pt x="107280" y="257618"/>
                              <a:pt x="107950" y="263525"/>
                            </a:cubicBezTo>
                            <a:cubicBezTo>
                              <a:pt x="104563" y="267199"/>
                              <a:pt x="100666" y="270274"/>
                              <a:pt x="98425" y="274638"/>
                            </a:cubicBezTo>
                            <a:cubicBezTo>
                              <a:pt x="95887" y="278153"/>
                              <a:pt x="91246" y="284357"/>
                              <a:pt x="88900" y="292100"/>
                            </a:cubicBezTo>
                            <a:cubicBezTo>
                              <a:pt x="87479" y="297106"/>
                              <a:pt x="82997" y="304948"/>
                              <a:pt x="76200" y="312738"/>
                            </a:cubicBezTo>
                            <a:cubicBezTo>
                              <a:pt x="73486" y="321437"/>
                              <a:pt x="69724" y="330892"/>
                              <a:pt x="66675" y="336550"/>
                            </a:cubicBezTo>
                            <a:cubicBezTo>
                              <a:pt x="65519" y="337599"/>
                              <a:pt x="60751" y="347435"/>
                              <a:pt x="60325" y="349250"/>
                            </a:cubicBezTo>
                            <a:cubicBezTo>
                              <a:pt x="58586" y="352205"/>
                              <a:pt x="55857" y="358870"/>
                              <a:pt x="53975" y="361950"/>
                            </a:cubicBezTo>
                            <a:cubicBezTo>
                              <a:pt x="53004" y="367767"/>
                              <a:pt x="49707" y="373748"/>
                              <a:pt x="49213" y="376238"/>
                            </a:cubicBezTo>
                            <a:cubicBezTo>
                              <a:pt x="46344" y="383027"/>
                              <a:pt x="37346" y="394460"/>
                              <a:pt x="36513" y="396875"/>
                            </a:cubicBezTo>
                            <a:cubicBezTo>
                              <a:pt x="35715" y="398425"/>
                              <a:pt x="29981" y="409193"/>
                              <a:pt x="28575" y="411163"/>
                            </a:cubicBezTo>
                            <a:cubicBezTo>
                              <a:pt x="25832" y="412484"/>
                              <a:pt x="19887" y="420674"/>
                              <a:pt x="19050" y="422275"/>
                            </a:cubicBezTo>
                            <a:cubicBezTo>
                              <a:pt x="12813" y="436427"/>
                              <a:pt x="12913" y="430019"/>
                              <a:pt x="12700" y="436563"/>
                            </a:cubicBezTo>
                            <a:cubicBezTo>
                              <a:pt x="10950" y="439137"/>
                              <a:pt x="11058" y="441275"/>
                              <a:pt x="9525" y="442913"/>
                            </a:cubicBezTo>
                            <a:cubicBezTo>
                              <a:pt x="7636" y="454365"/>
                              <a:pt x="4089" y="462761"/>
                              <a:pt x="4763" y="466725"/>
                            </a:cubicBezTo>
                            <a:cubicBezTo>
                              <a:pt x="1470" y="473522"/>
                              <a:pt x="3531" y="477812"/>
                              <a:pt x="0" y="485775"/>
                            </a:cubicBezTo>
                            <a:cubicBezTo>
                              <a:pt x="784" y="498132"/>
                              <a:pt x="1913" y="501122"/>
                              <a:pt x="0" y="512763"/>
                            </a:cubicBezTo>
                            <a:cubicBezTo>
                              <a:pt x="287" y="513401"/>
                              <a:pt x="737" y="516520"/>
                              <a:pt x="1588" y="519113"/>
                            </a:cubicBezTo>
                            <a:cubicBezTo>
                              <a:pt x="2327" y="524195"/>
                              <a:pt x="4864" y="530838"/>
                              <a:pt x="6350" y="538163"/>
                            </a:cubicBezTo>
                            <a:cubicBezTo>
                              <a:pt x="6906" y="545677"/>
                              <a:pt x="6674" y="551756"/>
                              <a:pt x="7938" y="554038"/>
                            </a:cubicBezTo>
                            <a:cubicBezTo>
                              <a:pt x="12046" y="561176"/>
                              <a:pt x="13279" y="573592"/>
                              <a:pt x="15875" y="577850"/>
                            </a:cubicBezTo>
                            <a:cubicBezTo>
                              <a:pt x="18569" y="582006"/>
                              <a:pt x="25905" y="594343"/>
                              <a:pt x="28575" y="601663"/>
                            </a:cubicBezTo>
                            <a:cubicBezTo>
                              <a:pt x="29377" y="611077"/>
                              <a:pt x="29643" y="623580"/>
                              <a:pt x="31750" y="627063"/>
                            </a:cubicBezTo>
                            <a:cubicBezTo>
                              <a:pt x="33636" y="633138"/>
                              <a:pt x="35351" y="641631"/>
                              <a:pt x="38100" y="652463"/>
                            </a:cubicBezTo>
                            <a:cubicBezTo>
                              <a:pt x="40596" y="657369"/>
                              <a:pt x="41970" y="660233"/>
                              <a:pt x="46038" y="666750"/>
                            </a:cubicBezTo>
                            <a:cubicBezTo>
                              <a:pt x="52887" y="672143"/>
                              <a:pt x="55678" y="678364"/>
                              <a:pt x="63500" y="682625"/>
                            </a:cubicBezTo>
                            <a:cubicBezTo>
                              <a:pt x="68759" y="691274"/>
                              <a:pt x="86236" y="710917"/>
                              <a:pt x="107950" y="728663"/>
                            </a:cubicBezTo>
                            <a:cubicBezTo>
                              <a:pt x="109834" y="734268"/>
                              <a:pt x="121215" y="741506"/>
                              <a:pt x="123825" y="747713"/>
                            </a:cubicBezTo>
                            <a:cubicBezTo>
                              <a:pt x="137386" y="750057"/>
                              <a:pt x="151964" y="760772"/>
                              <a:pt x="173038" y="771525"/>
                            </a:cubicBezTo>
                            <a:cubicBezTo>
                              <a:pt x="183580" y="780103"/>
                              <a:pt x="202376" y="785902"/>
                              <a:pt x="220663" y="800100"/>
                            </a:cubicBezTo>
                            <a:cubicBezTo>
                              <a:pt x="258187" y="807153"/>
                              <a:pt x="292814" y="831037"/>
                              <a:pt x="319088" y="830263"/>
                            </a:cubicBezTo>
                            <a:cubicBezTo>
                              <a:pt x="346230" y="837006"/>
                              <a:pt x="361541" y="843354"/>
                              <a:pt x="373063" y="850900"/>
                            </a:cubicBezTo>
                            <a:cubicBezTo>
                              <a:pt x="393137" y="857432"/>
                              <a:pt x="420792" y="859269"/>
                              <a:pt x="449263" y="876300"/>
                            </a:cubicBezTo>
                            <a:cubicBezTo>
                              <a:pt x="469383" y="875041"/>
                              <a:pt x="500465" y="895581"/>
                              <a:pt x="538163" y="904875"/>
                            </a:cubicBezTo>
                            <a:cubicBezTo>
                              <a:pt x="573136" y="905978"/>
                              <a:pt x="584399" y="910969"/>
                              <a:pt x="614363" y="922338"/>
                            </a:cubicBezTo>
                            <a:cubicBezTo>
                              <a:pt x="625802" y="927913"/>
                              <a:pt x="652734" y="930805"/>
                              <a:pt x="660400" y="933450"/>
                            </a:cubicBezTo>
                            <a:cubicBezTo>
                              <a:pt x="679522" y="930717"/>
                              <a:pt x="695341" y="933489"/>
                              <a:pt x="714375" y="933450"/>
                            </a:cubicBezTo>
                            <a:cubicBezTo>
                              <a:pt x="731233" y="930579"/>
                              <a:pt x="775338" y="911898"/>
                              <a:pt x="792163" y="901700"/>
                            </a:cubicBezTo>
                            <a:cubicBezTo>
                              <a:pt x="811315" y="892692"/>
                              <a:pt x="847839" y="889546"/>
                              <a:pt x="857250" y="885825"/>
                            </a:cubicBezTo>
                            <a:cubicBezTo>
                              <a:pt x="870062" y="876169"/>
                              <a:pt x="894782" y="874850"/>
                              <a:pt x="923925" y="866775"/>
                            </a:cubicBezTo>
                            <a:cubicBezTo>
                              <a:pt x="954074" y="861685"/>
                              <a:pt x="988778" y="847473"/>
                              <a:pt x="1001713" y="841375"/>
                            </a:cubicBezTo>
                            <a:cubicBezTo>
                              <a:pt x="1021573" y="833181"/>
                              <a:pt x="1030444" y="823328"/>
                              <a:pt x="1041400" y="822325"/>
                            </a:cubicBezTo>
                            <a:cubicBezTo>
                              <a:pt x="1055457" y="816239"/>
                              <a:pt x="1060770" y="812398"/>
                              <a:pt x="1074738" y="804863"/>
                            </a:cubicBezTo>
                            <a:cubicBezTo>
                              <a:pt x="1086068" y="797382"/>
                              <a:pt x="1097518" y="785190"/>
                              <a:pt x="1114425" y="774700"/>
                            </a:cubicBezTo>
                            <a:cubicBezTo>
                              <a:pt x="1124157" y="751963"/>
                              <a:pt x="1132410" y="739770"/>
                              <a:pt x="1138238" y="730250"/>
                            </a:cubicBezTo>
                            <a:cubicBezTo>
                              <a:pt x="1146148" y="712097"/>
                              <a:pt x="1152142" y="699981"/>
                              <a:pt x="1154113" y="687388"/>
                            </a:cubicBezTo>
                            <a:cubicBezTo>
                              <a:pt x="1159914" y="674352"/>
                              <a:pt x="1156775" y="679105"/>
                              <a:pt x="1160463" y="671513"/>
                            </a:cubicBezTo>
                            <a:cubicBezTo>
                              <a:pt x="1165268" y="659075"/>
                              <a:pt x="1174936" y="646873"/>
                              <a:pt x="1176338" y="638175"/>
                            </a:cubicBezTo>
                            <a:cubicBezTo>
                              <a:pt x="1181431" y="626864"/>
                              <a:pt x="1188884" y="621782"/>
                              <a:pt x="1193800" y="611188"/>
                            </a:cubicBezTo>
                            <a:cubicBezTo>
                              <a:pt x="1199344" y="595520"/>
                              <a:pt x="1207895" y="586053"/>
                              <a:pt x="1209675" y="581025"/>
                            </a:cubicBezTo>
                            <a:cubicBezTo>
                              <a:pt x="1219389" y="572881"/>
                              <a:pt x="1228730" y="564190"/>
                              <a:pt x="1233488" y="563563"/>
                            </a:cubicBezTo>
                            <a:cubicBezTo>
                              <a:pt x="1249787" y="558843"/>
                              <a:pt x="1267065" y="559223"/>
                              <a:pt x="1274763" y="558800"/>
                            </a:cubicBezTo>
                            <a:cubicBezTo>
                              <a:pt x="1279663" y="558996"/>
                              <a:pt x="1286077" y="559813"/>
                              <a:pt x="1289050" y="558800"/>
                            </a:cubicBezTo>
                            <a:cubicBezTo>
                              <a:pt x="1306461" y="563194"/>
                              <a:pt x="1327642" y="558261"/>
                              <a:pt x="1333500" y="561975"/>
                            </a:cubicBezTo>
                            <a:cubicBezTo>
                              <a:pt x="1352652" y="566666"/>
                              <a:pt x="1342670" y="563485"/>
                              <a:pt x="1363663" y="565150"/>
                            </a:cubicBezTo>
                            <a:cubicBezTo>
                              <a:pt x="1370636" y="566526"/>
                              <a:pt x="1378718" y="572374"/>
                              <a:pt x="1387475" y="573088"/>
                            </a:cubicBezTo>
                            <a:cubicBezTo>
                              <a:pt x="1392663" y="573837"/>
                              <a:pt x="1400143" y="575248"/>
                              <a:pt x="1404938" y="576263"/>
                            </a:cubicBezTo>
                            <a:cubicBezTo>
                              <a:pt x="1406590" y="576319"/>
                              <a:pt x="1408147" y="577756"/>
                              <a:pt x="1409700" y="577850"/>
                            </a:cubicBezTo>
                            <a:cubicBezTo>
                              <a:pt x="1412463" y="578065"/>
                              <a:pt x="1415449" y="577911"/>
                              <a:pt x="1419225" y="577850"/>
                            </a:cubicBezTo>
                            <a:cubicBezTo>
                              <a:pt x="1427903" y="581770"/>
                              <a:pt x="1439062" y="587084"/>
                              <a:pt x="1446213" y="587375"/>
                            </a:cubicBezTo>
                            <a:cubicBezTo>
                              <a:pt x="1462559" y="590543"/>
                              <a:pt x="1456907" y="590508"/>
                              <a:pt x="1465263" y="590550"/>
                            </a:cubicBezTo>
                            <a:cubicBezTo>
                              <a:pt x="1473000" y="591200"/>
                              <a:pt x="1476125" y="593228"/>
                              <a:pt x="1485900" y="596900"/>
                            </a:cubicBezTo>
                            <a:cubicBezTo>
                              <a:pt x="1491718" y="598038"/>
                              <a:pt x="1496769" y="598179"/>
                              <a:pt x="1500188" y="600075"/>
                            </a:cubicBezTo>
                            <a:cubicBezTo>
                              <a:pt x="1506848" y="602226"/>
                              <a:pt x="1510233" y="603468"/>
                              <a:pt x="1514475" y="603250"/>
                            </a:cubicBezTo>
                            <a:cubicBezTo>
                              <a:pt x="1519465" y="604085"/>
                              <a:pt x="1524036" y="605244"/>
                              <a:pt x="1528763" y="606425"/>
                            </a:cubicBezTo>
                            <a:cubicBezTo>
                              <a:pt x="1531025" y="607121"/>
                              <a:pt x="1535113" y="609600"/>
                              <a:pt x="1535113" y="609600"/>
                            </a:cubicBezTo>
                            <a:cubicBezTo>
                              <a:pt x="1538062" y="609457"/>
                              <a:pt x="1550966" y="613522"/>
                              <a:pt x="1555750" y="614363"/>
                            </a:cubicBezTo>
                            <a:cubicBezTo>
                              <a:pt x="1558021" y="614401"/>
                              <a:pt x="1565654" y="614645"/>
                              <a:pt x="1570038" y="615950"/>
                            </a:cubicBezTo>
                            <a:cubicBezTo>
                              <a:pt x="1575449" y="617554"/>
                              <a:pt x="1579829" y="620399"/>
                              <a:pt x="1581150" y="620713"/>
                            </a:cubicBezTo>
                            <a:cubicBezTo>
                              <a:pt x="1596685" y="624103"/>
                              <a:pt x="1590271" y="623885"/>
                              <a:pt x="1600200" y="623888"/>
                            </a:cubicBezTo>
                            <a:cubicBezTo>
                              <a:pt x="1601975" y="624921"/>
                              <a:pt x="1603301" y="625721"/>
                              <a:pt x="1604963" y="627063"/>
                            </a:cubicBezTo>
                            <a:cubicBezTo>
                              <a:pt x="1609154" y="629738"/>
                              <a:pt x="1616019" y="632061"/>
                              <a:pt x="1620838" y="633413"/>
                            </a:cubicBezTo>
                            <a:cubicBezTo>
                              <a:pt x="1621894" y="628486"/>
                              <a:pt x="1621910" y="625750"/>
                              <a:pt x="1620838" y="619125"/>
                            </a:cubicBezTo>
                            <a:cubicBezTo>
                              <a:pt x="1620362" y="613297"/>
                              <a:pt x="1619616" y="605755"/>
                              <a:pt x="1616075" y="598488"/>
                            </a:cubicBezTo>
                            <a:cubicBezTo>
                              <a:pt x="1613611" y="594133"/>
                              <a:pt x="1609833" y="589129"/>
                              <a:pt x="1608138" y="587375"/>
                            </a:cubicBezTo>
                            <a:cubicBezTo>
                              <a:pt x="1606306" y="586128"/>
                              <a:pt x="1604245" y="583080"/>
                              <a:pt x="1600200" y="579438"/>
                            </a:cubicBezTo>
                            <a:cubicBezTo>
                              <a:pt x="1595465" y="574740"/>
                              <a:pt x="1591551" y="569298"/>
                              <a:pt x="1589088" y="563563"/>
                            </a:cubicBezTo>
                            <a:cubicBezTo>
                              <a:pt x="1571116" y="546993"/>
                              <a:pt x="1553187" y="538588"/>
                              <a:pt x="1531938" y="5222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84091304-DA3B-413D-B621-08F86FF5CBFD}"/>
                  </a:ext>
                </a:extLst>
              </p:cNvPr>
              <p:cNvSpPr/>
              <p:nvPr/>
            </p:nvSpPr>
            <p:spPr>
              <a:xfrm rot="3600000">
                <a:off x="2341664" y="3192582"/>
                <a:ext cx="190583" cy="80632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>
                    <a:moveTo>
                      <a:pt x="0" y="371475"/>
                    </a:moveTo>
                    <a:lnTo>
                      <a:pt x="85725" y="379413"/>
                    </a:lnTo>
                    <a:lnTo>
                      <a:pt x="133350" y="384175"/>
                    </a:lnTo>
                    <a:lnTo>
                      <a:pt x="187325" y="379413"/>
                    </a:lnTo>
                    <a:lnTo>
                      <a:pt x="222250" y="363538"/>
                    </a:lnTo>
                    <a:lnTo>
                      <a:pt x="234950" y="357188"/>
                    </a:lnTo>
                    <a:lnTo>
                      <a:pt x="274638" y="341313"/>
                    </a:lnTo>
                    <a:lnTo>
                      <a:pt x="300038" y="328613"/>
                    </a:lnTo>
                    <a:lnTo>
                      <a:pt x="315913" y="319088"/>
                    </a:lnTo>
                    <a:lnTo>
                      <a:pt x="334963" y="307975"/>
                    </a:lnTo>
                    <a:lnTo>
                      <a:pt x="347663" y="301625"/>
                    </a:lnTo>
                    <a:lnTo>
                      <a:pt x="365125" y="288925"/>
                    </a:lnTo>
                    <a:lnTo>
                      <a:pt x="415925" y="215900"/>
                    </a:lnTo>
                    <a:lnTo>
                      <a:pt x="433388" y="200025"/>
                    </a:lnTo>
                    <a:lnTo>
                      <a:pt x="454025" y="174625"/>
                    </a:lnTo>
                    <a:lnTo>
                      <a:pt x="468313" y="152400"/>
                    </a:lnTo>
                    <a:lnTo>
                      <a:pt x="488950" y="134938"/>
                    </a:lnTo>
                    <a:lnTo>
                      <a:pt x="527050" y="127000"/>
                    </a:lnTo>
                    <a:lnTo>
                      <a:pt x="541338" y="125413"/>
                    </a:lnTo>
                    <a:lnTo>
                      <a:pt x="600075" y="125413"/>
                    </a:lnTo>
                    <a:lnTo>
                      <a:pt x="650875" y="125413"/>
                    </a:lnTo>
                    <a:lnTo>
                      <a:pt x="696913" y="123825"/>
                    </a:lnTo>
                    <a:lnTo>
                      <a:pt x="754063" y="127000"/>
                    </a:lnTo>
                    <a:lnTo>
                      <a:pt x="792163" y="131763"/>
                    </a:lnTo>
                    <a:lnTo>
                      <a:pt x="833438" y="131763"/>
                    </a:lnTo>
                    <a:lnTo>
                      <a:pt x="868363" y="133350"/>
                    </a:lnTo>
                    <a:lnTo>
                      <a:pt x="893763" y="109538"/>
                    </a:lnTo>
                    <a:lnTo>
                      <a:pt x="908050" y="90488"/>
                    </a:lnTo>
                    <a:lnTo>
                      <a:pt x="896938" y="73025"/>
                    </a:lnTo>
                    <a:lnTo>
                      <a:pt x="889000" y="65088"/>
                    </a:lnTo>
                    <a:lnTo>
                      <a:pt x="660400" y="14288"/>
                    </a:lnTo>
                    <a:lnTo>
                      <a:pt x="590550" y="4763"/>
                    </a:lnTo>
                    <a:lnTo>
                      <a:pt x="574675" y="0"/>
                    </a:lnTo>
                    <a:lnTo>
                      <a:pt x="527050" y="0"/>
                    </a:lnTo>
                    <a:lnTo>
                      <a:pt x="484188" y="15875"/>
                    </a:lnTo>
                    <a:lnTo>
                      <a:pt x="452438" y="55563"/>
                    </a:lnTo>
                    <a:lnTo>
                      <a:pt x="414338" y="155575"/>
                    </a:lnTo>
                    <a:lnTo>
                      <a:pt x="384175" y="212725"/>
                    </a:lnTo>
                    <a:lnTo>
                      <a:pt x="319088" y="255588"/>
                    </a:lnTo>
                    <a:lnTo>
                      <a:pt x="198438" y="304800"/>
                    </a:lnTo>
                    <a:lnTo>
                      <a:pt x="0" y="3714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908050"/>
                          <a:gd name="connsiteY0" fmla="*/ 371475 h 384175"/>
                          <a:gd name="connsiteX1" fmla="*/ 85725 w 908050"/>
                          <a:gd name="connsiteY1" fmla="*/ 379413 h 384175"/>
                          <a:gd name="connsiteX2" fmla="*/ 133350 w 908050"/>
                          <a:gd name="connsiteY2" fmla="*/ 384175 h 384175"/>
                          <a:gd name="connsiteX3" fmla="*/ 187325 w 908050"/>
                          <a:gd name="connsiteY3" fmla="*/ 379413 h 384175"/>
                          <a:gd name="connsiteX4" fmla="*/ 222250 w 908050"/>
                          <a:gd name="connsiteY4" fmla="*/ 363538 h 384175"/>
                          <a:gd name="connsiteX5" fmla="*/ 234950 w 908050"/>
                          <a:gd name="connsiteY5" fmla="*/ 357188 h 384175"/>
                          <a:gd name="connsiteX6" fmla="*/ 274638 w 908050"/>
                          <a:gd name="connsiteY6" fmla="*/ 341313 h 384175"/>
                          <a:gd name="connsiteX7" fmla="*/ 300038 w 908050"/>
                          <a:gd name="connsiteY7" fmla="*/ 328613 h 384175"/>
                          <a:gd name="connsiteX8" fmla="*/ 315913 w 908050"/>
                          <a:gd name="connsiteY8" fmla="*/ 319088 h 384175"/>
                          <a:gd name="connsiteX9" fmla="*/ 334963 w 908050"/>
                          <a:gd name="connsiteY9" fmla="*/ 307975 h 384175"/>
                          <a:gd name="connsiteX10" fmla="*/ 347663 w 908050"/>
                          <a:gd name="connsiteY10" fmla="*/ 301625 h 384175"/>
                          <a:gd name="connsiteX11" fmla="*/ 365125 w 908050"/>
                          <a:gd name="connsiteY11" fmla="*/ 288925 h 384175"/>
                          <a:gd name="connsiteX12" fmla="*/ 415925 w 908050"/>
                          <a:gd name="connsiteY12" fmla="*/ 215900 h 384175"/>
                          <a:gd name="connsiteX13" fmla="*/ 433388 w 908050"/>
                          <a:gd name="connsiteY13" fmla="*/ 200025 h 384175"/>
                          <a:gd name="connsiteX14" fmla="*/ 454025 w 908050"/>
                          <a:gd name="connsiteY14" fmla="*/ 174625 h 384175"/>
                          <a:gd name="connsiteX15" fmla="*/ 468313 w 908050"/>
                          <a:gd name="connsiteY15" fmla="*/ 152400 h 384175"/>
                          <a:gd name="connsiteX16" fmla="*/ 488950 w 908050"/>
                          <a:gd name="connsiteY16" fmla="*/ 134938 h 384175"/>
                          <a:gd name="connsiteX17" fmla="*/ 527050 w 908050"/>
                          <a:gd name="connsiteY17" fmla="*/ 127000 h 384175"/>
                          <a:gd name="connsiteX18" fmla="*/ 541338 w 908050"/>
                          <a:gd name="connsiteY18" fmla="*/ 125413 h 384175"/>
                          <a:gd name="connsiteX19" fmla="*/ 600075 w 908050"/>
                          <a:gd name="connsiteY19" fmla="*/ 125413 h 384175"/>
                          <a:gd name="connsiteX20" fmla="*/ 650875 w 908050"/>
                          <a:gd name="connsiteY20" fmla="*/ 125413 h 384175"/>
                          <a:gd name="connsiteX21" fmla="*/ 696913 w 908050"/>
                          <a:gd name="connsiteY21" fmla="*/ 123825 h 384175"/>
                          <a:gd name="connsiteX22" fmla="*/ 754063 w 908050"/>
                          <a:gd name="connsiteY22" fmla="*/ 127000 h 384175"/>
                          <a:gd name="connsiteX23" fmla="*/ 792163 w 908050"/>
                          <a:gd name="connsiteY23" fmla="*/ 131763 h 384175"/>
                          <a:gd name="connsiteX24" fmla="*/ 833438 w 908050"/>
                          <a:gd name="connsiteY24" fmla="*/ 131763 h 384175"/>
                          <a:gd name="connsiteX25" fmla="*/ 868363 w 908050"/>
                          <a:gd name="connsiteY25" fmla="*/ 133350 h 384175"/>
                          <a:gd name="connsiteX26" fmla="*/ 893763 w 908050"/>
                          <a:gd name="connsiteY26" fmla="*/ 109538 h 384175"/>
                          <a:gd name="connsiteX27" fmla="*/ 908050 w 908050"/>
                          <a:gd name="connsiteY27" fmla="*/ 90488 h 384175"/>
                          <a:gd name="connsiteX28" fmla="*/ 896938 w 908050"/>
                          <a:gd name="connsiteY28" fmla="*/ 73025 h 384175"/>
                          <a:gd name="connsiteX29" fmla="*/ 889000 w 908050"/>
                          <a:gd name="connsiteY29" fmla="*/ 65088 h 384175"/>
                          <a:gd name="connsiteX30" fmla="*/ 660400 w 908050"/>
                          <a:gd name="connsiteY30" fmla="*/ 14288 h 384175"/>
                          <a:gd name="connsiteX31" fmla="*/ 590550 w 908050"/>
                          <a:gd name="connsiteY31" fmla="*/ 4763 h 384175"/>
                          <a:gd name="connsiteX32" fmla="*/ 574675 w 908050"/>
                          <a:gd name="connsiteY32" fmla="*/ 0 h 384175"/>
                          <a:gd name="connsiteX33" fmla="*/ 527050 w 908050"/>
                          <a:gd name="connsiteY33" fmla="*/ 0 h 384175"/>
                          <a:gd name="connsiteX34" fmla="*/ 484188 w 908050"/>
                          <a:gd name="connsiteY34" fmla="*/ 15875 h 384175"/>
                          <a:gd name="connsiteX35" fmla="*/ 452438 w 908050"/>
                          <a:gd name="connsiteY35" fmla="*/ 55563 h 384175"/>
                          <a:gd name="connsiteX36" fmla="*/ 414338 w 908050"/>
                          <a:gd name="connsiteY36" fmla="*/ 155575 h 384175"/>
                          <a:gd name="connsiteX37" fmla="*/ 384175 w 908050"/>
                          <a:gd name="connsiteY37" fmla="*/ 212725 h 384175"/>
                          <a:gd name="connsiteX38" fmla="*/ 319088 w 908050"/>
                          <a:gd name="connsiteY38" fmla="*/ 255588 h 384175"/>
                          <a:gd name="connsiteX39" fmla="*/ 198438 w 908050"/>
                          <a:gd name="connsiteY39" fmla="*/ 304800 h 384175"/>
                          <a:gd name="connsiteX40" fmla="*/ 0 w 908050"/>
                          <a:gd name="connsiteY40" fmla="*/ 371475 h 384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908050" h="384175" fill="none" extrusionOk="0">
                            <a:moveTo>
                              <a:pt x="0" y="371475"/>
                            </a:moveTo>
                            <a:cubicBezTo>
                              <a:pt x="40570" y="375960"/>
                              <a:pt x="55087" y="380161"/>
                              <a:pt x="85725" y="379413"/>
                            </a:cubicBezTo>
                            <a:cubicBezTo>
                              <a:pt x="101057" y="380270"/>
                              <a:pt x="128154" y="380544"/>
                              <a:pt x="133350" y="384175"/>
                            </a:cubicBezTo>
                            <a:cubicBezTo>
                              <a:pt x="155358" y="385299"/>
                              <a:pt x="177459" y="380061"/>
                              <a:pt x="187325" y="379413"/>
                            </a:cubicBezTo>
                            <a:cubicBezTo>
                              <a:pt x="199338" y="370334"/>
                              <a:pt x="209995" y="368563"/>
                              <a:pt x="222250" y="363538"/>
                            </a:cubicBezTo>
                            <a:cubicBezTo>
                              <a:pt x="227580" y="362226"/>
                              <a:pt x="232590" y="357814"/>
                              <a:pt x="234950" y="357188"/>
                            </a:cubicBezTo>
                            <a:cubicBezTo>
                              <a:pt x="245277" y="356824"/>
                              <a:pt x="260010" y="346038"/>
                              <a:pt x="274638" y="341313"/>
                            </a:cubicBezTo>
                            <a:cubicBezTo>
                              <a:pt x="279774" y="338712"/>
                              <a:pt x="288647" y="334999"/>
                              <a:pt x="300038" y="328613"/>
                            </a:cubicBezTo>
                            <a:cubicBezTo>
                              <a:pt x="306927" y="326104"/>
                              <a:pt x="310991" y="320669"/>
                              <a:pt x="315913" y="319088"/>
                            </a:cubicBezTo>
                            <a:cubicBezTo>
                              <a:pt x="322994" y="315839"/>
                              <a:pt x="329346" y="310551"/>
                              <a:pt x="334963" y="307975"/>
                            </a:cubicBezTo>
                            <a:cubicBezTo>
                              <a:pt x="339800" y="304826"/>
                              <a:pt x="345042" y="301693"/>
                              <a:pt x="347663" y="301625"/>
                            </a:cubicBezTo>
                            <a:cubicBezTo>
                              <a:pt x="354577" y="295741"/>
                              <a:pt x="361191" y="292841"/>
                              <a:pt x="365125" y="288925"/>
                            </a:cubicBezTo>
                            <a:cubicBezTo>
                              <a:pt x="392601" y="258873"/>
                              <a:pt x="392711" y="241446"/>
                              <a:pt x="415925" y="215900"/>
                            </a:cubicBezTo>
                            <a:cubicBezTo>
                              <a:pt x="420638" y="210706"/>
                              <a:pt x="431246" y="202504"/>
                              <a:pt x="433388" y="200025"/>
                            </a:cubicBezTo>
                            <a:cubicBezTo>
                              <a:pt x="441426" y="189885"/>
                              <a:pt x="447094" y="179690"/>
                              <a:pt x="454025" y="174625"/>
                            </a:cubicBezTo>
                            <a:cubicBezTo>
                              <a:pt x="461460" y="163775"/>
                              <a:pt x="465412" y="157205"/>
                              <a:pt x="468313" y="152400"/>
                            </a:cubicBezTo>
                            <a:cubicBezTo>
                              <a:pt x="472110" y="152254"/>
                              <a:pt x="483109" y="138784"/>
                              <a:pt x="488950" y="134938"/>
                            </a:cubicBezTo>
                            <a:cubicBezTo>
                              <a:pt x="507016" y="129819"/>
                              <a:pt x="511149" y="127904"/>
                              <a:pt x="527050" y="127000"/>
                            </a:cubicBezTo>
                            <a:cubicBezTo>
                              <a:pt x="530366" y="126460"/>
                              <a:pt x="536728" y="127071"/>
                              <a:pt x="541338" y="125413"/>
                            </a:cubicBezTo>
                            <a:cubicBezTo>
                              <a:pt x="551074" y="129638"/>
                              <a:pt x="586095" y="123510"/>
                              <a:pt x="600075" y="125413"/>
                            </a:cubicBezTo>
                            <a:cubicBezTo>
                              <a:pt x="618922" y="126219"/>
                              <a:pt x="638396" y="124964"/>
                              <a:pt x="650875" y="125413"/>
                            </a:cubicBezTo>
                            <a:cubicBezTo>
                              <a:pt x="660067" y="122426"/>
                              <a:pt x="684124" y="125102"/>
                              <a:pt x="696913" y="123825"/>
                            </a:cubicBezTo>
                            <a:cubicBezTo>
                              <a:pt x="704944" y="121462"/>
                              <a:pt x="740165" y="127221"/>
                              <a:pt x="754063" y="127000"/>
                            </a:cubicBezTo>
                            <a:cubicBezTo>
                              <a:pt x="765153" y="127177"/>
                              <a:pt x="781504" y="132066"/>
                              <a:pt x="792163" y="131763"/>
                            </a:cubicBezTo>
                            <a:cubicBezTo>
                              <a:pt x="798198" y="130815"/>
                              <a:pt x="815231" y="132922"/>
                              <a:pt x="833438" y="131763"/>
                            </a:cubicBezTo>
                            <a:cubicBezTo>
                              <a:pt x="848905" y="133222"/>
                              <a:pt x="862480" y="135836"/>
                              <a:pt x="868363" y="133350"/>
                            </a:cubicBezTo>
                            <a:cubicBezTo>
                              <a:pt x="882993" y="123894"/>
                              <a:pt x="880715" y="119228"/>
                              <a:pt x="893763" y="109538"/>
                            </a:cubicBezTo>
                            <a:cubicBezTo>
                              <a:pt x="896453" y="108075"/>
                              <a:pt x="904325" y="95095"/>
                              <a:pt x="908050" y="90488"/>
                            </a:cubicBezTo>
                            <a:cubicBezTo>
                              <a:pt x="903837" y="85914"/>
                              <a:pt x="899597" y="76018"/>
                              <a:pt x="896938" y="73025"/>
                            </a:cubicBezTo>
                            <a:cubicBezTo>
                              <a:pt x="893719" y="69199"/>
                              <a:pt x="892358" y="67114"/>
                              <a:pt x="889000" y="65088"/>
                            </a:cubicBezTo>
                            <a:cubicBezTo>
                              <a:pt x="823555" y="39842"/>
                              <a:pt x="700986" y="33318"/>
                              <a:pt x="660400" y="14288"/>
                            </a:cubicBezTo>
                            <a:cubicBezTo>
                              <a:pt x="625665" y="14906"/>
                              <a:pt x="598530" y="4584"/>
                              <a:pt x="590550" y="4763"/>
                            </a:cubicBezTo>
                            <a:cubicBezTo>
                              <a:pt x="586475" y="3920"/>
                              <a:pt x="576976" y="756"/>
                              <a:pt x="574675" y="0"/>
                            </a:cubicBezTo>
                            <a:cubicBezTo>
                              <a:pt x="560433" y="-3590"/>
                              <a:pt x="533717" y="1349"/>
                              <a:pt x="527050" y="0"/>
                            </a:cubicBezTo>
                            <a:cubicBezTo>
                              <a:pt x="508684" y="10223"/>
                              <a:pt x="504279" y="9727"/>
                              <a:pt x="484188" y="15875"/>
                            </a:cubicBezTo>
                            <a:cubicBezTo>
                              <a:pt x="474946" y="24845"/>
                              <a:pt x="461908" y="42740"/>
                              <a:pt x="452438" y="55563"/>
                            </a:cubicBezTo>
                            <a:cubicBezTo>
                              <a:pt x="439878" y="98484"/>
                              <a:pt x="434072" y="112574"/>
                              <a:pt x="414338" y="155575"/>
                            </a:cubicBezTo>
                            <a:cubicBezTo>
                              <a:pt x="408376" y="163465"/>
                              <a:pt x="392615" y="191753"/>
                              <a:pt x="384175" y="212725"/>
                            </a:cubicBezTo>
                            <a:cubicBezTo>
                              <a:pt x="357808" y="227493"/>
                              <a:pt x="326938" y="252748"/>
                              <a:pt x="319088" y="255588"/>
                            </a:cubicBezTo>
                            <a:cubicBezTo>
                              <a:pt x="280243" y="262798"/>
                              <a:pt x="247320" y="281433"/>
                              <a:pt x="198438" y="304800"/>
                            </a:cubicBezTo>
                            <a:cubicBezTo>
                              <a:pt x="163777" y="314738"/>
                              <a:pt x="18120" y="349888"/>
                              <a:pt x="0" y="371475"/>
                            </a:cubicBezTo>
                            <a:close/>
                          </a:path>
                          <a:path w="908050" h="384175" stroke="0" extrusionOk="0">
                            <a:moveTo>
                              <a:pt x="0" y="371475"/>
                            </a:moveTo>
                            <a:cubicBezTo>
                              <a:pt x="13604" y="376688"/>
                              <a:pt x="63328" y="370081"/>
                              <a:pt x="85725" y="379413"/>
                            </a:cubicBezTo>
                            <a:cubicBezTo>
                              <a:pt x="98336" y="380829"/>
                              <a:pt x="119298" y="386481"/>
                              <a:pt x="133350" y="384175"/>
                            </a:cubicBezTo>
                            <a:cubicBezTo>
                              <a:pt x="157458" y="384854"/>
                              <a:pt x="163983" y="383477"/>
                              <a:pt x="187325" y="379413"/>
                            </a:cubicBezTo>
                            <a:cubicBezTo>
                              <a:pt x="202837" y="374822"/>
                              <a:pt x="217804" y="363695"/>
                              <a:pt x="222250" y="363538"/>
                            </a:cubicBezTo>
                            <a:cubicBezTo>
                              <a:pt x="226090" y="361626"/>
                              <a:pt x="231018" y="358181"/>
                              <a:pt x="234950" y="357188"/>
                            </a:cubicBezTo>
                            <a:cubicBezTo>
                              <a:pt x="240500" y="357829"/>
                              <a:pt x="268601" y="339599"/>
                              <a:pt x="274638" y="341313"/>
                            </a:cubicBezTo>
                            <a:cubicBezTo>
                              <a:pt x="285410" y="333965"/>
                              <a:pt x="288272" y="335937"/>
                              <a:pt x="300038" y="328613"/>
                            </a:cubicBezTo>
                            <a:cubicBezTo>
                              <a:pt x="302124" y="327675"/>
                              <a:pt x="310253" y="320576"/>
                              <a:pt x="315913" y="319088"/>
                            </a:cubicBezTo>
                            <a:cubicBezTo>
                              <a:pt x="321793" y="314761"/>
                              <a:pt x="326816" y="312461"/>
                              <a:pt x="334963" y="307975"/>
                            </a:cubicBezTo>
                            <a:cubicBezTo>
                              <a:pt x="340168" y="306246"/>
                              <a:pt x="343966" y="304516"/>
                              <a:pt x="347663" y="301625"/>
                            </a:cubicBezTo>
                            <a:cubicBezTo>
                              <a:pt x="355236" y="294055"/>
                              <a:pt x="356655" y="293174"/>
                              <a:pt x="365125" y="288925"/>
                            </a:cubicBezTo>
                            <a:cubicBezTo>
                              <a:pt x="381164" y="253479"/>
                              <a:pt x="392099" y="244655"/>
                              <a:pt x="415925" y="215900"/>
                            </a:cubicBezTo>
                            <a:cubicBezTo>
                              <a:pt x="424522" y="210837"/>
                              <a:pt x="431377" y="204057"/>
                              <a:pt x="433388" y="200025"/>
                            </a:cubicBezTo>
                            <a:cubicBezTo>
                              <a:pt x="435662" y="197241"/>
                              <a:pt x="444180" y="183122"/>
                              <a:pt x="454025" y="174625"/>
                            </a:cubicBezTo>
                            <a:cubicBezTo>
                              <a:pt x="458981" y="162532"/>
                              <a:pt x="464153" y="157188"/>
                              <a:pt x="468313" y="152400"/>
                            </a:cubicBezTo>
                            <a:cubicBezTo>
                              <a:pt x="472593" y="150746"/>
                              <a:pt x="481605" y="140749"/>
                              <a:pt x="488950" y="134938"/>
                            </a:cubicBezTo>
                            <a:cubicBezTo>
                              <a:pt x="506185" y="130111"/>
                              <a:pt x="511594" y="130246"/>
                              <a:pt x="527050" y="127000"/>
                            </a:cubicBezTo>
                            <a:cubicBezTo>
                              <a:pt x="528952" y="125688"/>
                              <a:pt x="540047" y="126852"/>
                              <a:pt x="541338" y="125413"/>
                            </a:cubicBezTo>
                            <a:cubicBezTo>
                              <a:pt x="564521" y="128269"/>
                              <a:pt x="591535" y="127021"/>
                              <a:pt x="600075" y="125413"/>
                            </a:cubicBezTo>
                            <a:cubicBezTo>
                              <a:pt x="609939" y="129183"/>
                              <a:pt x="634950" y="124866"/>
                              <a:pt x="650875" y="125413"/>
                            </a:cubicBezTo>
                            <a:cubicBezTo>
                              <a:pt x="666181" y="124915"/>
                              <a:pt x="681099" y="121387"/>
                              <a:pt x="696913" y="123825"/>
                            </a:cubicBezTo>
                            <a:cubicBezTo>
                              <a:pt x="710727" y="120194"/>
                              <a:pt x="729376" y="123719"/>
                              <a:pt x="754063" y="127000"/>
                            </a:cubicBezTo>
                            <a:cubicBezTo>
                              <a:pt x="767771" y="128352"/>
                              <a:pt x="787232" y="133218"/>
                              <a:pt x="792163" y="131763"/>
                            </a:cubicBezTo>
                            <a:cubicBezTo>
                              <a:pt x="796474" y="134306"/>
                              <a:pt x="823261" y="130481"/>
                              <a:pt x="833438" y="131763"/>
                            </a:cubicBezTo>
                            <a:cubicBezTo>
                              <a:pt x="837987" y="132489"/>
                              <a:pt x="856895" y="130814"/>
                              <a:pt x="868363" y="133350"/>
                            </a:cubicBezTo>
                            <a:cubicBezTo>
                              <a:pt x="874614" y="128327"/>
                              <a:pt x="890865" y="112029"/>
                              <a:pt x="893763" y="109538"/>
                            </a:cubicBezTo>
                            <a:cubicBezTo>
                              <a:pt x="900350" y="102496"/>
                              <a:pt x="902608" y="94548"/>
                              <a:pt x="908050" y="90488"/>
                            </a:cubicBezTo>
                            <a:cubicBezTo>
                              <a:pt x="904446" y="81975"/>
                              <a:pt x="899354" y="77159"/>
                              <a:pt x="896938" y="73025"/>
                            </a:cubicBezTo>
                            <a:cubicBezTo>
                              <a:pt x="895028" y="70793"/>
                              <a:pt x="890880" y="66933"/>
                              <a:pt x="889000" y="65088"/>
                            </a:cubicBezTo>
                            <a:cubicBezTo>
                              <a:pt x="840322" y="42373"/>
                              <a:pt x="736012" y="45881"/>
                              <a:pt x="660400" y="14288"/>
                            </a:cubicBezTo>
                            <a:cubicBezTo>
                              <a:pt x="633118" y="16099"/>
                              <a:pt x="600763" y="2285"/>
                              <a:pt x="590550" y="4763"/>
                            </a:cubicBezTo>
                            <a:cubicBezTo>
                              <a:pt x="586447" y="2490"/>
                              <a:pt x="579374" y="1157"/>
                              <a:pt x="574675" y="0"/>
                            </a:cubicBezTo>
                            <a:cubicBezTo>
                              <a:pt x="564922" y="-2012"/>
                              <a:pt x="537553" y="3816"/>
                              <a:pt x="527050" y="0"/>
                            </a:cubicBezTo>
                            <a:cubicBezTo>
                              <a:pt x="511171" y="3227"/>
                              <a:pt x="504428" y="11473"/>
                              <a:pt x="484188" y="15875"/>
                            </a:cubicBezTo>
                            <a:cubicBezTo>
                              <a:pt x="474933" y="32146"/>
                              <a:pt x="456842" y="51268"/>
                              <a:pt x="452438" y="55563"/>
                            </a:cubicBezTo>
                            <a:cubicBezTo>
                              <a:pt x="439244" y="91032"/>
                              <a:pt x="413741" y="141532"/>
                              <a:pt x="414338" y="155575"/>
                            </a:cubicBezTo>
                            <a:cubicBezTo>
                              <a:pt x="415588" y="165632"/>
                              <a:pt x="393819" y="195479"/>
                              <a:pt x="384175" y="212725"/>
                            </a:cubicBezTo>
                            <a:cubicBezTo>
                              <a:pt x="362994" y="229126"/>
                              <a:pt x="334526" y="244632"/>
                              <a:pt x="319088" y="255588"/>
                            </a:cubicBezTo>
                            <a:cubicBezTo>
                              <a:pt x="279189" y="261048"/>
                              <a:pt x="241854" y="282682"/>
                              <a:pt x="198438" y="304800"/>
                            </a:cubicBezTo>
                            <a:cubicBezTo>
                              <a:pt x="174760" y="331570"/>
                              <a:pt x="29871" y="373204"/>
                              <a:pt x="0" y="3714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2E83BFA0-C461-4DA5-8ED0-FDBEE3A6B85F}"/>
                  </a:ext>
                </a:extLst>
              </p:cNvPr>
              <p:cNvSpPr/>
              <p:nvPr/>
            </p:nvSpPr>
            <p:spPr>
              <a:xfrm rot="3600000">
                <a:off x="2075107" y="3077706"/>
                <a:ext cx="328855" cy="374833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>
                    <a:moveTo>
                      <a:pt x="1517650" y="0"/>
                    </a:moveTo>
                    <a:lnTo>
                      <a:pt x="1379538" y="115888"/>
                    </a:lnTo>
                    <a:lnTo>
                      <a:pt x="1227138" y="238125"/>
                    </a:lnTo>
                    <a:lnTo>
                      <a:pt x="1109663" y="336550"/>
                    </a:lnTo>
                    <a:lnTo>
                      <a:pt x="996950" y="414338"/>
                    </a:lnTo>
                    <a:lnTo>
                      <a:pt x="952500" y="439738"/>
                    </a:lnTo>
                    <a:lnTo>
                      <a:pt x="879475" y="444500"/>
                    </a:lnTo>
                    <a:lnTo>
                      <a:pt x="815975" y="441325"/>
                    </a:lnTo>
                    <a:lnTo>
                      <a:pt x="757238" y="436563"/>
                    </a:lnTo>
                    <a:lnTo>
                      <a:pt x="706438" y="434975"/>
                    </a:lnTo>
                    <a:lnTo>
                      <a:pt x="657225" y="434975"/>
                    </a:lnTo>
                    <a:lnTo>
                      <a:pt x="612775" y="441325"/>
                    </a:lnTo>
                    <a:lnTo>
                      <a:pt x="569913" y="449263"/>
                    </a:lnTo>
                    <a:lnTo>
                      <a:pt x="519113" y="465138"/>
                    </a:lnTo>
                    <a:lnTo>
                      <a:pt x="458788" y="488950"/>
                    </a:lnTo>
                    <a:lnTo>
                      <a:pt x="376238" y="536575"/>
                    </a:lnTo>
                    <a:lnTo>
                      <a:pt x="292100" y="595313"/>
                    </a:lnTo>
                    <a:lnTo>
                      <a:pt x="234950" y="647700"/>
                    </a:lnTo>
                    <a:lnTo>
                      <a:pt x="209550" y="666750"/>
                    </a:lnTo>
                    <a:lnTo>
                      <a:pt x="165100" y="698500"/>
                    </a:lnTo>
                    <a:lnTo>
                      <a:pt x="103188" y="769938"/>
                    </a:lnTo>
                    <a:lnTo>
                      <a:pt x="52388" y="860425"/>
                    </a:lnTo>
                    <a:lnTo>
                      <a:pt x="25400" y="960438"/>
                    </a:lnTo>
                    <a:lnTo>
                      <a:pt x="0" y="1100138"/>
                    </a:lnTo>
                    <a:lnTo>
                      <a:pt x="6350" y="1158875"/>
                    </a:lnTo>
                    <a:lnTo>
                      <a:pt x="0" y="1235075"/>
                    </a:lnTo>
                    <a:lnTo>
                      <a:pt x="15875" y="1316038"/>
                    </a:lnTo>
                    <a:lnTo>
                      <a:pt x="31750" y="1365250"/>
                    </a:lnTo>
                    <a:lnTo>
                      <a:pt x="50800" y="1414463"/>
                    </a:lnTo>
                    <a:lnTo>
                      <a:pt x="68263" y="1482725"/>
                    </a:lnTo>
                    <a:lnTo>
                      <a:pt x="107950" y="1541463"/>
                    </a:lnTo>
                    <a:lnTo>
                      <a:pt x="220663" y="1647825"/>
                    </a:lnTo>
                    <a:lnTo>
                      <a:pt x="327025" y="1719263"/>
                    </a:lnTo>
                    <a:lnTo>
                      <a:pt x="452438" y="1765300"/>
                    </a:lnTo>
                    <a:lnTo>
                      <a:pt x="596900" y="1785938"/>
                    </a:lnTo>
                    <a:lnTo>
                      <a:pt x="655638" y="1781175"/>
                    </a:lnTo>
                    <a:lnTo>
                      <a:pt x="863600" y="1709738"/>
                    </a:lnTo>
                    <a:lnTo>
                      <a:pt x="1076325" y="1597025"/>
                    </a:lnTo>
                    <a:lnTo>
                      <a:pt x="1189038" y="1484313"/>
                    </a:lnTo>
                    <a:lnTo>
                      <a:pt x="1282700" y="1395413"/>
                    </a:lnTo>
                    <a:lnTo>
                      <a:pt x="1354138" y="1282700"/>
                    </a:lnTo>
                    <a:lnTo>
                      <a:pt x="1395413" y="1173163"/>
                    </a:lnTo>
                    <a:lnTo>
                      <a:pt x="1400175" y="1001713"/>
                    </a:lnTo>
                    <a:lnTo>
                      <a:pt x="1362075" y="841375"/>
                    </a:lnTo>
                    <a:lnTo>
                      <a:pt x="1314450" y="754063"/>
                    </a:lnTo>
                    <a:lnTo>
                      <a:pt x="1228725" y="657225"/>
                    </a:lnTo>
                    <a:lnTo>
                      <a:pt x="1195388" y="581025"/>
                    </a:lnTo>
                    <a:lnTo>
                      <a:pt x="1196975" y="501650"/>
                    </a:lnTo>
                    <a:lnTo>
                      <a:pt x="1225550" y="407988"/>
                    </a:lnTo>
                    <a:lnTo>
                      <a:pt x="1300163" y="322263"/>
                    </a:lnTo>
                    <a:lnTo>
                      <a:pt x="1566863" y="93663"/>
                    </a:lnTo>
                    <a:lnTo>
                      <a:pt x="1533525" y="47625"/>
                    </a:lnTo>
                    <a:lnTo>
                      <a:pt x="1517650" y="0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517650 w 1566863"/>
                          <a:gd name="connsiteY0" fmla="*/ 0 h 1785938"/>
                          <a:gd name="connsiteX1" fmla="*/ 1379538 w 1566863"/>
                          <a:gd name="connsiteY1" fmla="*/ 115888 h 1785938"/>
                          <a:gd name="connsiteX2" fmla="*/ 1227138 w 1566863"/>
                          <a:gd name="connsiteY2" fmla="*/ 238125 h 1785938"/>
                          <a:gd name="connsiteX3" fmla="*/ 1109663 w 1566863"/>
                          <a:gd name="connsiteY3" fmla="*/ 336550 h 1785938"/>
                          <a:gd name="connsiteX4" fmla="*/ 996950 w 1566863"/>
                          <a:gd name="connsiteY4" fmla="*/ 414338 h 1785938"/>
                          <a:gd name="connsiteX5" fmla="*/ 952500 w 1566863"/>
                          <a:gd name="connsiteY5" fmla="*/ 439738 h 1785938"/>
                          <a:gd name="connsiteX6" fmla="*/ 879475 w 1566863"/>
                          <a:gd name="connsiteY6" fmla="*/ 444500 h 1785938"/>
                          <a:gd name="connsiteX7" fmla="*/ 815975 w 1566863"/>
                          <a:gd name="connsiteY7" fmla="*/ 441325 h 1785938"/>
                          <a:gd name="connsiteX8" fmla="*/ 757238 w 1566863"/>
                          <a:gd name="connsiteY8" fmla="*/ 436563 h 1785938"/>
                          <a:gd name="connsiteX9" fmla="*/ 706438 w 1566863"/>
                          <a:gd name="connsiteY9" fmla="*/ 434975 h 1785938"/>
                          <a:gd name="connsiteX10" fmla="*/ 657225 w 1566863"/>
                          <a:gd name="connsiteY10" fmla="*/ 434975 h 1785938"/>
                          <a:gd name="connsiteX11" fmla="*/ 612775 w 1566863"/>
                          <a:gd name="connsiteY11" fmla="*/ 441325 h 1785938"/>
                          <a:gd name="connsiteX12" fmla="*/ 569913 w 1566863"/>
                          <a:gd name="connsiteY12" fmla="*/ 449263 h 1785938"/>
                          <a:gd name="connsiteX13" fmla="*/ 519113 w 1566863"/>
                          <a:gd name="connsiteY13" fmla="*/ 465138 h 1785938"/>
                          <a:gd name="connsiteX14" fmla="*/ 458788 w 1566863"/>
                          <a:gd name="connsiteY14" fmla="*/ 488950 h 1785938"/>
                          <a:gd name="connsiteX15" fmla="*/ 376238 w 1566863"/>
                          <a:gd name="connsiteY15" fmla="*/ 536575 h 1785938"/>
                          <a:gd name="connsiteX16" fmla="*/ 292100 w 1566863"/>
                          <a:gd name="connsiteY16" fmla="*/ 595313 h 1785938"/>
                          <a:gd name="connsiteX17" fmla="*/ 234950 w 1566863"/>
                          <a:gd name="connsiteY17" fmla="*/ 647700 h 1785938"/>
                          <a:gd name="connsiteX18" fmla="*/ 209550 w 1566863"/>
                          <a:gd name="connsiteY18" fmla="*/ 666750 h 1785938"/>
                          <a:gd name="connsiteX19" fmla="*/ 165100 w 1566863"/>
                          <a:gd name="connsiteY19" fmla="*/ 698500 h 1785938"/>
                          <a:gd name="connsiteX20" fmla="*/ 103188 w 1566863"/>
                          <a:gd name="connsiteY20" fmla="*/ 769938 h 1785938"/>
                          <a:gd name="connsiteX21" fmla="*/ 52388 w 1566863"/>
                          <a:gd name="connsiteY21" fmla="*/ 860425 h 1785938"/>
                          <a:gd name="connsiteX22" fmla="*/ 25400 w 1566863"/>
                          <a:gd name="connsiteY22" fmla="*/ 960438 h 1785938"/>
                          <a:gd name="connsiteX23" fmla="*/ 0 w 1566863"/>
                          <a:gd name="connsiteY23" fmla="*/ 1100138 h 1785938"/>
                          <a:gd name="connsiteX24" fmla="*/ 6350 w 1566863"/>
                          <a:gd name="connsiteY24" fmla="*/ 1158875 h 1785938"/>
                          <a:gd name="connsiteX25" fmla="*/ 0 w 1566863"/>
                          <a:gd name="connsiteY25" fmla="*/ 1235075 h 1785938"/>
                          <a:gd name="connsiteX26" fmla="*/ 15875 w 1566863"/>
                          <a:gd name="connsiteY26" fmla="*/ 1316038 h 1785938"/>
                          <a:gd name="connsiteX27" fmla="*/ 31750 w 1566863"/>
                          <a:gd name="connsiteY27" fmla="*/ 1365250 h 1785938"/>
                          <a:gd name="connsiteX28" fmla="*/ 50800 w 1566863"/>
                          <a:gd name="connsiteY28" fmla="*/ 1414463 h 1785938"/>
                          <a:gd name="connsiteX29" fmla="*/ 68263 w 1566863"/>
                          <a:gd name="connsiteY29" fmla="*/ 1482725 h 1785938"/>
                          <a:gd name="connsiteX30" fmla="*/ 107950 w 1566863"/>
                          <a:gd name="connsiteY30" fmla="*/ 1541463 h 1785938"/>
                          <a:gd name="connsiteX31" fmla="*/ 220663 w 1566863"/>
                          <a:gd name="connsiteY31" fmla="*/ 1647825 h 1785938"/>
                          <a:gd name="connsiteX32" fmla="*/ 327025 w 1566863"/>
                          <a:gd name="connsiteY32" fmla="*/ 1719263 h 1785938"/>
                          <a:gd name="connsiteX33" fmla="*/ 452438 w 1566863"/>
                          <a:gd name="connsiteY33" fmla="*/ 1765300 h 1785938"/>
                          <a:gd name="connsiteX34" fmla="*/ 596900 w 1566863"/>
                          <a:gd name="connsiteY34" fmla="*/ 1785938 h 1785938"/>
                          <a:gd name="connsiteX35" fmla="*/ 655638 w 1566863"/>
                          <a:gd name="connsiteY35" fmla="*/ 1781175 h 1785938"/>
                          <a:gd name="connsiteX36" fmla="*/ 863600 w 1566863"/>
                          <a:gd name="connsiteY36" fmla="*/ 1709738 h 1785938"/>
                          <a:gd name="connsiteX37" fmla="*/ 1076325 w 1566863"/>
                          <a:gd name="connsiteY37" fmla="*/ 1597025 h 1785938"/>
                          <a:gd name="connsiteX38" fmla="*/ 1189038 w 1566863"/>
                          <a:gd name="connsiteY38" fmla="*/ 1484313 h 1785938"/>
                          <a:gd name="connsiteX39" fmla="*/ 1282700 w 1566863"/>
                          <a:gd name="connsiteY39" fmla="*/ 1395413 h 1785938"/>
                          <a:gd name="connsiteX40" fmla="*/ 1354138 w 1566863"/>
                          <a:gd name="connsiteY40" fmla="*/ 1282700 h 1785938"/>
                          <a:gd name="connsiteX41" fmla="*/ 1395413 w 1566863"/>
                          <a:gd name="connsiteY41" fmla="*/ 1173163 h 1785938"/>
                          <a:gd name="connsiteX42" fmla="*/ 1400175 w 1566863"/>
                          <a:gd name="connsiteY42" fmla="*/ 1001713 h 1785938"/>
                          <a:gd name="connsiteX43" fmla="*/ 1362075 w 1566863"/>
                          <a:gd name="connsiteY43" fmla="*/ 841375 h 1785938"/>
                          <a:gd name="connsiteX44" fmla="*/ 1314450 w 1566863"/>
                          <a:gd name="connsiteY44" fmla="*/ 754063 h 1785938"/>
                          <a:gd name="connsiteX45" fmla="*/ 1228725 w 1566863"/>
                          <a:gd name="connsiteY45" fmla="*/ 657225 h 1785938"/>
                          <a:gd name="connsiteX46" fmla="*/ 1195388 w 1566863"/>
                          <a:gd name="connsiteY46" fmla="*/ 581025 h 1785938"/>
                          <a:gd name="connsiteX47" fmla="*/ 1196975 w 1566863"/>
                          <a:gd name="connsiteY47" fmla="*/ 501650 h 1785938"/>
                          <a:gd name="connsiteX48" fmla="*/ 1225550 w 1566863"/>
                          <a:gd name="connsiteY48" fmla="*/ 407988 h 1785938"/>
                          <a:gd name="connsiteX49" fmla="*/ 1300163 w 1566863"/>
                          <a:gd name="connsiteY49" fmla="*/ 322263 h 1785938"/>
                          <a:gd name="connsiteX50" fmla="*/ 1566863 w 1566863"/>
                          <a:gd name="connsiteY50" fmla="*/ 93663 h 1785938"/>
                          <a:gd name="connsiteX51" fmla="*/ 1533525 w 1566863"/>
                          <a:gd name="connsiteY51" fmla="*/ 47625 h 1785938"/>
                          <a:gd name="connsiteX52" fmla="*/ 1517650 w 1566863"/>
                          <a:gd name="connsiteY52" fmla="*/ 0 h 17859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566863" h="1785938" fill="none" extrusionOk="0">
                            <a:moveTo>
                              <a:pt x="1517650" y="0"/>
                            </a:moveTo>
                            <a:cubicBezTo>
                              <a:pt x="1460920" y="62299"/>
                              <a:pt x="1436542" y="48491"/>
                              <a:pt x="1379538" y="115888"/>
                            </a:cubicBezTo>
                            <a:cubicBezTo>
                              <a:pt x="1359721" y="139571"/>
                              <a:pt x="1294205" y="201097"/>
                              <a:pt x="1227138" y="238125"/>
                            </a:cubicBezTo>
                            <a:cubicBezTo>
                              <a:pt x="1207619" y="260088"/>
                              <a:pt x="1150926" y="286888"/>
                              <a:pt x="1109663" y="336550"/>
                            </a:cubicBezTo>
                            <a:cubicBezTo>
                              <a:pt x="1059498" y="380969"/>
                              <a:pt x="1022698" y="388376"/>
                              <a:pt x="996950" y="414338"/>
                            </a:cubicBezTo>
                            <a:cubicBezTo>
                              <a:pt x="974269" y="424427"/>
                              <a:pt x="967209" y="433405"/>
                              <a:pt x="952500" y="439738"/>
                            </a:cubicBezTo>
                            <a:cubicBezTo>
                              <a:pt x="936535" y="442141"/>
                              <a:pt x="899843" y="447625"/>
                              <a:pt x="879475" y="444500"/>
                            </a:cubicBezTo>
                            <a:cubicBezTo>
                              <a:pt x="852638" y="443522"/>
                              <a:pt x="831241" y="446846"/>
                              <a:pt x="815975" y="441325"/>
                            </a:cubicBezTo>
                            <a:cubicBezTo>
                              <a:pt x="796213" y="435983"/>
                              <a:pt x="763901" y="436303"/>
                              <a:pt x="757238" y="436563"/>
                            </a:cubicBezTo>
                            <a:cubicBezTo>
                              <a:pt x="742828" y="434565"/>
                              <a:pt x="712978" y="433610"/>
                              <a:pt x="706438" y="434975"/>
                            </a:cubicBezTo>
                            <a:cubicBezTo>
                              <a:pt x="688531" y="437867"/>
                              <a:pt x="679137" y="437174"/>
                              <a:pt x="657225" y="434975"/>
                            </a:cubicBezTo>
                            <a:cubicBezTo>
                              <a:pt x="638782" y="436228"/>
                              <a:pt x="619391" y="440824"/>
                              <a:pt x="612775" y="441325"/>
                            </a:cubicBezTo>
                            <a:cubicBezTo>
                              <a:pt x="603411" y="440757"/>
                              <a:pt x="580261" y="444601"/>
                              <a:pt x="569913" y="449263"/>
                            </a:cubicBezTo>
                            <a:cubicBezTo>
                              <a:pt x="556573" y="457925"/>
                              <a:pt x="528177" y="462730"/>
                              <a:pt x="519113" y="465138"/>
                            </a:cubicBezTo>
                            <a:cubicBezTo>
                              <a:pt x="502447" y="472533"/>
                              <a:pt x="468173" y="491097"/>
                              <a:pt x="458788" y="488950"/>
                            </a:cubicBezTo>
                            <a:cubicBezTo>
                              <a:pt x="444081" y="488491"/>
                              <a:pt x="390123" y="523963"/>
                              <a:pt x="376238" y="536575"/>
                            </a:cubicBezTo>
                            <a:cubicBezTo>
                              <a:pt x="345876" y="547447"/>
                              <a:pt x="321121" y="577722"/>
                              <a:pt x="292100" y="595313"/>
                            </a:cubicBezTo>
                            <a:cubicBezTo>
                              <a:pt x="263995" y="619040"/>
                              <a:pt x="254786" y="629513"/>
                              <a:pt x="234950" y="647700"/>
                            </a:cubicBezTo>
                            <a:cubicBezTo>
                              <a:pt x="231569" y="652612"/>
                              <a:pt x="217869" y="658788"/>
                              <a:pt x="209550" y="666750"/>
                            </a:cubicBezTo>
                            <a:cubicBezTo>
                              <a:pt x="204249" y="675436"/>
                              <a:pt x="182003" y="691601"/>
                              <a:pt x="165100" y="698500"/>
                            </a:cubicBezTo>
                            <a:cubicBezTo>
                              <a:pt x="137869" y="719474"/>
                              <a:pt x="110836" y="750988"/>
                              <a:pt x="103188" y="769938"/>
                            </a:cubicBezTo>
                            <a:cubicBezTo>
                              <a:pt x="85643" y="801310"/>
                              <a:pt x="78030" y="818750"/>
                              <a:pt x="52388" y="860425"/>
                            </a:cubicBezTo>
                            <a:cubicBezTo>
                              <a:pt x="47798" y="898656"/>
                              <a:pt x="30470" y="915684"/>
                              <a:pt x="25400" y="960438"/>
                            </a:cubicBezTo>
                            <a:cubicBezTo>
                              <a:pt x="27507" y="988418"/>
                              <a:pt x="2052" y="1057628"/>
                              <a:pt x="0" y="1100138"/>
                            </a:cubicBezTo>
                            <a:cubicBezTo>
                              <a:pt x="1214" y="1107890"/>
                              <a:pt x="6376" y="1140379"/>
                              <a:pt x="6350" y="1158875"/>
                            </a:cubicBezTo>
                            <a:cubicBezTo>
                              <a:pt x="10271" y="1184490"/>
                              <a:pt x="4978" y="1222830"/>
                              <a:pt x="0" y="1235075"/>
                            </a:cubicBezTo>
                            <a:cubicBezTo>
                              <a:pt x="-1631" y="1259017"/>
                              <a:pt x="10875" y="1276162"/>
                              <a:pt x="15875" y="1316038"/>
                            </a:cubicBezTo>
                            <a:cubicBezTo>
                              <a:pt x="21831" y="1322444"/>
                              <a:pt x="24234" y="1352491"/>
                              <a:pt x="31750" y="1365250"/>
                            </a:cubicBezTo>
                            <a:cubicBezTo>
                              <a:pt x="41803" y="1386695"/>
                              <a:pt x="47822" y="1397786"/>
                              <a:pt x="50800" y="1414463"/>
                            </a:cubicBezTo>
                            <a:cubicBezTo>
                              <a:pt x="59800" y="1426630"/>
                              <a:pt x="63975" y="1462039"/>
                              <a:pt x="68263" y="1482725"/>
                            </a:cubicBezTo>
                            <a:cubicBezTo>
                              <a:pt x="86397" y="1504805"/>
                              <a:pt x="91478" y="1525983"/>
                              <a:pt x="107950" y="1541463"/>
                            </a:cubicBezTo>
                            <a:cubicBezTo>
                              <a:pt x="133123" y="1546141"/>
                              <a:pt x="186793" y="1601332"/>
                              <a:pt x="220663" y="1647825"/>
                            </a:cubicBezTo>
                            <a:cubicBezTo>
                              <a:pt x="234709" y="1661295"/>
                              <a:pt x="305444" y="1700646"/>
                              <a:pt x="327025" y="1719263"/>
                            </a:cubicBezTo>
                            <a:cubicBezTo>
                              <a:pt x="355084" y="1718809"/>
                              <a:pt x="431554" y="1765225"/>
                              <a:pt x="452438" y="1765300"/>
                            </a:cubicBezTo>
                            <a:cubicBezTo>
                              <a:pt x="524820" y="1771655"/>
                              <a:pt x="554198" y="1782684"/>
                              <a:pt x="596900" y="1785938"/>
                            </a:cubicBezTo>
                            <a:cubicBezTo>
                              <a:pt x="607141" y="1780705"/>
                              <a:pt x="637913" y="1786919"/>
                              <a:pt x="655638" y="1781175"/>
                            </a:cubicBezTo>
                            <a:cubicBezTo>
                              <a:pt x="758788" y="1754833"/>
                              <a:pt x="770192" y="1727021"/>
                              <a:pt x="863600" y="1709738"/>
                            </a:cubicBezTo>
                            <a:cubicBezTo>
                              <a:pt x="904345" y="1699499"/>
                              <a:pt x="1014061" y="1618621"/>
                              <a:pt x="1076325" y="1597025"/>
                            </a:cubicBezTo>
                            <a:cubicBezTo>
                              <a:pt x="1098964" y="1588474"/>
                              <a:pt x="1159502" y="1497166"/>
                              <a:pt x="1189038" y="1484313"/>
                            </a:cubicBezTo>
                            <a:cubicBezTo>
                              <a:pt x="1198498" y="1470876"/>
                              <a:pt x="1237997" y="1423941"/>
                              <a:pt x="1282700" y="1395413"/>
                            </a:cubicBezTo>
                            <a:cubicBezTo>
                              <a:pt x="1311400" y="1344105"/>
                              <a:pt x="1333751" y="1331758"/>
                              <a:pt x="1354138" y="1282700"/>
                            </a:cubicBezTo>
                            <a:cubicBezTo>
                              <a:pt x="1375060" y="1245066"/>
                              <a:pt x="1375853" y="1222047"/>
                              <a:pt x="1395413" y="1173163"/>
                            </a:cubicBezTo>
                            <a:cubicBezTo>
                              <a:pt x="1384614" y="1100922"/>
                              <a:pt x="1408389" y="1021789"/>
                              <a:pt x="1400175" y="1001713"/>
                            </a:cubicBezTo>
                            <a:cubicBezTo>
                              <a:pt x="1398884" y="942116"/>
                              <a:pt x="1374724" y="858849"/>
                              <a:pt x="1362075" y="841375"/>
                            </a:cubicBezTo>
                            <a:cubicBezTo>
                              <a:pt x="1361134" y="821920"/>
                              <a:pt x="1332328" y="788441"/>
                              <a:pt x="1314450" y="754063"/>
                            </a:cubicBezTo>
                            <a:cubicBezTo>
                              <a:pt x="1268633" y="718073"/>
                              <a:pt x="1256786" y="704183"/>
                              <a:pt x="1228725" y="657225"/>
                            </a:cubicBezTo>
                            <a:cubicBezTo>
                              <a:pt x="1222800" y="632799"/>
                              <a:pt x="1208169" y="598192"/>
                              <a:pt x="1195388" y="581025"/>
                            </a:cubicBezTo>
                            <a:cubicBezTo>
                              <a:pt x="1202411" y="558779"/>
                              <a:pt x="1197672" y="530416"/>
                              <a:pt x="1196975" y="501650"/>
                            </a:cubicBezTo>
                            <a:cubicBezTo>
                              <a:pt x="1214216" y="465752"/>
                              <a:pt x="1210815" y="449897"/>
                              <a:pt x="1225550" y="407988"/>
                            </a:cubicBezTo>
                            <a:cubicBezTo>
                              <a:pt x="1237803" y="379475"/>
                              <a:pt x="1275863" y="360939"/>
                              <a:pt x="1300163" y="322263"/>
                            </a:cubicBezTo>
                            <a:cubicBezTo>
                              <a:pt x="1384872" y="268938"/>
                              <a:pt x="1469852" y="205759"/>
                              <a:pt x="1566863" y="93663"/>
                            </a:cubicBezTo>
                            <a:cubicBezTo>
                              <a:pt x="1550407" y="72187"/>
                              <a:pt x="1542019" y="53428"/>
                              <a:pt x="1533525" y="47625"/>
                            </a:cubicBezTo>
                            <a:cubicBezTo>
                              <a:pt x="1532074" y="35775"/>
                              <a:pt x="1525855" y="18619"/>
                              <a:pt x="1517650" y="0"/>
                            </a:cubicBezTo>
                            <a:close/>
                          </a:path>
                          <a:path w="1566863" h="1785938" stroke="0" extrusionOk="0">
                            <a:moveTo>
                              <a:pt x="1517650" y="0"/>
                            </a:moveTo>
                            <a:cubicBezTo>
                              <a:pt x="1486512" y="12033"/>
                              <a:pt x="1442839" y="61551"/>
                              <a:pt x="1379538" y="115888"/>
                            </a:cubicBezTo>
                            <a:cubicBezTo>
                              <a:pt x="1304407" y="155434"/>
                              <a:pt x="1291209" y="205866"/>
                              <a:pt x="1227138" y="238125"/>
                            </a:cubicBezTo>
                            <a:cubicBezTo>
                              <a:pt x="1192925" y="260547"/>
                              <a:pt x="1136687" y="325735"/>
                              <a:pt x="1109663" y="336550"/>
                            </a:cubicBezTo>
                            <a:cubicBezTo>
                              <a:pt x="1058151" y="371580"/>
                              <a:pt x="1033108" y="381215"/>
                              <a:pt x="996950" y="414338"/>
                            </a:cubicBezTo>
                            <a:cubicBezTo>
                              <a:pt x="980281" y="424307"/>
                              <a:pt x="972596" y="429789"/>
                              <a:pt x="952500" y="439738"/>
                            </a:cubicBezTo>
                            <a:cubicBezTo>
                              <a:pt x="916027" y="439800"/>
                              <a:pt x="914428" y="446905"/>
                              <a:pt x="879475" y="444500"/>
                            </a:cubicBezTo>
                            <a:cubicBezTo>
                              <a:pt x="863872" y="442444"/>
                              <a:pt x="822690" y="444116"/>
                              <a:pt x="815975" y="441325"/>
                            </a:cubicBezTo>
                            <a:cubicBezTo>
                              <a:pt x="796345" y="443373"/>
                              <a:pt x="774531" y="438316"/>
                              <a:pt x="757238" y="436563"/>
                            </a:cubicBezTo>
                            <a:cubicBezTo>
                              <a:pt x="739468" y="436588"/>
                              <a:pt x="727683" y="439582"/>
                              <a:pt x="706438" y="434975"/>
                            </a:cubicBezTo>
                            <a:cubicBezTo>
                              <a:pt x="694146" y="438584"/>
                              <a:pt x="670360" y="438744"/>
                              <a:pt x="657225" y="434975"/>
                            </a:cubicBezTo>
                            <a:cubicBezTo>
                              <a:pt x="651996" y="432173"/>
                              <a:pt x="629871" y="442851"/>
                              <a:pt x="612775" y="441325"/>
                            </a:cubicBezTo>
                            <a:cubicBezTo>
                              <a:pt x="602428" y="441033"/>
                              <a:pt x="581633" y="444828"/>
                              <a:pt x="569913" y="449263"/>
                            </a:cubicBezTo>
                            <a:cubicBezTo>
                              <a:pt x="557929" y="452054"/>
                              <a:pt x="526475" y="466910"/>
                              <a:pt x="519113" y="465138"/>
                            </a:cubicBezTo>
                            <a:cubicBezTo>
                              <a:pt x="495826" y="476767"/>
                              <a:pt x="481585" y="479716"/>
                              <a:pt x="458788" y="488950"/>
                            </a:cubicBezTo>
                            <a:cubicBezTo>
                              <a:pt x="433454" y="494092"/>
                              <a:pt x="398747" y="515732"/>
                              <a:pt x="376238" y="536575"/>
                            </a:cubicBezTo>
                            <a:cubicBezTo>
                              <a:pt x="354379" y="562672"/>
                              <a:pt x="302195" y="590152"/>
                              <a:pt x="292100" y="595313"/>
                            </a:cubicBezTo>
                            <a:cubicBezTo>
                              <a:pt x="277282" y="607462"/>
                              <a:pt x="237993" y="637099"/>
                              <a:pt x="234950" y="647700"/>
                            </a:cubicBezTo>
                            <a:cubicBezTo>
                              <a:pt x="228751" y="654484"/>
                              <a:pt x="222263" y="659911"/>
                              <a:pt x="209550" y="666750"/>
                            </a:cubicBezTo>
                            <a:cubicBezTo>
                              <a:pt x="191374" y="678127"/>
                              <a:pt x="180837" y="682223"/>
                              <a:pt x="165100" y="698500"/>
                            </a:cubicBezTo>
                            <a:cubicBezTo>
                              <a:pt x="141565" y="714116"/>
                              <a:pt x="116280" y="762560"/>
                              <a:pt x="103188" y="769938"/>
                            </a:cubicBezTo>
                            <a:cubicBezTo>
                              <a:pt x="94607" y="798851"/>
                              <a:pt x="63353" y="840665"/>
                              <a:pt x="52388" y="860425"/>
                            </a:cubicBezTo>
                            <a:cubicBezTo>
                              <a:pt x="40384" y="891921"/>
                              <a:pt x="35891" y="923625"/>
                              <a:pt x="25400" y="960438"/>
                            </a:cubicBezTo>
                            <a:cubicBezTo>
                              <a:pt x="6245" y="1022278"/>
                              <a:pt x="18866" y="1039646"/>
                              <a:pt x="0" y="1100138"/>
                            </a:cubicBezTo>
                            <a:cubicBezTo>
                              <a:pt x="4279" y="1109940"/>
                              <a:pt x="197" y="1131798"/>
                              <a:pt x="6350" y="1158875"/>
                            </a:cubicBezTo>
                            <a:cubicBezTo>
                              <a:pt x="5984" y="1173231"/>
                              <a:pt x="-2964" y="1223788"/>
                              <a:pt x="0" y="1235075"/>
                            </a:cubicBezTo>
                            <a:cubicBezTo>
                              <a:pt x="6485" y="1274948"/>
                              <a:pt x="7145" y="1304692"/>
                              <a:pt x="15875" y="1316038"/>
                            </a:cubicBezTo>
                            <a:cubicBezTo>
                              <a:pt x="22870" y="1332004"/>
                              <a:pt x="28777" y="1341309"/>
                              <a:pt x="31750" y="1365250"/>
                            </a:cubicBezTo>
                            <a:cubicBezTo>
                              <a:pt x="33848" y="1370500"/>
                              <a:pt x="44610" y="1410356"/>
                              <a:pt x="50800" y="1414463"/>
                            </a:cubicBezTo>
                            <a:cubicBezTo>
                              <a:pt x="55685" y="1425640"/>
                              <a:pt x="67127" y="1464379"/>
                              <a:pt x="68263" y="1482725"/>
                            </a:cubicBezTo>
                            <a:cubicBezTo>
                              <a:pt x="85852" y="1513544"/>
                              <a:pt x="95289" y="1520351"/>
                              <a:pt x="107950" y="1541463"/>
                            </a:cubicBezTo>
                            <a:cubicBezTo>
                              <a:pt x="132931" y="1576612"/>
                              <a:pt x="184418" y="1619648"/>
                              <a:pt x="220663" y="1647825"/>
                            </a:cubicBezTo>
                            <a:cubicBezTo>
                              <a:pt x="263609" y="1671483"/>
                              <a:pt x="290450" y="1683557"/>
                              <a:pt x="327025" y="1719263"/>
                            </a:cubicBezTo>
                            <a:cubicBezTo>
                              <a:pt x="376230" y="1740035"/>
                              <a:pt x="389619" y="1754669"/>
                              <a:pt x="452438" y="1765300"/>
                            </a:cubicBezTo>
                            <a:cubicBezTo>
                              <a:pt x="480241" y="1780615"/>
                              <a:pt x="550226" y="1784632"/>
                              <a:pt x="596900" y="1785938"/>
                            </a:cubicBezTo>
                            <a:cubicBezTo>
                              <a:pt x="608496" y="1784234"/>
                              <a:pt x="636109" y="1780931"/>
                              <a:pt x="655638" y="1781175"/>
                            </a:cubicBezTo>
                            <a:cubicBezTo>
                              <a:pt x="722441" y="1757720"/>
                              <a:pt x="814735" y="1737764"/>
                              <a:pt x="863600" y="1709738"/>
                            </a:cubicBezTo>
                            <a:cubicBezTo>
                              <a:pt x="934624" y="1694237"/>
                              <a:pt x="1012722" y="1645503"/>
                              <a:pt x="1076325" y="1597025"/>
                            </a:cubicBezTo>
                            <a:cubicBezTo>
                              <a:pt x="1134228" y="1555851"/>
                              <a:pt x="1128769" y="1531859"/>
                              <a:pt x="1189038" y="1484313"/>
                            </a:cubicBezTo>
                            <a:cubicBezTo>
                              <a:pt x="1207735" y="1456432"/>
                              <a:pt x="1261977" y="1407924"/>
                              <a:pt x="1282700" y="1395413"/>
                            </a:cubicBezTo>
                            <a:cubicBezTo>
                              <a:pt x="1296196" y="1374064"/>
                              <a:pt x="1344880" y="1315349"/>
                              <a:pt x="1354138" y="1282700"/>
                            </a:cubicBezTo>
                            <a:cubicBezTo>
                              <a:pt x="1367319" y="1266591"/>
                              <a:pt x="1377655" y="1209609"/>
                              <a:pt x="1395413" y="1173163"/>
                            </a:cubicBezTo>
                            <a:cubicBezTo>
                              <a:pt x="1396116" y="1150737"/>
                              <a:pt x="1393445" y="1019073"/>
                              <a:pt x="1400175" y="1001713"/>
                            </a:cubicBezTo>
                            <a:cubicBezTo>
                              <a:pt x="1376438" y="955989"/>
                              <a:pt x="1367702" y="871958"/>
                              <a:pt x="1362075" y="841375"/>
                            </a:cubicBezTo>
                            <a:cubicBezTo>
                              <a:pt x="1336498" y="804289"/>
                              <a:pt x="1322888" y="768798"/>
                              <a:pt x="1314450" y="754063"/>
                            </a:cubicBezTo>
                            <a:cubicBezTo>
                              <a:pt x="1290316" y="715043"/>
                              <a:pt x="1242006" y="678883"/>
                              <a:pt x="1228725" y="657225"/>
                            </a:cubicBezTo>
                            <a:cubicBezTo>
                              <a:pt x="1217149" y="624266"/>
                              <a:pt x="1211691" y="610728"/>
                              <a:pt x="1195388" y="581025"/>
                            </a:cubicBezTo>
                            <a:cubicBezTo>
                              <a:pt x="1201860" y="544305"/>
                              <a:pt x="1191108" y="529288"/>
                              <a:pt x="1196975" y="501650"/>
                            </a:cubicBezTo>
                            <a:cubicBezTo>
                              <a:pt x="1214606" y="463215"/>
                              <a:pt x="1219800" y="439891"/>
                              <a:pt x="1225550" y="407988"/>
                            </a:cubicBezTo>
                            <a:cubicBezTo>
                              <a:pt x="1236419" y="389709"/>
                              <a:pt x="1275437" y="337805"/>
                              <a:pt x="1300163" y="322263"/>
                            </a:cubicBezTo>
                            <a:cubicBezTo>
                              <a:pt x="1359852" y="294414"/>
                              <a:pt x="1458483" y="147874"/>
                              <a:pt x="1566863" y="93663"/>
                            </a:cubicBezTo>
                            <a:cubicBezTo>
                              <a:pt x="1560833" y="80176"/>
                              <a:pt x="1541414" y="63281"/>
                              <a:pt x="1533525" y="47625"/>
                            </a:cubicBezTo>
                            <a:cubicBezTo>
                              <a:pt x="1523494" y="28841"/>
                              <a:pt x="1519944" y="6431"/>
                              <a:pt x="151765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301DA033-AD32-4DE2-87B7-0F5AC8039B81}"/>
                  </a:ext>
                </a:extLst>
              </p:cNvPr>
              <p:cNvSpPr/>
              <p:nvPr/>
            </p:nvSpPr>
            <p:spPr>
              <a:xfrm rot="3600000">
                <a:off x="2464907" y="3424154"/>
                <a:ext cx="182252" cy="125943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>
                    <a:moveTo>
                      <a:pt x="0" y="68263"/>
                    </a:moveTo>
                    <a:lnTo>
                      <a:pt x="238125" y="106363"/>
                    </a:lnTo>
                    <a:lnTo>
                      <a:pt x="349250" y="80963"/>
                    </a:lnTo>
                    <a:lnTo>
                      <a:pt x="392113" y="49213"/>
                    </a:lnTo>
                    <a:lnTo>
                      <a:pt x="476250" y="15875"/>
                    </a:lnTo>
                    <a:lnTo>
                      <a:pt x="515938" y="0"/>
                    </a:lnTo>
                    <a:lnTo>
                      <a:pt x="622300" y="19050"/>
                    </a:lnTo>
                    <a:lnTo>
                      <a:pt x="706438" y="49213"/>
                    </a:lnTo>
                    <a:lnTo>
                      <a:pt x="814388" y="130175"/>
                    </a:lnTo>
                    <a:lnTo>
                      <a:pt x="860425" y="219075"/>
                    </a:lnTo>
                    <a:lnTo>
                      <a:pt x="868363" y="352425"/>
                    </a:lnTo>
                    <a:lnTo>
                      <a:pt x="865188" y="393700"/>
                    </a:lnTo>
                    <a:lnTo>
                      <a:pt x="847725" y="454025"/>
                    </a:lnTo>
                    <a:lnTo>
                      <a:pt x="825500" y="498475"/>
                    </a:lnTo>
                    <a:lnTo>
                      <a:pt x="790575" y="527050"/>
                    </a:lnTo>
                    <a:lnTo>
                      <a:pt x="752475" y="555625"/>
                    </a:lnTo>
                    <a:lnTo>
                      <a:pt x="709613" y="581025"/>
                    </a:lnTo>
                    <a:lnTo>
                      <a:pt x="674688" y="592138"/>
                    </a:lnTo>
                    <a:lnTo>
                      <a:pt x="614363" y="600075"/>
                    </a:lnTo>
                    <a:lnTo>
                      <a:pt x="579438" y="598488"/>
                    </a:lnTo>
                    <a:lnTo>
                      <a:pt x="560388" y="598488"/>
                    </a:lnTo>
                    <a:lnTo>
                      <a:pt x="525463" y="590550"/>
                    </a:lnTo>
                    <a:lnTo>
                      <a:pt x="504825" y="587375"/>
                    </a:lnTo>
                    <a:lnTo>
                      <a:pt x="487363" y="579438"/>
                    </a:lnTo>
                    <a:lnTo>
                      <a:pt x="471488" y="574675"/>
                    </a:lnTo>
                    <a:lnTo>
                      <a:pt x="457200" y="573088"/>
                    </a:lnTo>
                    <a:lnTo>
                      <a:pt x="455613" y="568325"/>
                    </a:lnTo>
                    <a:lnTo>
                      <a:pt x="439738" y="563563"/>
                    </a:lnTo>
                    <a:lnTo>
                      <a:pt x="434975" y="561975"/>
                    </a:lnTo>
                    <a:lnTo>
                      <a:pt x="417513" y="557213"/>
                    </a:lnTo>
                    <a:lnTo>
                      <a:pt x="412750" y="555625"/>
                    </a:lnTo>
                    <a:lnTo>
                      <a:pt x="403225" y="549275"/>
                    </a:lnTo>
                    <a:lnTo>
                      <a:pt x="390525" y="542925"/>
                    </a:lnTo>
                    <a:lnTo>
                      <a:pt x="377825" y="533400"/>
                    </a:lnTo>
                    <a:lnTo>
                      <a:pt x="368300" y="520700"/>
                    </a:lnTo>
                    <a:cubicBezTo>
                      <a:pt x="353178" y="508938"/>
                      <a:pt x="360046" y="509588"/>
                      <a:pt x="350838" y="509588"/>
                    </a:cubicBezTo>
                    <a:lnTo>
                      <a:pt x="347663" y="506413"/>
                    </a:lnTo>
                    <a:lnTo>
                      <a:pt x="331788" y="495300"/>
                    </a:lnTo>
                    <a:lnTo>
                      <a:pt x="312738" y="485775"/>
                    </a:lnTo>
                    <a:lnTo>
                      <a:pt x="303213" y="473075"/>
                    </a:lnTo>
                    <a:lnTo>
                      <a:pt x="285750" y="427038"/>
                    </a:lnTo>
                    <a:lnTo>
                      <a:pt x="261938" y="358775"/>
                    </a:lnTo>
                    <a:lnTo>
                      <a:pt x="252413" y="303213"/>
                    </a:lnTo>
                    <a:lnTo>
                      <a:pt x="247650" y="271463"/>
                    </a:lnTo>
                    <a:lnTo>
                      <a:pt x="223838" y="242888"/>
                    </a:lnTo>
                    <a:lnTo>
                      <a:pt x="211138" y="234950"/>
                    </a:lnTo>
                    <a:lnTo>
                      <a:pt x="142875" y="201613"/>
                    </a:lnTo>
                    <a:lnTo>
                      <a:pt x="96838" y="182563"/>
                    </a:lnTo>
                    <a:cubicBezTo>
                      <a:pt x="78855" y="179293"/>
                      <a:pt x="85291" y="179388"/>
                      <a:pt x="77788" y="179388"/>
                    </a:cubicBezTo>
                    <a:lnTo>
                      <a:pt x="41275" y="173038"/>
                    </a:lnTo>
                    <a:lnTo>
                      <a:pt x="0" y="68263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868363"/>
                          <a:gd name="connsiteY0" fmla="*/ 68263 h 600075"/>
                          <a:gd name="connsiteX1" fmla="*/ 238125 w 868363"/>
                          <a:gd name="connsiteY1" fmla="*/ 106363 h 600075"/>
                          <a:gd name="connsiteX2" fmla="*/ 349250 w 868363"/>
                          <a:gd name="connsiteY2" fmla="*/ 80963 h 600075"/>
                          <a:gd name="connsiteX3" fmla="*/ 392113 w 868363"/>
                          <a:gd name="connsiteY3" fmla="*/ 49213 h 600075"/>
                          <a:gd name="connsiteX4" fmla="*/ 476250 w 868363"/>
                          <a:gd name="connsiteY4" fmla="*/ 15875 h 600075"/>
                          <a:gd name="connsiteX5" fmla="*/ 515938 w 868363"/>
                          <a:gd name="connsiteY5" fmla="*/ 0 h 600075"/>
                          <a:gd name="connsiteX6" fmla="*/ 622300 w 868363"/>
                          <a:gd name="connsiteY6" fmla="*/ 19050 h 600075"/>
                          <a:gd name="connsiteX7" fmla="*/ 706438 w 868363"/>
                          <a:gd name="connsiteY7" fmla="*/ 49213 h 600075"/>
                          <a:gd name="connsiteX8" fmla="*/ 814388 w 868363"/>
                          <a:gd name="connsiteY8" fmla="*/ 130175 h 600075"/>
                          <a:gd name="connsiteX9" fmla="*/ 860425 w 868363"/>
                          <a:gd name="connsiteY9" fmla="*/ 219075 h 600075"/>
                          <a:gd name="connsiteX10" fmla="*/ 868363 w 868363"/>
                          <a:gd name="connsiteY10" fmla="*/ 352425 h 600075"/>
                          <a:gd name="connsiteX11" fmla="*/ 865188 w 868363"/>
                          <a:gd name="connsiteY11" fmla="*/ 393700 h 600075"/>
                          <a:gd name="connsiteX12" fmla="*/ 847725 w 868363"/>
                          <a:gd name="connsiteY12" fmla="*/ 454025 h 600075"/>
                          <a:gd name="connsiteX13" fmla="*/ 825500 w 868363"/>
                          <a:gd name="connsiteY13" fmla="*/ 498475 h 600075"/>
                          <a:gd name="connsiteX14" fmla="*/ 790575 w 868363"/>
                          <a:gd name="connsiteY14" fmla="*/ 527050 h 600075"/>
                          <a:gd name="connsiteX15" fmla="*/ 752475 w 868363"/>
                          <a:gd name="connsiteY15" fmla="*/ 555625 h 600075"/>
                          <a:gd name="connsiteX16" fmla="*/ 709613 w 868363"/>
                          <a:gd name="connsiteY16" fmla="*/ 581025 h 600075"/>
                          <a:gd name="connsiteX17" fmla="*/ 674688 w 868363"/>
                          <a:gd name="connsiteY17" fmla="*/ 592138 h 600075"/>
                          <a:gd name="connsiteX18" fmla="*/ 614363 w 868363"/>
                          <a:gd name="connsiteY18" fmla="*/ 600075 h 600075"/>
                          <a:gd name="connsiteX19" fmla="*/ 579438 w 868363"/>
                          <a:gd name="connsiteY19" fmla="*/ 598488 h 600075"/>
                          <a:gd name="connsiteX20" fmla="*/ 560388 w 868363"/>
                          <a:gd name="connsiteY20" fmla="*/ 598488 h 600075"/>
                          <a:gd name="connsiteX21" fmla="*/ 525463 w 868363"/>
                          <a:gd name="connsiteY21" fmla="*/ 590550 h 600075"/>
                          <a:gd name="connsiteX22" fmla="*/ 504825 w 868363"/>
                          <a:gd name="connsiteY22" fmla="*/ 587375 h 600075"/>
                          <a:gd name="connsiteX23" fmla="*/ 487363 w 868363"/>
                          <a:gd name="connsiteY23" fmla="*/ 579438 h 600075"/>
                          <a:gd name="connsiteX24" fmla="*/ 471488 w 868363"/>
                          <a:gd name="connsiteY24" fmla="*/ 574675 h 600075"/>
                          <a:gd name="connsiteX25" fmla="*/ 457200 w 868363"/>
                          <a:gd name="connsiteY25" fmla="*/ 573088 h 600075"/>
                          <a:gd name="connsiteX26" fmla="*/ 455613 w 868363"/>
                          <a:gd name="connsiteY26" fmla="*/ 568325 h 600075"/>
                          <a:gd name="connsiteX27" fmla="*/ 439738 w 868363"/>
                          <a:gd name="connsiteY27" fmla="*/ 563563 h 600075"/>
                          <a:gd name="connsiteX28" fmla="*/ 434975 w 868363"/>
                          <a:gd name="connsiteY28" fmla="*/ 561975 h 600075"/>
                          <a:gd name="connsiteX29" fmla="*/ 417513 w 868363"/>
                          <a:gd name="connsiteY29" fmla="*/ 557213 h 600075"/>
                          <a:gd name="connsiteX30" fmla="*/ 412750 w 868363"/>
                          <a:gd name="connsiteY30" fmla="*/ 555625 h 600075"/>
                          <a:gd name="connsiteX31" fmla="*/ 403225 w 868363"/>
                          <a:gd name="connsiteY31" fmla="*/ 549275 h 600075"/>
                          <a:gd name="connsiteX32" fmla="*/ 390525 w 868363"/>
                          <a:gd name="connsiteY32" fmla="*/ 542925 h 600075"/>
                          <a:gd name="connsiteX33" fmla="*/ 377825 w 868363"/>
                          <a:gd name="connsiteY33" fmla="*/ 533400 h 600075"/>
                          <a:gd name="connsiteX34" fmla="*/ 368300 w 868363"/>
                          <a:gd name="connsiteY34" fmla="*/ 520700 h 600075"/>
                          <a:gd name="connsiteX35" fmla="*/ 350838 w 868363"/>
                          <a:gd name="connsiteY35" fmla="*/ 509588 h 600075"/>
                          <a:gd name="connsiteX36" fmla="*/ 347663 w 868363"/>
                          <a:gd name="connsiteY36" fmla="*/ 506413 h 600075"/>
                          <a:gd name="connsiteX37" fmla="*/ 331788 w 868363"/>
                          <a:gd name="connsiteY37" fmla="*/ 495300 h 600075"/>
                          <a:gd name="connsiteX38" fmla="*/ 312738 w 868363"/>
                          <a:gd name="connsiteY38" fmla="*/ 485775 h 600075"/>
                          <a:gd name="connsiteX39" fmla="*/ 303213 w 868363"/>
                          <a:gd name="connsiteY39" fmla="*/ 473075 h 600075"/>
                          <a:gd name="connsiteX40" fmla="*/ 285750 w 868363"/>
                          <a:gd name="connsiteY40" fmla="*/ 427038 h 600075"/>
                          <a:gd name="connsiteX41" fmla="*/ 261938 w 868363"/>
                          <a:gd name="connsiteY41" fmla="*/ 358775 h 600075"/>
                          <a:gd name="connsiteX42" fmla="*/ 252413 w 868363"/>
                          <a:gd name="connsiteY42" fmla="*/ 303213 h 600075"/>
                          <a:gd name="connsiteX43" fmla="*/ 247650 w 868363"/>
                          <a:gd name="connsiteY43" fmla="*/ 271463 h 600075"/>
                          <a:gd name="connsiteX44" fmla="*/ 223838 w 868363"/>
                          <a:gd name="connsiteY44" fmla="*/ 242888 h 600075"/>
                          <a:gd name="connsiteX45" fmla="*/ 211138 w 868363"/>
                          <a:gd name="connsiteY45" fmla="*/ 234950 h 600075"/>
                          <a:gd name="connsiteX46" fmla="*/ 142875 w 868363"/>
                          <a:gd name="connsiteY46" fmla="*/ 201613 h 600075"/>
                          <a:gd name="connsiteX47" fmla="*/ 96838 w 868363"/>
                          <a:gd name="connsiteY47" fmla="*/ 182563 h 600075"/>
                          <a:gd name="connsiteX48" fmla="*/ 77788 w 868363"/>
                          <a:gd name="connsiteY48" fmla="*/ 179388 h 600075"/>
                          <a:gd name="connsiteX49" fmla="*/ 41275 w 868363"/>
                          <a:gd name="connsiteY49" fmla="*/ 173038 h 600075"/>
                          <a:gd name="connsiteX50" fmla="*/ 0 w 868363"/>
                          <a:gd name="connsiteY50" fmla="*/ 68263 h 600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868363" h="600075" fill="none" extrusionOk="0">
                            <a:moveTo>
                              <a:pt x="0" y="68263"/>
                            </a:moveTo>
                            <a:cubicBezTo>
                              <a:pt x="119429" y="67821"/>
                              <a:pt x="136290" y="80116"/>
                              <a:pt x="238125" y="106363"/>
                            </a:cubicBezTo>
                            <a:cubicBezTo>
                              <a:pt x="276284" y="104385"/>
                              <a:pt x="312340" y="89780"/>
                              <a:pt x="349250" y="80963"/>
                            </a:cubicBezTo>
                            <a:cubicBezTo>
                              <a:pt x="366741" y="73910"/>
                              <a:pt x="378038" y="60545"/>
                              <a:pt x="392113" y="49213"/>
                            </a:cubicBezTo>
                            <a:cubicBezTo>
                              <a:pt x="428057" y="38752"/>
                              <a:pt x="444628" y="20758"/>
                              <a:pt x="476250" y="15875"/>
                            </a:cubicBezTo>
                            <a:cubicBezTo>
                              <a:pt x="495100" y="7433"/>
                              <a:pt x="504392" y="7843"/>
                              <a:pt x="515938" y="0"/>
                            </a:cubicBezTo>
                            <a:cubicBezTo>
                              <a:pt x="556177" y="8690"/>
                              <a:pt x="584131" y="10098"/>
                              <a:pt x="622300" y="19050"/>
                            </a:cubicBezTo>
                            <a:cubicBezTo>
                              <a:pt x="648590" y="36769"/>
                              <a:pt x="674149" y="45912"/>
                              <a:pt x="706438" y="49213"/>
                            </a:cubicBezTo>
                            <a:cubicBezTo>
                              <a:pt x="744200" y="89219"/>
                              <a:pt x="797222" y="113114"/>
                              <a:pt x="814388" y="130175"/>
                            </a:cubicBezTo>
                            <a:cubicBezTo>
                              <a:pt x="817089" y="149398"/>
                              <a:pt x="846871" y="178647"/>
                              <a:pt x="860425" y="219075"/>
                            </a:cubicBezTo>
                            <a:cubicBezTo>
                              <a:pt x="863791" y="238635"/>
                              <a:pt x="859594" y="329990"/>
                              <a:pt x="868363" y="352425"/>
                            </a:cubicBezTo>
                            <a:cubicBezTo>
                              <a:pt x="866069" y="371880"/>
                              <a:pt x="862514" y="387588"/>
                              <a:pt x="865188" y="393700"/>
                            </a:cubicBezTo>
                            <a:cubicBezTo>
                              <a:pt x="865426" y="401889"/>
                              <a:pt x="851225" y="448292"/>
                              <a:pt x="847725" y="454025"/>
                            </a:cubicBezTo>
                            <a:cubicBezTo>
                              <a:pt x="839284" y="463270"/>
                              <a:pt x="839684" y="478338"/>
                              <a:pt x="825500" y="498475"/>
                            </a:cubicBezTo>
                            <a:cubicBezTo>
                              <a:pt x="817229" y="503617"/>
                              <a:pt x="803906" y="520738"/>
                              <a:pt x="790575" y="527050"/>
                            </a:cubicBezTo>
                            <a:cubicBezTo>
                              <a:pt x="782387" y="530829"/>
                              <a:pt x="766999" y="549648"/>
                              <a:pt x="752475" y="555625"/>
                            </a:cubicBezTo>
                            <a:cubicBezTo>
                              <a:pt x="737516" y="568948"/>
                              <a:pt x="730546" y="567498"/>
                              <a:pt x="709613" y="581025"/>
                            </a:cubicBezTo>
                            <a:cubicBezTo>
                              <a:pt x="699782" y="582775"/>
                              <a:pt x="681036" y="593451"/>
                              <a:pt x="674688" y="592138"/>
                            </a:cubicBezTo>
                            <a:cubicBezTo>
                              <a:pt x="664881" y="596933"/>
                              <a:pt x="620717" y="595490"/>
                              <a:pt x="614363" y="600075"/>
                            </a:cubicBezTo>
                            <a:cubicBezTo>
                              <a:pt x="606197" y="602635"/>
                              <a:pt x="589016" y="601101"/>
                              <a:pt x="579438" y="598488"/>
                            </a:cubicBezTo>
                            <a:cubicBezTo>
                              <a:pt x="575310" y="598888"/>
                              <a:pt x="567303" y="598069"/>
                              <a:pt x="560388" y="598488"/>
                            </a:cubicBezTo>
                            <a:cubicBezTo>
                              <a:pt x="557191" y="595865"/>
                              <a:pt x="538329" y="594678"/>
                              <a:pt x="525463" y="590550"/>
                            </a:cubicBezTo>
                            <a:cubicBezTo>
                              <a:pt x="515531" y="590303"/>
                              <a:pt x="508520" y="588303"/>
                              <a:pt x="504825" y="587375"/>
                            </a:cubicBezTo>
                            <a:cubicBezTo>
                              <a:pt x="500865" y="586216"/>
                              <a:pt x="491113" y="581270"/>
                              <a:pt x="487363" y="579438"/>
                            </a:cubicBezTo>
                            <a:cubicBezTo>
                              <a:pt x="481953" y="579166"/>
                              <a:pt x="478287" y="575792"/>
                              <a:pt x="471488" y="574675"/>
                            </a:cubicBezTo>
                            <a:cubicBezTo>
                              <a:pt x="469792" y="574193"/>
                              <a:pt x="459614" y="572675"/>
                              <a:pt x="457200" y="573088"/>
                            </a:cubicBezTo>
                            <a:cubicBezTo>
                              <a:pt x="456886" y="570944"/>
                              <a:pt x="455710" y="569812"/>
                              <a:pt x="455613" y="568325"/>
                            </a:cubicBezTo>
                            <a:cubicBezTo>
                              <a:pt x="449799" y="567538"/>
                              <a:pt x="445051" y="564702"/>
                              <a:pt x="439738" y="563563"/>
                            </a:cubicBezTo>
                            <a:cubicBezTo>
                              <a:pt x="438793" y="562923"/>
                              <a:pt x="435458" y="562547"/>
                              <a:pt x="434975" y="561975"/>
                            </a:cubicBezTo>
                            <a:cubicBezTo>
                              <a:pt x="431604" y="560718"/>
                              <a:pt x="426044" y="560032"/>
                              <a:pt x="417513" y="557213"/>
                            </a:cubicBezTo>
                            <a:cubicBezTo>
                              <a:pt x="416308" y="557015"/>
                              <a:pt x="414264" y="555985"/>
                              <a:pt x="412750" y="555625"/>
                            </a:cubicBezTo>
                            <a:cubicBezTo>
                              <a:pt x="408699" y="553678"/>
                              <a:pt x="405848" y="549860"/>
                              <a:pt x="403225" y="549275"/>
                            </a:cubicBezTo>
                            <a:cubicBezTo>
                              <a:pt x="401278" y="546915"/>
                              <a:pt x="393637" y="545765"/>
                              <a:pt x="390525" y="542925"/>
                            </a:cubicBezTo>
                            <a:cubicBezTo>
                              <a:pt x="386889" y="538570"/>
                              <a:pt x="381939" y="534833"/>
                              <a:pt x="377825" y="533400"/>
                            </a:cubicBezTo>
                            <a:cubicBezTo>
                              <a:pt x="373196" y="527854"/>
                              <a:pt x="371658" y="525125"/>
                              <a:pt x="368300" y="520700"/>
                            </a:cubicBezTo>
                            <a:cubicBezTo>
                              <a:pt x="352275" y="508087"/>
                              <a:pt x="360476" y="510780"/>
                              <a:pt x="350838" y="509588"/>
                            </a:cubicBezTo>
                            <a:cubicBezTo>
                              <a:pt x="349966" y="509094"/>
                              <a:pt x="348868" y="507497"/>
                              <a:pt x="347663" y="506413"/>
                            </a:cubicBezTo>
                            <a:cubicBezTo>
                              <a:pt x="344932" y="504768"/>
                              <a:pt x="335046" y="499632"/>
                              <a:pt x="331788" y="495300"/>
                            </a:cubicBezTo>
                            <a:cubicBezTo>
                              <a:pt x="326155" y="492569"/>
                              <a:pt x="316449" y="487045"/>
                              <a:pt x="312738" y="485775"/>
                            </a:cubicBezTo>
                            <a:cubicBezTo>
                              <a:pt x="309082" y="479739"/>
                              <a:pt x="308584" y="478055"/>
                              <a:pt x="303213" y="473075"/>
                            </a:cubicBezTo>
                            <a:cubicBezTo>
                              <a:pt x="296467" y="467100"/>
                              <a:pt x="289419" y="441756"/>
                              <a:pt x="285750" y="427038"/>
                            </a:cubicBezTo>
                            <a:cubicBezTo>
                              <a:pt x="276223" y="416015"/>
                              <a:pt x="273170" y="376106"/>
                              <a:pt x="261938" y="358775"/>
                            </a:cubicBezTo>
                            <a:cubicBezTo>
                              <a:pt x="262254" y="333979"/>
                              <a:pt x="256032" y="313294"/>
                              <a:pt x="252413" y="303213"/>
                            </a:cubicBezTo>
                            <a:cubicBezTo>
                              <a:pt x="249803" y="289611"/>
                              <a:pt x="247443" y="276633"/>
                              <a:pt x="247650" y="271463"/>
                            </a:cubicBezTo>
                            <a:cubicBezTo>
                              <a:pt x="242251" y="267366"/>
                              <a:pt x="231402" y="248393"/>
                              <a:pt x="223838" y="242888"/>
                            </a:cubicBezTo>
                            <a:cubicBezTo>
                              <a:pt x="218472" y="240111"/>
                              <a:pt x="215181" y="238739"/>
                              <a:pt x="211138" y="234950"/>
                            </a:cubicBezTo>
                            <a:cubicBezTo>
                              <a:pt x="182301" y="227176"/>
                              <a:pt x="167959" y="207855"/>
                              <a:pt x="142875" y="201613"/>
                            </a:cubicBezTo>
                            <a:cubicBezTo>
                              <a:pt x="120187" y="193841"/>
                              <a:pt x="104678" y="184002"/>
                              <a:pt x="96838" y="182563"/>
                            </a:cubicBezTo>
                            <a:cubicBezTo>
                              <a:pt x="79064" y="179909"/>
                              <a:pt x="85384" y="179341"/>
                              <a:pt x="77788" y="179388"/>
                            </a:cubicBezTo>
                            <a:cubicBezTo>
                              <a:pt x="67811" y="176413"/>
                              <a:pt x="53926" y="172959"/>
                              <a:pt x="41275" y="173038"/>
                            </a:cubicBezTo>
                            <a:cubicBezTo>
                              <a:pt x="28711" y="139848"/>
                              <a:pt x="153" y="84683"/>
                              <a:pt x="0" y="68263"/>
                            </a:cubicBezTo>
                            <a:close/>
                          </a:path>
                          <a:path w="868363" h="600075" stroke="0" extrusionOk="0">
                            <a:moveTo>
                              <a:pt x="0" y="68263"/>
                            </a:moveTo>
                            <a:cubicBezTo>
                              <a:pt x="109273" y="64964"/>
                              <a:pt x="120088" y="97544"/>
                              <a:pt x="238125" y="106363"/>
                            </a:cubicBezTo>
                            <a:cubicBezTo>
                              <a:pt x="259202" y="98021"/>
                              <a:pt x="328381" y="94462"/>
                              <a:pt x="349250" y="80963"/>
                            </a:cubicBezTo>
                            <a:cubicBezTo>
                              <a:pt x="361016" y="67980"/>
                              <a:pt x="377580" y="61431"/>
                              <a:pt x="392113" y="49213"/>
                            </a:cubicBezTo>
                            <a:cubicBezTo>
                              <a:pt x="420738" y="42441"/>
                              <a:pt x="446721" y="25331"/>
                              <a:pt x="476250" y="15875"/>
                            </a:cubicBezTo>
                            <a:cubicBezTo>
                              <a:pt x="487132" y="13423"/>
                              <a:pt x="512175" y="2642"/>
                              <a:pt x="515938" y="0"/>
                            </a:cubicBezTo>
                            <a:cubicBezTo>
                              <a:pt x="544555" y="1719"/>
                              <a:pt x="573982" y="1601"/>
                              <a:pt x="622300" y="19050"/>
                            </a:cubicBezTo>
                            <a:cubicBezTo>
                              <a:pt x="642440" y="22828"/>
                              <a:pt x="668138" y="28943"/>
                              <a:pt x="706438" y="49213"/>
                            </a:cubicBezTo>
                            <a:cubicBezTo>
                              <a:pt x="747047" y="76355"/>
                              <a:pt x="801540" y="115084"/>
                              <a:pt x="814388" y="130175"/>
                            </a:cubicBezTo>
                            <a:cubicBezTo>
                              <a:pt x="825222" y="170286"/>
                              <a:pt x="852261" y="210593"/>
                              <a:pt x="860425" y="219075"/>
                            </a:cubicBezTo>
                            <a:cubicBezTo>
                              <a:pt x="871757" y="259507"/>
                              <a:pt x="861685" y="332326"/>
                              <a:pt x="868363" y="352425"/>
                            </a:cubicBezTo>
                            <a:cubicBezTo>
                              <a:pt x="864746" y="370073"/>
                              <a:pt x="868206" y="378133"/>
                              <a:pt x="865188" y="393700"/>
                            </a:cubicBezTo>
                            <a:cubicBezTo>
                              <a:pt x="862556" y="412445"/>
                              <a:pt x="852690" y="431194"/>
                              <a:pt x="847725" y="454025"/>
                            </a:cubicBezTo>
                            <a:cubicBezTo>
                              <a:pt x="847991" y="460697"/>
                              <a:pt x="826932" y="491445"/>
                              <a:pt x="825500" y="498475"/>
                            </a:cubicBezTo>
                            <a:cubicBezTo>
                              <a:pt x="820931" y="501937"/>
                              <a:pt x="793710" y="519607"/>
                              <a:pt x="790575" y="527050"/>
                            </a:cubicBezTo>
                            <a:cubicBezTo>
                              <a:pt x="780947" y="531829"/>
                              <a:pt x="761582" y="554060"/>
                              <a:pt x="752475" y="555625"/>
                            </a:cubicBezTo>
                            <a:cubicBezTo>
                              <a:pt x="731971" y="566269"/>
                              <a:pt x="727446" y="570767"/>
                              <a:pt x="709613" y="581025"/>
                            </a:cubicBezTo>
                            <a:cubicBezTo>
                              <a:pt x="704006" y="584420"/>
                              <a:pt x="690437" y="586759"/>
                              <a:pt x="674688" y="592138"/>
                            </a:cubicBezTo>
                            <a:cubicBezTo>
                              <a:pt x="645503" y="594960"/>
                              <a:pt x="624590" y="598622"/>
                              <a:pt x="614363" y="600075"/>
                            </a:cubicBezTo>
                            <a:cubicBezTo>
                              <a:pt x="600877" y="599554"/>
                              <a:pt x="585530" y="599323"/>
                              <a:pt x="579438" y="598488"/>
                            </a:cubicBezTo>
                            <a:cubicBezTo>
                              <a:pt x="570215" y="597055"/>
                              <a:pt x="568273" y="597265"/>
                              <a:pt x="560388" y="598488"/>
                            </a:cubicBezTo>
                            <a:cubicBezTo>
                              <a:pt x="546357" y="597331"/>
                              <a:pt x="533953" y="595618"/>
                              <a:pt x="525463" y="590550"/>
                            </a:cubicBezTo>
                            <a:cubicBezTo>
                              <a:pt x="515184" y="590447"/>
                              <a:pt x="508813" y="587874"/>
                              <a:pt x="504825" y="587375"/>
                            </a:cubicBezTo>
                            <a:cubicBezTo>
                              <a:pt x="502982" y="586258"/>
                              <a:pt x="491657" y="580662"/>
                              <a:pt x="487363" y="579438"/>
                            </a:cubicBezTo>
                            <a:cubicBezTo>
                              <a:pt x="484566" y="577274"/>
                              <a:pt x="476780" y="576653"/>
                              <a:pt x="471488" y="574675"/>
                            </a:cubicBezTo>
                            <a:cubicBezTo>
                              <a:pt x="467974" y="574882"/>
                              <a:pt x="459061" y="573739"/>
                              <a:pt x="457200" y="573088"/>
                            </a:cubicBezTo>
                            <a:cubicBezTo>
                              <a:pt x="456239" y="570951"/>
                              <a:pt x="455781" y="569553"/>
                              <a:pt x="455613" y="568325"/>
                            </a:cubicBezTo>
                            <a:cubicBezTo>
                              <a:pt x="452772" y="567237"/>
                              <a:pt x="447443" y="565881"/>
                              <a:pt x="439738" y="563563"/>
                            </a:cubicBezTo>
                            <a:cubicBezTo>
                              <a:pt x="437778" y="562800"/>
                              <a:pt x="435773" y="562494"/>
                              <a:pt x="434975" y="561975"/>
                            </a:cubicBezTo>
                            <a:cubicBezTo>
                              <a:pt x="432019" y="561309"/>
                              <a:pt x="423236" y="558559"/>
                              <a:pt x="417513" y="557213"/>
                            </a:cubicBezTo>
                            <a:cubicBezTo>
                              <a:pt x="416525" y="556510"/>
                              <a:pt x="414929" y="556017"/>
                              <a:pt x="412750" y="555625"/>
                            </a:cubicBezTo>
                            <a:cubicBezTo>
                              <a:pt x="411772" y="554668"/>
                              <a:pt x="407443" y="551495"/>
                              <a:pt x="403225" y="549275"/>
                            </a:cubicBezTo>
                            <a:cubicBezTo>
                              <a:pt x="400295" y="547079"/>
                              <a:pt x="393672" y="543621"/>
                              <a:pt x="390525" y="542925"/>
                            </a:cubicBezTo>
                            <a:cubicBezTo>
                              <a:pt x="386880" y="541707"/>
                              <a:pt x="382327" y="536703"/>
                              <a:pt x="377825" y="533400"/>
                            </a:cubicBezTo>
                            <a:cubicBezTo>
                              <a:pt x="373125" y="528888"/>
                              <a:pt x="371567" y="527153"/>
                              <a:pt x="368300" y="520700"/>
                            </a:cubicBezTo>
                            <a:cubicBezTo>
                              <a:pt x="352715" y="508614"/>
                              <a:pt x="360904" y="510172"/>
                              <a:pt x="350838" y="509588"/>
                            </a:cubicBezTo>
                            <a:cubicBezTo>
                              <a:pt x="350570" y="509136"/>
                              <a:pt x="347956" y="507100"/>
                              <a:pt x="347663" y="506413"/>
                            </a:cubicBezTo>
                            <a:cubicBezTo>
                              <a:pt x="340326" y="500070"/>
                              <a:pt x="336603" y="497955"/>
                              <a:pt x="331788" y="495300"/>
                            </a:cubicBezTo>
                            <a:cubicBezTo>
                              <a:pt x="324857" y="491663"/>
                              <a:pt x="321623" y="491259"/>
                              <a:pt x="312738" y="485775"/>
                            </a:cubicBezTo>
                            <a:cubicBezTo>
                              <a:pt x="310893" y="482133"/>
                              <a:pt x="307298" y="478944"/>
                              <a:pt x="303213" y="473075"/>
                            </a:cubicBezTo>
                            <a:cubicBezTo>
                              <a:pt x="297291" y="456438"/>
                              <a:pt x="290737" y="449473"/>
                              <a:pt x="285750" y="427038"/>
                            </a:cubicBezTo>
                            <a:cubicBezTo>
                              <a:pt x="271102" y="404675"/>
                              <a:pt x="267502" y="373202"/>
                              <a:pt x="261938" y="358775"/>
                            </a:cubicBezTo>
                            <a:cubicBezTo>
                              <a:pt x="253321" y="338248"/>
                              <a:pt x="257719" y="314800"/>
                              <a:pt x="252413" y="303213"/>
                            </a:cubicBezTo>
                            <a:cubicBezTo>
                              <a:pt x="250137" y="291062"/>
                              <a:pt x="251487" y="285739"/>
                              <a:pt x="247650" y="271463"/>
                            </a:cubicBezTo>
                            <a:cubicBezTo>
                              <a:pt x="241703" y="263304"/>
                              <a:pt x="229954" y="252432"/>
                              <a:pt x="223838" y="242888"/>
                            </a:cubicBezTo>
                            <a:cubicBezTo>
                              <a:pt x="222258" y="240947"/>
                              <a:pt x="214174" y="237934"/>
                              <a:pt x="211138" y="234950"/>
                            </a:cubicBezTo>
                            <a:cubicBezTo>
                              <a:pt x="182056" y="226194"/>
                              <a:pt x="148380" y="208613"/>
                              <a:pt x="142875" y="201613"/>
                            </a:cubicBezTo>
                            <a:cubicBezTo>
                              <a:pt x="137684" y="200061"/>
                              <a:pt x="102710" y="187259"/>
                              <a:pt x="96838" y="182563"/>
                            </a:cubicBezTo>
                            <a:cubicBezTo>
                              <a:pt x="78076" y="179536"/>
                              <a:pt x="84737" y="180022"/>
                              <a:pt x="77788" y="179388"/>
                            </a:cubicBezTo>
                            <a:cubicBezTo>
                              <a:pt x="64100" y="179812"/>
                              <a:pt x="55961" y="176410"/>
                              <a:pt x="41275" y="173038"/>
                            </a:cubicBezTo>
                            <a:cubicBezTo>
                              <a:pt x="18788" y="130403"/>
                              <a:pt x="20443" y="96896"/>
                              <a:pt x="0" y="6826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1DE583A8-20CF-4728-94C9-84591539429D}"/>
                  </a:ext>
                </a:extLst>
              </p:cNvPr>
              <p:cNvSpPr/>
              <p:nvPr/>
            </p:nvSpPr>
            <p:spPr>
              <a:xfrm rot="3600000">
                <a:off x="2506338" y="3241473"/>
                <a:ext cx="64638" cy="81631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>
                    <a:moveTo>
                      <a:pt x="39688" y="15875"/>
                    </a:moveTo>
                    <a:lnTo>
                      <a:pt x="133350" y="0"/>
                    </a:lnTo>
                    <a:lnTo>
                      <a:pt x="204788" y="3175"/>
                    </a:lnTo>
                    <a:lnTo>
                      <a:pt x="276225" y="47625"/>
                    </a:lnTo>
                    <a:lnTo>
                      <a:pt x="303213" y="133350"/>
                    </a:lnTo>
                    <a:cubicBezTo>
                      <a:pt x="302684" y="156633"/>
                      <a:pt x="302154" y="179917"/>
                      <a:pt x="301625" y="203200"/>
                    </a:cubicBezTo>
                    <a:lnTo>
                      <a:pt x="307975" y="249237"/>
                    </a:lnTo>
                    <a:lnTo>
                      <a:pt x="293688" y="301625"/>
                    </a:lnTo>
                    <a:lnTo>
                      <a:pt x="263525" y="330200"/>
                    </a:lnTo>
                    <a:lnTo>
                      <a:pt x="227013" y="354012"/>
                    </a:lnTo>
                    <a:lnTo>
                      <a:pt x="193675" y="373062"/>
                    </a:lnTo>
                    <a:lnTo>
                      <a:pt x="161925" y="388937"/>
                    </a:lnTo>
                    <a:lnTo>
                      <a:pt x="142875" y="369887"/>
                    </a:lnTo>
                    <a:lnTo>
                      <a:pt x="131763" y="322262"/>
                    </a:lnTo>
                    <a:lnTo>
                      <a:pt x="109538" y="287337"/>
                    </a:lnTo>
                    <a:lnTo>
                      <a:pt x="73025" y="265112"/>
                    </a:lnTo>
                    <a:lnTo>
                      <a:pt x="60325" y="252412"/>
                    </a:lnTo>
                    <a:lnTo>
                      <a:pt x="39688" y="222250"/>
                    </a:lnTo>
                    <a:lnTo>
                      <a:pt x="30163" y="201612"/>
                    </a:lnTo>
                    <a:lnTo>
                      <a:pt x="19050" y="179387"/>
                    </a:lnTo>
                    <a:lnTo>
                      <a:pt x="9525" y="158750"/>
                    </a:lnTo>
                    <a:lnTo>
                      <a:pt x="3175" y="146050"/>
                    </a:lnTo>
                    <a:lnTo>
                      <a:pt x="0" y="127000"/>
                    </a:lnTo>
                    <a:lnTo>
                      <a:pt x="0" y="101600"/>
                    </a:lnTo>
                    <a:lnTo>
                      <a:pt x="0" y="79375"/>
                    </a:lnTo>
                    <a:lnTo>
                      <a:pt x="39688" y="15875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39688 w 307975"/>
                          <a:gd name="connsiteY0" fmla="*/ 15875 h 388937"/>
                          <a:gd name="connsiteX1" fmla="*/ 133350 w 307975"/>
                          <a:gd name="connsiteY1" fmla="*/ 0 h 388937"/>
                          <a:gd name="connsiteX2" fmla="*/ 204788 w 307975"/>
                          <a:gd name="connsiteY2" fmla="*/ 3175 h 388937"/>
                          <a:gd name="connsiteX3" fmla="*/ 276225 w 307975"/>
                          <a:gd name="connsiteY3" fmla="*/ 47625 h 388937"/>
                          <a:gd name="connsiteX4" fmla="*/ 303213 w 307975"/>
                          <a:gd name="connsiteY4" fmla="*/ 133350 h 388937"/>
                          <a:gd name="connsiteX5" fmla="*/ 301625 w 307975"/>
                          <a:gd name="connsiteY5" fmla="*/ 203200 h 388937"/>
                          <a:gd name="connsiteX6" fmla="*/ 307975 w 307975"/>
                          <a:gd name="connsiteY6" fmla="*/ 249237 h 388937"/>
                          <a:gd name="connsiteX7" fmla="*/ 293688 w 307975"/>
                          <a:gd name="connsiteY7" fmla="*/ 301625 h 388937"/>
                          <a:gd name="connsiteX8" fmla="*/ 263525 w 307975"/>
                          <a:gd name="connsiteY8" fmla="*/ 330200 h 388937"/>
                          <a:gd name="connsiteX9" fmla="*/ 227013 w 307975"/>
                          <a:gd name="connsiteY9" fmla="*/ 354012 h 388937"/>
                          <a:gd name="connsiteX10" fmla="*/ 193675 w 307975"/>
                          <a:gd name="connsiteY10" fmla="*/ 373062 h 388937"/>
                          <a:gd name="connsiteX11" fmla="*/ 161925 w 307975"/>
                          <a:gd name="connsiteY11" fmla="*/ 388937 h 388937"/>
                          <a:gd name="connsiteX12" fmla="*/ 142875 w 307975"/>
                          <a:gd name="connsiteY12" fmla="*/ 369887 h 388937"/>
                          <a:gd name="connsiteX13" fmla="*/ 131763 w 307975"/>
                          <a:gd name="connsiteY13" fmla="*/ 322262 h 388937"/>
                          <a:gd name="connsiteX14" fmla="*/ 109538 w 307975"/>
                          <a:gd name="connsiteY14" fmla="*/ 287337 h 388937"/>
                          <a:gd name="connsiteX15" fmla="*/ 73025 w 307975"/>
                          <a:gd name="connsiteY15" fmla="*/ 265112 h 388937"/>
                          <a:gd name="connsiteX16" fmla="*/ 60325 w 307975"/>
                          <a:gd name="connsiteY16" fmla="*/ 252412 h 388937"/>
                          <a:gd name="connsiteX17" fmla="*/ 39688 w 307975"/>
                          <a:gd name="connsiteY17" fmla="*/ 222250 h 388937"/>
                          <a:gd name="connsiteX18" fmla="*/ 30163 w 307975"/>
                          <a:gd name="connsiteY18" fmla="*/ 201612 h 388937"/>
                          <a:gd name="connsiteX19" fmla="*/ 19050 w 307975"/>
                          <a:gd name="connsiteY19" fmla="*/ 179387 h 388937"/>
                          <a:gd name="connsiteX20" fmla="*/ 9525 w 307975"/>
                          <a:gd name="connsiteY20" fmla="*/ 158750 h 388937"/>
                          <a:gd name="connsiteX21" fmla="*/ 3175 w 307975"/>
                          <a:gd name="connsiteY21" fmla="*/ 146050 h 388937"/>
                          <a:gd name="connsiteX22" fmla="*/ 0 w 307975"/>
                          <a:gd name="connsiteY22" fmla="*/ 127000 h 388937"/>
                          <a:gd name="connsiteX23" fmla="*/ 0 w 307975"/>
                          <a:gd name="connsiteY23" fmla="*/ 101600 h 388937"/>
                          <a:gd name="connsiteX24" fmla="*/ 0 w 307975"/>
                          <a:gd name="connsiteY24" fmla="*/ 79375 h 388937"/>
                          <a:gd name="connsiteX25" fmla="*/ 39688 w 307975"/>
                          <a:gd name="connsiteY25" fmla="*/ 15875 h 3889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07975" h="388937" fill="none" extrusionOk="0">
                            <a:moveTo>
                              <a:pt x="39688" y="15875"/>
                            </a:moveTo>
                            <a:cubicBezTo>
                              <a:pt x="68711" y="16462"/>
                              <a:pt x="101248" y="4119"/>
                              <a:pt x="133350" y="0"/>
                            </a:cubicBezTo>
                            <a:cubicBezTo>
                              <a:pt x="151700" y="2226"/>
                              <a:pt x="171373" y="-792"/>
                              <a:pt x="204788" y="3175"/>
                            </a:cubicBezTo>
                            <a:cubicBezTo>
                              <a:pt x="226354" y="14193"/>
                              <a:pt x="249695" y="40008"/>
                              <a:pt x="276225" y="47625"/>
                            </a:cubicBezTo>
                            <a:cubicBezTo>
                              <a:pt x="277559" y="68445"/>
                              <a:pt x="296465" y="95003"/>
                              <a:pt x="303213" y="133350"/>
                            </a:cubicBezTo>
                            <a:cubicBezTo>
                              <a:pt x="300986" y="159064"/>
                              <a:pt x="299640" y="182963"/>
                              <a:pt x="301625" y="203200"/>
                            </a:cubicBezTo>
                            <a:cubicBezTo>
                              <a:pt x="300942" y="223510"/>
                              <a:pt x="306946" y="233182"/>
                              <a:pt x="307975" y="249237"/>
                            </a:cubicBezTo>
                            <a:cubicBezTo>
                              <a:pt x="302604" y="273243"/>
                              <a:pt x="296723" y="291789"/>
                              <a:pt x="293688" y="301625"/>
                            </a:cubicBezTo>
                            <a:cubicBezTo>
                              <a:pt x="283504" y="313327"/>
                              <a:pt x="273852" y="325526"/>
                              <a:pt x="263525" y="330200"/>
                            </a:cubicBezTo>
                            <a:cubicBezTo>
                              <a:pt x="260341" y="335742"/>
                              <a:pt x="244103" y="343498"/>
                              <a:pt x="227013" y="354012"/>
                            </a:cubicBezTo>
                            <a:cubicBezTo>
                              <a:pt x="212703" y="365020"/>
                              <a:pt x="208954" y="361482"/>
                              <a:pt x="193675" y="373062"/>
                            </a:cubicBezTo>
                            <a:cubicBezTo>
                              <a:pt x="189607" y="376105"/>
                              <a:pt x="172933" y="381723"/>
                              <a:pt x="161925" y="388937"/>
                            </a:cubicBezTo>
                            <a:cubicBezTo>
                              <a:pt x="157369" y="382401"/>
                              <a:pt x="152715" y="378014"/>
                              <a:pt x="142875" y="369887"/>
                            </a:cubicBezTo>
                            <a:cubicBezTo>
                              <a:pt x="142858" y="353808"/>
                              <a:pt x="134579" y="340666"/>
                              <a:pt x="131763" y="322262"/>
                            </a:cubicBezTo>
                            <a:cubicBezTo>
                              <a:pt x="121430" y="312279"/>
                              <a:pt x="112379" y="292649"/>
                              <a:pt x="109538" y="287337"/>
                            </a:cubicBezTo>
                            <a:cubicBezTo>
                              <a:pt x="96209" y="280896"/>
                              <a:pt x="87128" y="277402"/>
                              <a:pt x="73025" y="265112"/>
                            </a:cubicBezTo>
                            <a:cubicBezTo>
                              <a:pt x="71067" y="262349"/>
                              <a:pt x="63592" y="255137"/>
                              <a:pt x="60325" y="252412"/>
                            </a:cubicBezTo>
                            <a:cubicBezTo>
                              <a:pt x="56573" y="241874"/>
                              <a:pt x="43660" y="227905"/>
                              <a:pt x="39688" y="222250"/>
                            </a:cubicBezTo>
                            <a:cubicBezTo>
                              <a:pt x="36594" y="218638"/>
                              <a:pt x="33194" y="203558"/>
                              <a:pt x="30163" y="201612"/>
                            </a:cubicBezTo>
                            <a:cubicBezTo>
                              <a:pt x="26125" y="190801"/>
                              <a:pt x="23195" y="190122"/>
                              <a:pt x="19050" y="179387"/>
                            </a:cubicBezTo>
                            <a:cubicBezTo>
                              <a:pt x="17435" y="174467"/>
                              <a:pt x="13828" y="166066"/>
                              <a:pt x="9525" y="158750"/>
                            </a:cubicBezTo>
                            <a:cubicBezTo>
                              <a:pt x="8238" y="156127"/>
                              <a:pt x="2835" y="148170"/>
                              <a:pt x="3175" y="146050"/>
                            </a:cubicBezTo>
                            <a:cubicBezTo>
                              <a:pt x="1895" y="143203"/>
                              <a:pt x="1980" y="132975"/>
                              <a:pt x="0" y="127000"/>
                            </a:cubicBezTo>
                            <a:cubicBezTo>
                              <a:pt x="-1377" y="115028"/>
                              <a:pt x="2088" y="113928"/>
                              <a:pt x="0" y="101600"/>
                            </a:cubicBezTo>
                            <a:cubicBezTo>
                              <a:pt x="1365" y="97673"/>
                              <a:pt x="-450" y="85645"/>
                              <a:pt x="0" y="79375"/>
                            </a:cubicBezTo>
                            <a:cubicBezTo>
                              <a:pt x="15226" y="49394"/>
                              <a:pt x="32115" y="34935"/>
                              <a:pt x="39688" y="15875"/>
                            </a:cubicBezTo>
                            <a:close/>
                          </a:path>
                          <a:path w="307975" h="388937" stroke="0" extrusionOk="0">
                            <a:moveTo>
                              <a:pt x="39688" y="15875"/>
                            </a:moveTo>
                            <a:cubicBezTo>
                              <a:pt x="62756" y="6368"/>
                              <a:pt x="100605" y="13604"/>
                              <a:pt x="133350" y="0"/>
                            </a:cubicBezTo>
                            <a:cubicBezTo>
                              <a:pt x="166129" y="6566"/>
                              <a:pt x="179342" y="5129"/>
                              <a:pt x="204788" y="3175"/>
                            </a:cubicBezTo>
                            <a:cubicBezTo>
                              <a:pt x="239193" y="18002"/>
                              <a:pt x="259094" y="39812"/>
                              <a:pt x="276225" y="47625"/>
                            </a:cubicBezTo>
                            <a:cubicBezTo>
                              <a:pt x="275061" y="59065"/>
                              <a:pt x="303068" y="108427"/>
                              <a:pt x="303213" y="133350"/>
                            </a:cubicBezTo>
                            <a:cubicBezTo>
                              <a:pt x="305353" y="156948"/>
                              <a:pt x="300277" y="178685"/>
                              <a:pt x="301625" y="203200"/>
                            </a:cubicBezTo>
                            <a:cubicBezTo>
                              <a:pt x="305652" y="211054"/>
                              <a:pt x="302779" y="232826"/>
                              <a:pt x="307975" y="249237"/>
                            </a:cubicBezTo>
                            <a:cubicBezTo>
                              <a:pt x="308004" y="267312"/>
                              <a:pt x="301890" y="289085"/>
                              <a:pt x="293688" y="301625"/>
                            </a:cubicBezTo>
                            <a:cubicBezTo>
                              <a:pt x="282424" y="315283"/>
                              <a:pt x="274725" y="315361"/>
                              <a:pt x="263525" y="330200"/>
                            </a:cubicBezTo>
                            <a:cubicBezTo>
                              <a:pt x="257253" y="338036"/>
                              <a:pt x="231704" y="350131"/>
                              <a:pt x="227013" y="354012"/>
                            </a:cubicBezTo>
                            <a:cubicBezTo>
                              <a:pt x="213178" y="364430"/>
                              <a:pt x="207664" y="361465"/>
                              <a:pt x="193675" y="373062"/>
                            </a:cubicBezTo>
                            <a:cubicBezTo>
                              <a:pt x="186659" y="378274"/>
                              <a:pt x="168624" y="384902"/>
                              <a:pt x="161925" y="388937"/>
                            </a:cubicBezTo>
                            <a:cubicBezTo>
                              <a:pt x="153272" y="382853"/>
                              <a:pt x="150111" y="378465"/>
                              <a:pt x="142875" y="369887"/>
                            </a:cubicBezTo>
                            <a:cubicBezTo>
                              <a:pt x="143002" y="358853"/>
                              <a:pt x="134598" y="346681"/>
                              <a:pt x="131763" y="322262"/>
                            </a:cubicBezTo>
                            <a:cubicBezTo>
                              <a:pt x="126028" y="312733"/>
                              <a:pt x="111286" y="293414"/>
                              <a:pt x="109538" y="287337"/>
                            </a:cubicBezTo>
                            <a:cubicBezTo>
                              <a:pt x="102839" y="287137"/>
                              <a:pt x="87974" y="273012"/>
                              <a:pt x="73025" y="265112"/>
                            </a:cubicBezTo>
                            <a:cubicBezTo>
                              <a:pt x="67853" y="259577"/>
                              <a:pt x="65624" y="258081"/>
                              <a:pt x="60325" y="252412"/>
                            </a:cubicBezTo>
                            <a:cubicBezTo>
                              <a:pt x="49527" y="240453"/>
                              <a:pt x="43764" y="227590"/>
                              <a:pt x="39688" y="222250"/>
                            </a:cubicBezTo>
                            <a:cubicBezTo>
                              <a:pt x="35331" y="215480"/>
                              <a:pt x="33339" y="204590"/>
                              <a:pt x="30163" y="201612"/>
                            </a:cubicBezTo>
                            <a:cubicBezTo>
                              <a:pt x="29241" y="196927"/>
                              <a:pt x="24283" y="189913"/>
                              <a:pt x="19050" y="179387"/>
                            </a:cubicBezTo>
                            <a:cubicBezTo>
                              <a:pt x="17758" y="177373"/>
                              <a:pt x="11091" y="161840"/>
                              <a:pt x="9525" y="158750"/>
                            </a:cubicBezTo>
                            <a:cubicBezTo>
                              <a:pt x="9450" y="156417"/>
                              <a:pt x="5500" y="152620"/>
                              <a:pt x="3175" y="146050"/>
                            </a:cubicBezTo>
                            <a:cubicBezTo>
                              <a:pt x="2733" y="142779"/>
                              <a:pt x="-95" y="130722"/>
                              <a:pt x="0" y="127000"/>
                            </a:cubicBezTo>
                            <a:cubicBezTo>
                              <a:pt x="1733" y="120128"/>
                              <a:pt x="-2246" y="107114"/>
                              <a:pt x="0" y="101600"/>
                            </a:cubicBezTo>
                            <a:cubicBezTo>
                              <a:pt x="1273" y="98951"/>
                              <a:pt x="1222" y="82186"/>
                              <a:pt x="0" y="79375"/>
                            </a:cubicBezTo>
                            <a:cubicBezTo>
                              <a:pt x="3020" y="62445"/>
                              <a:pt x="26902" y="23937"/>
                              <a:pt x="39688" y="158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4AE4594A-E54A-409A-9A47-899A017EC3AE}"/>
                  </a:ext>
                </a:extLst>
              </p:cNvPr>
              <p:cNvSpPr/>
              <p:nvPr/>
            </p:nvSpPr>
            <p:spPr>
              <a:xfrm rot="3600000">
                <a:off x="2441175" y="3304224"/>
                <a:ext cx="120280" cy="114281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>
                    <a:moveTo>
                      <a:pt x="511175" y="514351"/>
                    </a:moveTo>
                    <a:lnTo>
                      <a:pt x="565150" y="428626"/>
                    </a:lnTo>
                    <a:cubicBezTo>
                      <a:pt x="565679" y="413280"/>
                      <a:pt x="566209" y="397934"/>
                      <a:pt x="566738" y="382588"/>
                    </a:cubicBezTo>
                    <a:lnTo>
                      <a:pt x="573088" y="354013"/>
                    </a:lnTo>
                    <a:lnTo>
                      <a:pt x="573088" y="327026"/>
                    </a:lnTo>
                    <a:lnTo>
                      <a:pt x="560388" y="298451"/>
                    </a:lnTo>
                    <a:lnTo>
                      <a:pt x="546100" y="273051"/>
                    </a:lnTo>
                    <a:lnTo>
                      <a:pt x="539750" y="249238"/>
                    </a:lnTo>
                    <a:lnTo>
                      <a:pt x="528638" y="217488"/>
                    </a:lnTo>
                    <a:lnTo>
                      <a:pt x="504825" y="115888"/>
                    </a:lnTo>
                    <a:lnTo>
                      <a:pt x="479425" y="82551"/>
                    </a:lnTo>
                    <a:lnTo>
                      <a:pt x="457200" y="57151"/>
                    </a:lnTo>
                    <a:lnTo>
                      <a:pt x="434975" y="39688"/>
                    </a:lnTo>
                    <a:lnTo>
                      <a:pt x="414338" y="20638"/>
                    </a:lnTo>
                    <a:lnTo>
                      <a:pt x="396875" y="4763"/>
                    </a:lnTo>
                    <a:lnTo>
                      <a:pt x="363538" y="1588"/>
                    </a:lnTo>
                    <a:cubicBezTo>
                      <a:pt x="348198" y="-116"/>
                      <a:pt x="354042" y="1"/>
                      <a:pt x="346075" y="1"/>
                    </a:cubicBezTo>
                    <a:lnTo>
                      <a:pt x="325438" y="1"/>
                    </a:lnTo>
                    <a:lnTo>
                      <a:pt x="311150" y="1"/>
                    </a:lnTo>
                    <a:lnTo>
                      <a:pt x="285750" y="1"/>
                    </a:lnTo>
                    <a:lnTo>
                      <a:pt x="266700" y="1"/>
                    </a:lnTo>
                    <a:lnTo>
                      <a:pt x="239713" y="1"/>
                    </a:lnTo>
                    <a:lnTo>
                      <a:pt x="225425" y="1588"/>
                    </a:lnTo>
                    <a:lnTo>
                      <a:pt x="203200" y="12701"/>
                    </a:lnTo>
                    <a:lnTo>
                      <a:pt x="188913" y="36513"/>
                    </a:lnTo>
                    <a:lnTo>
                      <a:pt x="177800" y="53976"/>
                    </a:lnTo>
                    <a:lnTo>
                      <a:pt x="125413" y="96838"/>
                    </a:lnTo>
                    <a:lnTo>
                      <a:pt x="53975" y="125413"/>
                    </a:lnTo>
                    <a:lnTo>
                      <a:pt x="28575" y="174626"/>
                    </a:lnTo>
                    <a:lnTo>
                      <a:pt x="7938" y="198438"/>
                    </a:lnTo>
                    <a:lnTo>
                      <a:pt x="0" y="231776"/>
                    </a:lnTo>
                    <a:lnTo>
                      <a:pt x="22225" y="284163"/>
                    </a:lnTo>
                    <a:lnTo>
                      <a:pt x="46038" y="319088"/>
                    </a:lnTo>
                    <a:lnTo>
                      <a:pt x="58738" y="344488"/>
                    </a:lnTo>
                    <a:lnTo>
                      <a:pt x="68263" y="355601"/>
                    </a:lnTo>
                    <a:lnTo>
                      <a:pt x="82550" y="365126"/>
                    </a:lnTo>
                    <a:lnTo>
                      <a:pt x="120650" y="392113"/>
                    </a:lnTo>
                    <a:lnTo>
                      <a:pt x="133350" y="396876"/>
                    </a:lnTo>
                    <a:lnTo>
                      <a:pt x="153988" y="406401"/>
                    </a:lnTo>
                    <a:lnTo>
                      <a:pt x="166688" y="411163"/>
                    </a:lnTo>
                    <a:lnTo>
                      <a:pt x="179388" y="415926"/>
                    </a:lnTo>
                    <a:cubicBezTo>
                      <a:pt x="192511" y="425768"/>
                      <a:pt x="186796" y="425451"/>
                      <a:pt x="193675" y="425451"/>
                    </a:cubicBezTo>
                    <a:lnTo>
                      <a:pt x="203200" y="433388"/>
                    </a:lnTo>
                    <a:lnTo>
                      <a:pt x="222250" y="447676"/>
                    </a:lnTo>
                    <a:lnTo>
                      <a:pt x="234950" y="460376"/>
                    </a:lnTo>
                    <a:lnTo>
                      <a:pt x="244475" y="473076"/>
                    </a:lnTo>
                    <a:lnTo>
                      <a:pt x="268288" y="487363"/>
                    </a:lnTo>
                    <a:cubicBezTo>
                      <a:pt x="283542" y="494143"/>
                      <a:pt x="277363" y="493713"/>
                      <a:pt x="285750" y="493713"/>
                    </a:cubicBezTo>
                    <a:lnTo>
                      <a:pt x="290513" y="498476"/>
                    </a:lnTo>
                    <a:lnTo>
                      <a:pt x="306388" y="503238"/>
                    </a:lnTo>
                    <a:cubicBezTo>
                      <a:pt x="318361" y="511791"/>
                      <a:pt x="312948" y="511176"/>
                      <a:pt x="320675" y="511176"/>
                    </a:cubicBezTo>
                    <a:lnTo>
                      <a:pt x="328613" y="517526"/>
                    </a:lnTo>
                    <a:cubicBezTo>
                      <a:pt x="345956" y="520995"/>
                      <a:pt x="340672" y="516885"/>
                      <a:pt x="347663" y="523876"/>
                    </a:cubicBezTo>
                    <a:lnTo>
                      <a:pt x="357188" y="527051"/>
                    </a:lnTo>
                    <a:lnTo>
                      <a:pt x="376238" y="538163"/>
                    </a:lnTo>
                    <a:lnTo>
                      <a:pt x="398463" y="542926"/>
                    </a:lnTo>
                    <a:lnTo>
                      <a:pt x="414338" y="544513"/>
                    </a:lnTo>
                    <a:lnTo>
                      <a:pt x="422275" y="544513"/>
                    </a:lnTo>
                    <a:lnTo>
                      <a:pt x="449263" y="544513"/>
                    </a:lnTo>
                    <a:lnTo>
                      <a:pt x="463550" y="544513"/>
                    </a:lnTo>
                    <a:lnTo>
                      <a:pt x="511175" y="514351"/>
                    </a:lnTo>
                    <a:close/>
                  </a:path>
                </a:pathLst>
              </a:custGeom>
              <a:solidFill>
                <a:srgbClr val="70AD47">
                  <a:lumMod val="20000"/>
                  <a:lumOff val="80000"/>
                </a:srgbClr>
              </a:solidFill>
              <a:ln w="3175" cap="flat" cmpd="sng" algn="ctr">
                <a:solidFill>
                  <a:srgbClr val="E7E6E6">
                    <a:lumMod val="50000"/>
                  </a:srgbClr>
                </a:solidFill>
                <a:prstDash val="solid"/>
                <a:miter lim="800000"/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511175 w 573088"/>
                          <a:gd name="connsiteY0" fmla="*/ 514351 h 544513"/>
                          <a:gd name="connsiteX1" fmla="*/ 565150 w 573088"/>
                          <a:gd name="connsiteY1" fmla="*/ 428626 h 544513"/>
                          <a:gd name="connsiteX2" fmla="*/ 566738 w 573088"/>
                          <a:gd name="connsiteY2" fmla="*/ 382588 h 544513"/>
                          <a:gd name="connsiteX3" fmla="*/ 573088 w 573088"/>
                          <a:gd name="connsiteY3" fmla="*/ 354013 h 544513"/>
                          <a:gd name="connsiteX4" fmla="*/ 573088 w 573088"/>
                          <a:gd name="connsiteY4" fmla="*/ 327026 h 544513"/>
                          <a:gd name="connsiteX5" fmla="*/ 560388 w 573088"/>
                          <a:gd name="connsiteY5" fmla="*/ 298451 h 544513"/>
                          <a:gd name="connsiteX6" fmla="*/ 546100 w 573088"/>
                          <a:gd name="connsiteY6" fmla="*/ 273051 h 544513"/>
                          <a:gd name="connsiteX7" fmla="*/ 539750 w 573088"/>
                          <a:gd name="connsiteY7" fmla="*/ 249238 h 544513"/>
                          <a:gd name="connsiteX8" fmla="*/ 528638 w 573088"/>
                          <a:gd name="connsiteY8" fmla="*/ 217488 h 544513"/>
                          <a:gd name="connsiteX9" fmla="*/ 504825 w 573088"/>
                          <a:gd name="connsiteY9" fmla="*/ 115888 h 544513"/>
                          <a:gd name="connsiteX10" fmla="*/ 479425 w 573088"/>
                          <a:gd name="connsiteY10" fmla="*/ 82551 h 544513"/>
                          <a:gd name="connsiteX11" fmla="*/ 457200 w 573088"/>
                          <a:gd name="connsiteY11" fmla="*/ 57151 h 544513"/>
                          <a:gd name="connsiteX12" fmla="*/ 434975 w 573088"/>
                          <a:gd name="connsiteY12" fmla="*/ 39688 h 544513"/>
                          <a:gd name="connsiteX13" fmla="*/ 414338 w 573088"/>
                          <a:gd name="connsiteY13" fmla="*/ 20638 h 544513"/>
                          <a:gd name="connsiteX14" fmla="*/ 396875 w 573088"/>
                          <a:gd name="connsiteY14" fmla="*/ 4763 h 544513"/>
                          <a:gd name="connsiteX15" fmla="*/ 363538 w 573088"/>
                          <a:gd name="connsiteY15" fmla="*/ 1588 h 544513"/>
                          <a:gd name="connsiteX16" fmla="*/ 346075 w 573088"/>
                          <a:gd name="connsiteY16" fmla="*/ 1 h 544513"/>
                          <a:gd name="connsiteX17" fmla="*/ 325438 w 573088"/>
                          <a:gd name="connsiteY17" fmla="*/ 1 h 544513"/>
                          <a:gd name="connsiteX18" fmla="*/ 311150 w 573088"/>
                          <a:gd name="connsiteY18" fmla="*/ 1 h 544513"/>
                          <a:gd name="connsiteX19" fmla="*/ 285750 w 573088"/>
                          <a:gd name="connsiteY19" fmla="*/ 1 h 544513"/>
                          <a:gd name="connsiteX20" fmla="*/ 266700 w 573088"/>
                          <a:gd name="connsiteY20" fmla="*/ 1 h 544513"/>
                          <a:gd name="connsiteX21" fmla="*/ 239713 w 573088"/>
                          <a:gd name="connsiteY21" fmla="*/ 1 h 544513"/>
                          <a:gd name="connsiteX22" fmla="*/ 225425 w 573088"/>
                          <a:gd name="connsiteY22" fmla="*/ 1588 h 544513"/>
                          <a:gd name="connsiteX23" fmla="*/ 203200 w 573088"/>
                          <a:gd name="connsiteY23" fmla="*/ 12701 h 544513"/>
                          <a:gd name="connsiteX24" fmla="*/ 188913 w 573088"/>
                          <a:gd name="connsiteY24" fmla="*/ 36513 h 544513"/>
                          <a:gd name="connsiteX25" fmla="*/ 177800 w 573088"/>
                          <a:gd name="connsiteY25" fmla="*/ 53976 h 544513"/>
                          <a:gd name="connsiteX26" fmla="*/ 125413 w 573088"/>
                          <a:gd name="connsiteY26" fmla="*/ 96838 h 544513"/>
                          <a:gd name="connsiteX27" fmla="*/ 53975 w 573088"/>
                          <a:gd name="connsiteY27" fmla="*/ 125413 h 544513"/>
                          <a:gd name="connsiteX28" fmla="*/ 28575 w 573088"/>
                          <a:gd name="connsiteY28" fmla="*/ 174626 h 544513"/>
                          <a:gd name="connsiteX29" fmla="*/ 7938 w 573088"/>
                          <a:gd name="connsiteY29" fmla="*/ 198438 h 544513"/>
                          <a:gd name="connsiteX30" fmla="*/ 0 w 573088"/>
                          <a:gd name="connsiteY30" fmla="*/ 231776 h 544513"/>
                          <a:gd name="connsiteX31" fmla="*/ 22225 w 573088"/>
                          <a:gd name="connsiteY31" fmla="*/ 284163 h 544513"/>
                          <a:gd name="connsiteX32" fmla="*/ 46038 w 573088"/>
                          <a:gd name="connsiteY32" fmla="*/ 319088 h 544513"/>
                          <a:gd name="connsiteX33" fmla="*/ 58738 w 573088"/>
                          <a:gd name="connsiteY33" fmla="*/ 344488 h 544513"/>
                          <a:gd name="connsiteX34" fmla="*/ 68263 w 573088"/>
                          <a:gd name="connsiteY34" fmla="*/ 355601 h 544513"/>
                          <a:gd name="connsiteX35" fmla="*/ 82550 w 573088"/>
                          <a:gd name="connsiteY35" fmla="*/ 365126 h 544513"/>
                          <a:gd name="connsiteX36" fmla="*/ 120650 w 573088"/>
                          <a:gd name="connsiteY36" fmla="*/ 392113 h 544513"/>
                          <a:gd name="connsiteX37" fmla="*/ 133350 w 573088"/>
                          <a:gd name="connsiteY37" fmla="*/ 396876 h 544513"/>
                          <a:gd name="connsiteX38" fmla="*/ 153988 w 573088"/>
                          <a:gd name="connsiteY38" fmla="*/ 406401 h 544513"/>
                          <a:gd name="connsiteX39" fmla="*/ 166688 w 573088"/>
                          <a:gd name="connsiteY39" fmla="*/ 411163 h 544513"/>
                          <a:gd name="connsiteX40" fmla="*/ 179388 w 573088"/>
                          <a:gd name="connsiteY40" fmla="*/ 415926 h 544513"/>
                          <a:gd name="connsiteX41" fmla="*/ 193675 w 573088"/>
                          <a:gd name="connsiteY41" fmla="*/ 425451 h 544513"/>
                          <a:gd name="connsiteX42" fmla="*/ 203200 w 573088"/>
                          <a:gd name="connsiteY42" fmla="*/ 433388 h 544513"/>
                          <a:gd name="connsiteX43" fmla="*/ 222250 w 573088"/>
                          <a:gd name="connsiteY43" fmla="*/ 447676 h 544513"/>
                          <a:gd name="connsiteX44" fmla="*/ 234950 w 573088"/>
                          <a:gd name="connsiteY44" fmla="*/ 460376 h 544513"/>
                          <a:gd name="connsiteX45" fmla="*/ 244475 w 573088"/>
                          <a:gd name="connsiteY45" fmla="*/ 473076 h 544513"/>
                          <a:gd name="connsiteX46" fmla="*/ 268288 w 573088"/>
                          <a:gd name="connsiteY46" fmla="*/ 487363 h 544513"/>
                          <a:gd name="connsiteX47" fmla="*/ 285750 w 573088"/>
                          <a:gd name="connsiteY47" fmla="*/ 493713 h 544513"/>
                          <a:gd name="connsiteX48" fmla="*/ 290513 w 573088"/>
                          <a:gd name="connsiteY48" fmla="*/ 498476 h 544513"/>
                          <a:gd name="connsiteX49" fmla="*/ 306388 w 573088"/>
                          <a:gd name="connsiteY49" fmla="*/ 503238 h 544513"/>
                          <a:gd name="connsiteX50" fmla="*/ 320675 w 573088"/>
                          <a:gd name="connsiteY50" fmla="*/ 511176 h 544513"/>
                          <a:gd name="connsiteX51" fmla="*/ 328613 w 573088"/>
                          <a:gd name="connsiteY51" fmla="*/ 517526 h 544513"/>
                          <a:gd name="connsiteX52" fmla="*/ 347663 w 573088"/>
                          <a:gd name="connsiteY52" fmla="*/ 523876 h 544513"/>
                          <a:gd name="connsiteX53" fmla="*/ 357188 w 573088"/>
                          <a:gd name="connsiteY53" fmla="*/ 527051 h 544513"/>
                          <a:gd name="connsiteX54" fmla="*/ 376238 w 573088"/>
                          <a:gd name="connsiteY54" fmla="*/ 538163 h 544513"/>
                          <a:gd name="connsiteX55" fmla="*/ 398463 w 573088"/>
                          <a:gd name="connsiteY55" fmla="*/ 542926 h 544513"/>
                          <a:gd name="connsiteX56" fmla="*/ 414338 w 573088"/>
                          <a:gd name="connsiteY56" fmla="*/ 544513 h 544513"/>
                          <a:gd name="connsiteX57" fmla="*/ 422275 w 573088"/>
                          <a:gd name="connsiteY57" fmla="*/ 544513 h 544513"/>
                          <a:gd name="connsiteX58" fmla="*/ 449263 w 573088"/>
                          <a:gd name="connsiteY58" fmla="*/ 544513 h 544513"/>
                          <a:gd name="connsiteX59" fmla="*/ 463550 w 573088"/>
                          <a:gd name="connsiteY59" fmla="*/ 544513 h 544513"/>
                          <a:gd name="connsiteX60" fmla="*/ 511175 w 573088"/>
                          <a:gd name="connsiteY60" fmla="*/ 514351 h 544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573088" h="544513" fill="none" extrusionOk="0">
                            <a:moveTo>
                              <a:pt x="511175" y="514351"/>
                            </a:moveTo>
                            <a:cubicBezTo>
                              <a:pt x="518241" y="496970"/>
                              <a:pt x="547390" y="472650"/>
                              <a:pt x="565150" y="428626"/>
                            </a:cubicBezTo>
                            <a:cubicBezTo>
                              <a:pt x="567011" y="413346"/>
                              <a:pt x="568788" y="397685"/>
                              <a:pt x="566738" y="382588"/>
                            </a:cubicBezTo>
                            <a:cubicBezTo>
                              <a:pt x="566512" y="378889"/>
                              <a:pt x="573580" y="363304"/>
                              <a:pt x="573088" y="354013"/>
                            </a:cubicBezTo>
                            <a:cubicBezTo>
                              <a:pt x="573056" y="344963"/>
                              <a:pt x="571914" y="333555"/>
                              <a:pt x="573088" y="327026"/>
                            </a:cubicBezTo>
                            <a:cubicBezTo>
                              <a:pt x="573417" y="321101"/>
                              <a:pt x="567945" y="309285"/>
                              <a:pt x="560388" y="298451"/>
                            </a:cubicBezTo>
                            <a:cubicBezTo>
                              <a:pt x="556533" y="292651"/>
                              <a:pt x="552514" y="280421"/>
                              <a:pt x="546100" y="273051"/>
                            </a:cubicBezTo>
                            <a:cubicBezTo>
                              <a:pt x="543628" y="263220"/>
                              <a:pt x="542618" y="257819"/>
                              <a:pt x="539750" y="249238"/>
                            </a:cubicBezTo>
                            <a:cubicBezTo>
                              <a:pt x="537591" y="240923"/>
                              <a:pt x="531033" y="229496"/>
                              <a:pt x="528638" y="217488"/>
                            </a:cubicBezTo>
                            <a:cubicBezTo>
                              <a:pt x="520212" y="190351"/>
                              <a:pt x="524241" y="163833"/>
                              <a:pt x="504825" y="115888"/>
                            </a:cubicBezTo>
                            <a:cubicBezTo>
                              <a:pt x="494661" y="99970"/>
                              <a:pt x="485743" y="90840"/>
                              <a:pt x="479425" y="82551"/>
                            </a:cubicBezTo>
                            <a:cubicBezTo>
                              <a:pt x="472048" y="78065"/>
                              <a:pt x="467543" y="68982"/>
                              <a:pt x="457200" y="57151"/>
                            </a:cubicBezTo>
                            <a:cubicBezTo>
                              <a:pt x="447729" y="49375"/>
                              <a:pt x="443509" y="44888"/>
                              <a:pt x="434975" y="39688"/>
                            </a:cubicBezTo>
                            <a:cubicBezTo>
                              <a:pt x="429227" y="32911"/>
                              <a:pt x="421692" y="30860"/>
                              <a:pt x="414338" y="20638"/>
                            </a:cubicBezTo>
                            <a:cubicBezTo>
                              <a:pt x="408720" y="17214"/>
                              <a:pt x="401963" y="7751"/>
                              <a:pt x="396875" y="4763"/>
                            </a:cubicBezTo>
                            <a:cubicBezTo>
                              <a:pt x="388574" y="6974"/>
                              <a:pt x="378218" y="3745"/>
                              <a:pt x="363538" y="1588"/>
                            </a:cubicBezTo>
                            <a:cubicBezTo>
                              <a:pt x="347697" y="404"/>
                              <a:pt x="354429" y="-329"/>
                              <a:pt x="346075" y="1"/>
                            </a:cubicBezTo>
                            <a:cubicBezTo>
                              <a:pt x="339197" y="-47"/>
                              <a:pt x="329818" y="-336"/>
                              <a:pt x="325438" y="1"/>
                            </a:cubicBezTo>
                            <a:cubicBezTo>
                              <a:pt x="322751" y="221"/>
                              <a:pt x="316965" y="-496"/>
                              <a:pt x="311150" y="1"/>
                            </a:cubicBezTo>
                            <a:cubicBezTo>
                              <a:pt x="302171" y="-1155"/>
                              <a:pt x="294053" y="1761"/>
                              <a:pt x="285750" y="1"/>
                            </a:cubicBezTo>
                            <a:cubicBezTo>
                              <a:pt x="282089" y="1474"/>
                              <a:pt x="273679" y="-1200"/>
                              <a:pt x="266700" y="1"/>
                            </a:cubicBezTo>
                            <a:cubicBezTo>
                              <a:pt x="254022" y="477"/>
                              <a:pt x="247865" y="-1877"/>
                              <a:pt x="239713" y="1"/>
                            </a:cubicBezTo>
                            <a:cubicBezTo>
                              <a:pt x="235813" y="195"/>
                              <a:pt x="232423" y="-427"/>
                              <a:pt x="225425" y="1588"/>
                            </a:cubicBezTo>
                            <a:cubicBezTo>
                              <a:pt x="214625" y="7184"/>
                              <a:pt x="211788" y="8647"/>
                              <a:pt x="203200" y="12701"/>
                            </a:cubicBezTo>
                            <a:cubicBezTo>
                              <a:pt x="198965" y="19259"/>
                              <a:pt x="192687" y="32892"/>
                              <a:pt x="188913" y="36513"/>
                            </a:cubicBezTo>
                            <a:cubicBezTo>
                              <a:pt x="185726" y="44496"/>
                              <a:pt x="179839" y="51331"/>
                              <a:pt x="177800" y="53976"/>
                            </a:cubicBezTo>
                            <a:cubicBezTo>
                              <a:pt x="157856" y="71714"/>
                              <a:pt x="148264" y="79230"/>
                              <a:pt x="125413" y="96838"/>
                            </a:cubicBezTo>
                            <a:cubicBezTo>
                              <a:pt x="107139" y="111492"/>
                              <a:pt x="67698" y="121219"/>
                              <a:pt x="53975" y="125413"/>
                            </a:cubicBezTo>
                            <a:cubicBezTo>
                              <a:pt x="43711" y="145061"/>
                              <a:pt x="40776" y="150245"/>
                              <a:pt x="28575" y="174626"/>
                            </a:cubicBezTo>
                            <a:cubicBezTo>
                              <a:pt x="22373" y="184908"/>
                              <a:pt x="10559" y="194826"/>
                              <a:pt x="7938" y="198438"/>
                            </a:cubicBezTo>
                            <a:cubicBezTo>
                              <a:pt x="5879" y="213834"/>
                              <a:pt x="324" y="218658"/>
                              <a:pt x="0" y="231776"/>
                            </a:cubicBezTo>
                            <a:cubicBezTo>
                              <a:pt x="3276" y="247624"/>
                              <a:pt x="14654" y="262396"/>
                              <a:pt x="22225" y="284163"/>
                            </a:cubicBezTo>
                            <a:cubicBezTo>
                              <a:pt x="26782" y="291451"/>
                              <a:pt x="40219" y="306386"/>
                              <a:pt x="46038" y="319088"/>
                            </a:cubicBezTo>
                            <a:cubicBezTo>
                              <a:pt x="45843" y="322672"/>
                              <a:pt x="57646" y="340121"/>
                              <a:pt x="58738" y="344488"/>
                            </a:cubicBezTo>
                            <a:cubicBezTo>
                              <a:pt x="61215" y="347928"/>
                              <a:pt x="65281" y="353788"/>
                              <a:pt x="68263" y="355601"/>
                            </a:cubicBezTo>
                            <a:cubicBezTo>
                              <a:pt x="72929" y="357383"/>
                              <a:pt x="76875" y="362084"/>
                              <a:pt x="82550" y="365126"/>
                            </a:cubicBezTo>
                            <a:cubicBezTo>
                              <a:pt x="90304" y="373635"/>
                              <a:pt x="114965" y="390989"/>
                              <a:pt x="120650" y="392113"/>
                            </a:cubicBezTo>
                            <a:cubicBezTo>
                              <a:pt x="126072" y="394303"/>
                              <a:pt x="131507" y="396886"/>
                              <a:pt x="133350" y="396876"/>
                            </a:cubicBezTo>
                            <a:cubicBezTo>
                              <a:pt x="135612" y="399179"/>
                              <a:pt x="149399" y="404452"/>
                              <a:pt x="153988" y="406401"/>
                            </a:cubicBezTo>
                            <a:cubicBezTo>
                              <a:pt x="157167" y="406399"/>
                              <a:pt x="162430" y="409141"/>
                              <a:pt x="166688" y="411163"/>
                            </a:cubicBezTo>
                            <a:cubicBezTo>
                              <a:pt x="169841" y="411214"/>
                              <a:pt x="173680" y="413226"/>
                              <a:pt x="179388" y="415926"/>
                            </a:cubicBezTo>
                            <a:cubicBezTo>
                              <a:pt x="192466" y="426739"/>
                              <a:pt x="186892" y="425756"/>
                              <a:pt x="193675" y="425451"/>
                            </a:cubicBezTo>
                            <a:cubicBezTo>
                              <a:pt x="196003" y="427603"/>
                              <a:pt x="199811" y="429823"/>
                              <a:pt x="203200" y="433388"/>
                            </a:cubicBezTo>
                            <a:cubicBezTo>
                              <a:pt x="206210" y="437149"/>
                              <a:pt x="213083" y="443402"/>
                              <a:pt x="222250" y="447676"/>
                            </a:cubicBezTo>
                            <a:cubicBezTo>
                              <a:pt x="225645" y="450006"/>
                              <a:pt x="229491" y="455639"/>
                              <a:pt x="234950" y="460376"/>
                            </a:cubicBezTo>
                            <a:cubicBezTo>
                              <a:pt x="238004" y="464360"/>
                              <a:pt x="241799" y="471804"/>
                              <a:pt x="244475" y="473076"/>
                            </a:cubicBezTo>
                            <a:cubicBezTo>
                              <a:pt x="248949" y="477013"/>
                              <a:pt x="262179" y="485758"/>
                              <a:pt x="268288" y="487363"/>
                            </a:cubicBezTo>
                            <a:cubicBezTo>
                              <a:pt x="282633" y="494809"/>
                              <a:pt x="277320" y="493131"/>
                              <a:pt x="285750" y="493713"/>
                            </a:cubicBezTo>
                            <a:cubicBezTo>
                              <a:pt x="286952" y="495715"/>
                              <a:pt x="290175" y="497667"/>
                              <a:pt x="290513" y="498476"/>
                            </a:cubicBezTo>
                            <a:cubicBezTo>
                              <a:pt x="297312" y="502058"/>
                              <a:pt x="300800" y="502744"/>
                              <a:pt x="306388" y="503238"/>
                            </a:cubicBezTo>
                            <a:cubicBezTo>
                              <a:pt x="318591" y="510804"/>
                              <a:pt x="312557" y="510940"/>
                              <a:pt x="320675" y="511176"/>
                            </a:cubicBezTo>
                            <a:cubicBezTo>
                              <a:pt x="321935" y="512383"/>
                              <a:pt x="325324" y="514716"/>
                              <a:pt x="328613" y="517526"/>
                            </a:cubicBezTo>
                            <a:cubicBezTo>
                              <a:pt x="346094" y="521111"/>
                              <a:pt x="340787" y="518027"/>
                              <a:pt x="347663" y="523876"/>
                            </a:cubicBezTo>
                            <a:cubicBezTo>
                              <a:pt x="350859" y="524226"/>
                              <a:pt x="353594" y="525906"/>
                              <a:pt x="357188" y="527051"/>
                            </a:cubicBezTo>
                            <a:cubicBezTo>
                              <a:pt x="360919" y="527245"/>
                              <a:pt x="373140" y="534123"/>
                              <a:pt x="376238" y="538163"/>
                            </a:cubicBezTo>
                            <a:cubicBezTo>
                              <a:pt x="378790" y="537661"/>
                              <a:pt x="391219" y="542860"/>
                              <a:pt x="398463" y="542926"/>
                            </a:cubicBezTo>
                            <a:cubicBezTo>
                              <a:pt x="405443" y="542487"/>
                              <a:pt x="410607" y="543523"/>
                              <a:pt x="414338" y="544513"/>
                            </a:cubicBezTo>
                            <a:cubicBezTo>
                              <a:pt x="415733" y="545185"/>
                              <a:pt x="419237" y="544910"/>
                              <a:pt x="422275" y="544513"/>
                            </a:cubicBezTo>
                            <a:cubicBezTo>
                              <a:pt x="431425" y="545518"/>
                              <a:pt x="438466" y="542773"/>
                              <a:pt x="449263" y="544513"/>
                            </a:cubicBezTo>
                            <a:cubicBezTo>
                              <a:pt x="453547" y="545275"/>
                              <a:pt x="457999" y="545396"/>
                              <a:pt x="463550" y="544513"/>
                            </a:cubicBezTo>
                            <a:cubicBezTo>
                              <a:pt x="479767" y="536667"/>
                              <a:pt x="495592" y="521941"/>
                              <a:pt x="511175" y="514351"/>
                            </a:cubicBezTo>
                            <a:close/>
                          </a:path>
                          <a:path w="573088" h="544513" stroke="0" extrusionOk="0">
                            <a:moveTo>
                              <a:pt x="511175" y="514351"/>
                            </a:moveTo>
                            <a:cubicBezTo>
                              <a:pt x="530263" y="483357"/>
                              <a:pt x="536310" y="463596"/>
                              <a:pt x="565150" y="428626"/>
                            </a:cubicBezTo>
                            <a:cubicBezTo>
                              <a:pt x="565055" y="413297"/>
                              <a:pt x="566476" y="397368"/>
                              <a:pt x="566738" y="382588"/>
                            </a:cubicBezTo>
                            <a:cubicBezTo>
                              <a:pt x="568580" y="374070"/>
                              <a:pt x="571638" y="363127"/>
                              <a:pt x="573088" y="354013"/>
                            </a:cubicBezTo>
                            <a:cubicBezTo>
                              <a:pt x="571811" y="350265"/>
                              <a:pt x="574161" y="329861"/>
                              <a:pt x="573088" y="327026"/>
                            </a:cubicBezTo>
                            <a:cubicBezTo>
                              <a:pt x="568826" y="312443"/>
                              <a:pt x="568053" y="311131"/>
                              <a:pt x="560388" y="298451"/>
                            </a:cubicBezTo>
                            <a:cubicBezTo>
                              <a:pt x="558626" y="290192"/>
                              <a:pt x="551771" y="279304"/>
                              <a:pt x="546100" y="273051"/>
                            </a:cubicBezTo>
                            <a:cubicBezTo>
                              <a:pt x="542278" y="264985"/>
                              <a:pt x="539267" y="256019"/>
                              <a:pt x="539750" y="249238"/>
                            </a:cubicBezTo>
                            <a:cubicBezTo>
                              <a:pt x="535558" y="240654"/>
                              <a:pt x="529677" y="228203"/>
                              <a:pt x="528638" y="217488"/>
                            </a:cubicBezTo>
                            <a:cubicBezTo>
                              <a:pt x="523207" y="182137"/>
                              <a:pt x="514408" y="153899"/>
                              <a:pt x="504825" y="115888"/>
                            </a:cubicBezTo>
                            <a:cubicBezTo>
                              <a:pt x="501836" y="106743"/>
                              <a:pt x="483268" y="86059"/>
                              <a:pt x="479425" y="82551"/>
                            </a:cubicBezTo>
                            <a:cubicBezTo>
                              <a:pt x="474819" y="72859"/>
                              <a:pt x="463492" y="68499"/>
                              <a:pt x="457200" y="57151"/>
                            </a:cubicBezTo>
                            <a:cubicBezTo>
                              <a:pt x="448418" y="50443"/>
                              <a:pt x="442411" y="47473"/>
                              <a:pt x="434975" y="39688"/>
                            </a:cubicBezTo>
                            <a:cubicBezTo>
                              <a:pt x="427429" y="32853"/>
                              <a:pt x="417599" y="22205"/>
                              <a:pt x="414338" y="20638"/>
                            </a:cubicBezTo>
                            <a:cubicBezTo>
                              <a:pt x="405844" y="15534"/>
                              <a:pt x="404242" y="14147"/>
                              <a:pt x="396875" y="4763"/>
                            </a:cubicBezTo>
                            <a:cubicBezTo>
                              <a:pt x="388035" y="1591"/>
                              <a:pt x="372670" y="1488"/>
                              <a:pt x="363538" y="1588"/>
                            </a:cubicBezTo>
                            <a:cubicBezTo>
                              <a:pt x="348686" y="-340"/>
                              <a:pt x="354232" y="-1029"/>
                              <a:pt x="346075" y="1"/>
                            </a:cubicBezTo>
                            <a:cubicBezTo>
                              <a:pt x="337018" y="-430"/>
                              <a:pt x="334117" y="-202"/>
                              <a:pt x="325438" y="1"/>
                            </a:cubicBezTo>
                            <a:cubicBezTo>
                              <a:pt x="323901" y="-987"/>
                              <a:pt x="313233" y="388"/>
                              <a:pt x="311150" y="1"/>
                            </a:cubicBezTo>
                            <a:cubicBezTo>
                              <a:pt x="307433" y="174"/>
                              <a:pt x="297166" y="-885"/>
                              <a:pt x="285750" y="1"/>
                            </a:cubicBezTo>
                            <a:cubicBezTo>
                              <a:pt x="282482" y="-1381"/>
                              <a:pt x="274441" y="844"/>
                              <a:pt x="266700" y="1"/>
                            </a:cubicBezTo>
                            <a:cubicBezTo>
                              <a:pt x="257647" y="2279"/>
                              <a:pt x="251695" y="804"/>
                              <a:pt x="239713" y="1"/>
                            </a:cubicBezTo>
                            <a:cubicBezTo>
                              <a:pt x="236841" y="-802"/>
                              <a:pt x="230899" y="746"/>
                              <a:pt x="225425" y="1588"/>
                            </a:cubicBezTo>
                            <a:cubicBezTo>
                              <a:pt x="221421" y="3842"/>
                              <a:pt x="212762" y="7138"/>
                              <a:pt x="203200" y="12701"/>
                            </a:cubicBezTo>
                            <a:cubicBezTo>
                              <a:pt x="197359" y="24808"/>
                              <a:pt x="194040" y="30071"/>
                              <a:pt x="188913" y="36513"/>
                            </a:cubicBezTo>
                            <a:cubicBezTo>
                              <a:pt x="188536" y="40530"/>
                              <a:pt x="180729" y="51017"/>
                              <a:pt x="177800" y="53976"/>
                            </a:cubicBezTo>
                            <a:cubicBezTo>
                              <a:pt x="168468" y="60906"/>
                              <a:pt x="144701" y="87109"/>
                              <a:pt x="125413" y="96838"/>
                            </a:cubicBezTo>
                            <a:cubicBezTo>
                              <a:pt x="88520" y="107144"/>
                              <a:pt x="86699" y="107127"/>
                              <a:pt x="53975" y="125413"/>
                            </a:cubicBezTo>
                            <a:cubicBezTo>
                              <a:pt x="50004" y="134416"/>
                              <a:pt x="43462" y="153375"/>
                              <a:pt x="28575" y="174626"/>
                            </a:cubicBezTo>
                            <a:cubicBezTo>
                              <a:pt x="18519" y="185001"/>
                              <a:pt x="12486" y="197477"/>
                              <a:pt x="7938" y="198438"/>
                            </a:cubicBezTo>
                            <a:cubicBezTo>
                              <a:pt x="3048" y="210694"/>
                              <a:pt x="4764" y="218709"/>
                              <a:pt x="0" y="231776"/>
                            </a:cubicBezTo>
                            <a:cubicBezTo>
                              <a:pt x="10935" y="257642"/>
                              <a:pt x="18756" y="266455"/>
                              <a:pt x="22225" y="284163"/>
                            </a:cubicBezTo>
                            <a:cubicBezTo>
                              <a:pt x="26452" y="292563"/>
                              <a:pt x="42336" y="314393"/>
                              <a:pt x="46038" y="319088"/>
                            </a:cubicBezTo>
                            <a:cubicBezTo>
                              <a:pt x="51205" y="327895"/>
                              <a:pt x="53545" y="337644"/>
                              <a:pt x="58738" y="344488"/>
                            </a:cubicBezTo>
                            <a:cubicBezTo>
                              <a:pt x="60697" y="344802"/>
                              <a:pt x="67682" y="353692"/>
                              <a:pt x="68263" y="355601"/>
                            </a:cubicBezTo>
                            <a:cubicBezTo>
                              <a:pt x="71457" y="357364"/>
                              <a:pt x="77074" y="360324"/>
                              <a:pt x="82550" y="365126"/>
                            </a:cubicBezTo>
                            <a:cubicBezTo>
                              <a:pt x="90531" y="373859"/>
                              <a:pt x="101895" y="379487"/>
                              <a:pt x="120650" y="392113"/>
                            </a:cubicBezTo>
                            <a:cubicBezTo>
                              <a:pt x="126155" y="393546"/>
                              <a:pt x="127567" y="393604"/>
                              <a:pt x="133350" y="396876"/>
                            </a:cubicBezTo>
                            <a:cubicBezTo>
                              <a:pt x="138138" y="400152"/>
                              <a:pt x="143996" y="404026"/>
                              <a:pt x="153988" y="406401"/>
                            </a:cubicBezTo>
                            <a:cubicBezTo>
                              <a:pt x="155072" y="407924"/>
                              <a:pt x="161023" y="409066"/>
                              <a:pt x="166688" y="411163"/>
                            </a:cubicBezTo>
                            <a:cubicBezTo>
                              <a:pt x="168804" y="412624"/>
                              <a:pt x="176335" y="415720"/>
                              <a:pt x="179388" y="415926"/>
                            </a:cubicBezTo>
                            <a:cubicBezTo>
                              <a:pt x="193299" y="425701"/>
                              <a:pt x="186500" y="425682"/>
                              <a:pt x="193675" y="425451"/>
                            </a:cubicBezTo>
                            <a:cubicBezTo>
                              <a:pt x="195201" y="427583"/>
                              <a:pt x="199722" y="429064"/>
                              <a:pt x="203200" y="433388"/>
                            </a:cubicBezTo>
                            <a:cubicBezTo>
                              <a:pt x="206435" y="433280"/>
                              <a:pt x="212020" y="442568"/>
                              <a:pt x="222250" y="447676"/>
                            </a:cubicBezTo>
                            <a:cubicBezTo>
                              <a:pt x="225129" y="450465"/>
                              <a:pt x="227991" y="455595"/>
                              <a:pt x="234950" y="460376"/>
                            </a:cubicBezTo>
                            <a:cubicBezTo>
                              <a:pt x="239238" y="464093"/>
                              <a:pt x="242812" y="470659"/>
                              <a:pt x="244475" y="473076"/>
                            </a:cubicBezTo>
                            <a:cubicBezTo>
                              <a:pt x="249450" y="475157"/>
                              <a:pt x="256086" y="482643"/>
                              <a:pt x="268288" y="487363"/>
                            </a:cubicBezTo>
                            <a:cubicBezTo>
                              <a:pt x="283955" y="494268"/>
                              <a:pt x="277241" y="493537"/>
                              <a:pt x="285750" y="493713"/>
                            </a:cubicBezTo>
                            <a:cubicBezTo>
                              <a:pt x="286934" y="494061"/>
                              <a:pt x="289972" y="497930"/>
                              <a:pt x="290513" y="498476"/>
                            </a:cubicBezTo>
                            <a:cubicBezTo>
                              <a:pt x="293480" y="498470"/>
                              <a:pt x="303187" y="501885"/>
                              <a:pt x="306388" y="503238"/>
                            </a:cubicBezTo>
                            <a:cubicBezTo>
                              <a:pt x="317885" y="512166"/>
                              <a:pt x="312988" y="510928"/>
                              <a:pt x="320675" y="511176"/>
                            </a:cubicBezTo>
                            <a:cubicBezTo>
                              <a:pt x="324407" y="513533"/>
                              <a:pt x="327548" y="516674"/>
                              <a:pt x="328613" y="517526"/>
                            </a:cubicBezTo>
                            <a:cubicBezTo>
                              <a:pt x="346832" y="521032"/>
                              <a:pt x="340990" y="515952"/>
                              <a:pt x="347663" y="523876"/>
                            </a:cubicBezTo>
                            <a:cubicBezTo>
                              <a:pt x="350955" y="525799"/>
                              <a:pt x="354842" y="525540"/>
                              <a:pt x="357188" y="527051"/>
                            </a:cubicBezTo>
                            <a:cubicBezTo>
                              <a:pt x="359862" y="528513"/>
                              <a:pt x="374255" y="537178"/>
                              <a:pt x="376238" y="538163"/>
                            </a:cubicBezTo>
                            <a:cubicBezTo>
                              <a:pt x="378351" y="539237"/>
                              <a:pt x="393224" y="540966"/>
                              <a:pt x="398463" y="542926"/>
                            </a:cubicBezTo>
                            <a:cubicBezTo>
                              <a:pt x="400595" y="542998"/>
                              <a:pt x="408695" y="543180"/>
                              <a:pt x="414338" y="544513"/>
                            </a:cubicBezTo>
                            <a:cubicBezTo>
                              <a:pt x="416452" y="544055"/>
                              <a:pt x="419259" y="544821"/>
                              <a:pt x="422275" y="544513"/>
                            </a:cubicBezTo>
                            <a:cubicBezTo>
                              <a:pt x="428580" y="546753"/>
                              <a:pt x="446230" y="542678"/>
                              <a:pt x="449263" y="544513"/>
                            </a:cubicBezTo>
                            <a:cubicBezTo>
                              <a:pt x="451168" y="545720"/>
                              <a:pt x="461006" y="544990"/>
                              <a:pt x="463550" y="544513"/>
                            </a:cubicBezTo>
                            <a:cubicBezTo>
                              <a:pt x="487151" y="531902"/>
                              <a:pt x="501913" y="518134"/>
                              <a:pt x="511175" y="5143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050" kern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5DEA93D8-6770-4C2B-983D-B1DC556C3040}"/>
                </a:ext>
              </a:extLst>
            </p:cNvPr>
            <p:cNvGrpSpPr/>
            <p:nvPr/>
          </p:nvGrpSpPr>
          <p:grpSpPr>
            <a:xfrm>
              <a:off x="7372680" y="1607300"/>
              <a:ext cx="274164" cy="510369"/>
              <a:chOff x="4253132" y="2562093"/>
              <a:chExt cx="269213" cy="501153"/>
            </a:xfrm>
          </p:grpSpPr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ECBE6F96-BAEE-46A2-8A27-2C4AC4B819EA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356" name="Freeform 373">
                  <a:extLst>
                    <a:ext uri="{FF2B5EF4-FFF2-40B4-BE49-F238E27FC236}">
                      <a16:creationId xmlns:a16="http://schemas.microsoft.com/office/drawing/2014/main" id="{D7F92843-F00C-43AE-98C8-D839FADBA8A7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843B2CD4-D84A-4E17-BBBD-C77FF82254F8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62" name="Freeform 378">
                    <a:extLst>
                      <a:ext uri="{FF2B5EF4-FFF2-40B4-BE49-F238E27FC236}">
                        <a16:creationId xmlns:a16="http://schemas.microsoft.com/office/drawing/2014/main" id="{7D9DB5B8-98E3-4A37-BF17-4E096211E539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Rectangle 362">
                    <a:extLst>
                      <a:ext uri="{FF2B5EF4-FFF2-40B4-BE49-F238E27FC236}">
                        <a16:creationId xmlns:a16="http://schemas.microsoft.com/office/drawing/2014/main" id="{A025A7FC-B3A0-4961-8D34-210A8552F9F8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64" name="Group 363">
                    <a:extLst>
                      <a:ext uri="{FF2B5EF4-FFF2-40B4-BE49-F238E27FC236}">
                        <a16:creationId xmlns:a16="http://schemas.microsoft.com/office/drawing/2014/main" id="{638E9942-4C63-4C52-8B5E-BD72ED891258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66" name="Rectangle 365">
                      <a:extLst>
                        <a:ext uri="{FF2B5EF4-FFF2-40B4-BE49-F238E27FC236}">
                          <a16:creationId xmlns:a16="http://schemas.microsoft.com/office/drawing/2014/main" id="{55AE0C3D-1499-4917-8B58-05C545EA5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3" name="Rectangle 372">
                      <a:extLst>
                        <a:ext uri="{FF2B5EF4-FFF2-40B4-BE49-F238E27FC236}">
                          <a16:creationId xmlns:a16="http://schemas.microsoft.com/office/drawing/2014/main" id="{E46DC7FB-EB5E-4884-8F2B-BC10DCE762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65" name="Freeform 381">
                    <a:extLst>
                      <a:ext uri="{FF2B5EF4-FFF2-40B4-BE49-F238E27FC236}">
                        <a16:creationId xmlns:a16="http://schemas.microsoft.com/office/drawing/2014/main" id="{B7F00C36-1A72-4624-9DE9-1EC2FBE1EEE2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1B313193-690A-4AA5-8517-0A633F6BD331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EAF93C05-B477-4C36-A0A0-586006DE4668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60" name="Freeform 377">
                  <a:extLst>
                    <a:ext uri="{FF2B5EF4-FFF2-40B4-BE49-F238E27FC236}">
                      <a16:creationId xmlns:a16="http://schemas.microsoft.com/office/drawing/2014/main" id="{89D16380-D509-45BE-AE9D-06EBFD9EDFE4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26730DF1-78C2-4B09-AAA3-A0405A1F3EF6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338" name="Freeform 362">
                  <a:extLst>
                    <a:ext uri="{FF2B5EF4-FFF2-40B4-BE49-F238E27FC236}">
                      <a16:creationId xmlns:a16="http://schemas.microsoft.com/office/drawing/2014/main" id="{F37CE637-2BF6-463F-924E-F71751CBA311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339" name="Group 338">
                  <a:extLst>
                    <a:ext uri="{FF2B5EF4-FFF2-40B4-BE49-F238E27FC236}">
                      <a16:creationId xmlns:a16="http://schemas.microsoft.com/office/drawing/2014/main" id="{2BD8A00C-F924-4074-B53E-BA5621AE0DB3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50" name="Freeform 367">
                    <a:extLst>
                      <a:ext uri="{FF2B5EF4-FFF2-40B4-BE49-F238E27FC236}">
                        <a16:creationId xmlns:a16="http://schemas.microsoft.com/office/drawing/2014/main" id="{F23AC0B3-C431-4580-B0F9-9AB390D89E78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6F34F3CD-A049-42DB-BB8A-C1402C349B0A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52" name="Group 351">
                    <a:extLst>
                      <a:ext uri="{FF2B5EF4-FFF2-40B4-BE49-F238E27FC236}">
                        <a16:creationId xmlns:a16="http://schemas.microsoft.com/office/drawing/2014/main" id="{97E48A8F-3F0A-422D-9271-B648AB4A930B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54" name="Rectangle 353">
                      <a:extLst>
                        <a:ext uri="{FF2B5EF4-FFF2-40B4-BE49-F238E27FC236}">
                          <a16:creationId xmlns:a16="http://schemas.microsoft.com/office/drawing/2014/main" id="{32B0006E-1BE2-4FE8-889B-F59610709C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5" name="Rectangle 354">
                      <a:extLst>
                        <a:ext uri="{FF2B5EF4-FFF2-40B4-BE49-F238E27FC236}">
                          <a16:creationId xmlns:a16="http://schemas.microsoft.com/office/drawing/2014/main" id="{C73DEEE0-AE8D-44BF-9FB8-4A83AEC910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53" name="Freeform 370">
                    <a:extLst>
                      <a:ext uri="{FF2B5EF4-FFF2-40B4-BE49-F238E27FC236}">
                        <a16:creationId xmlns:a16="http://schemas.microsoft.com/office/drawing/2014/main" id="{8D104C0E-0D9A-4617-81C6-158ED24AF10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345" name="Straight Connector 344">
                  <a:extLst>
                    <a:ext uri="{FF2B5EF4-FFF2-40B4-BE49-F238E27FC236}">
                      <a16:creationId xmlns:a16="http://schemas.microsoft.com/office/drawing/2014/main" id="{7B6CA2BF-190F-4A06-AD75-12D1B57217FF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54DA2B5C-F6F2-4A5B-B30C-F3667A66D6B5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47" name="Freeform 366">
                  <a:extLst>
                    <a:ext uri="{FF2B5EF4-FFF2-40B4-BE49-F238E27FC236}">
                      <a16:creationId xmlns:a16="http://schemas.microsoft.com/office/drawing/2014/main" id="{59E9D29B-2CC6-47AD-B3D1-A253B52DCDE7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4730D65-EA35-49D3-B6C2-C3BA4CB73AE0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238" name="Freeform 351">
                  <a:extLst>
                    <a:ext uri="{FF2B5EF4-FFF2-40B4-BE49-F238E27FC236}">
                      <a16:creationId xmlns:a16="http://schemas.microsoft.com/office/drawing/2014/main" id="{642AAFF1-5AFC-47D6-B105-8ADDF00C6B13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089EC653-CB62-437E-8CF4-8AAEEEDADD52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328" name="Freeform 356">
                    <a:extLst>
                      <a:ext uri="{FF2B5EF4-FFF2-40B4-BE49-F238E27FC236}">
                        <a16:creationId xmlns:a16="http://schemas.microsoft.com/office/drawing/2014/main" id="{8F6D6090-6331-48D9-B34D-E85CF703FF21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A9F5EF08-B728-4354-A9B2-06A1DC024AAA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4" name="Group 333">
                    <a:extLst>
                      <a:ext uri="{FF2B5EF4-FFF2-40B4-BE49-F238E27FC236}">
                        <a16:creationId xmlns:a16="http://schemas.microsoft.com/office/drawing/2014/main" id="{C73B4F12-B59C-4AB6-AD02-1C30DCC27804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336" name="Rectangle 335">
                      <a:extLst>
                        <a:ext uri="{FF2B5EF4-FFF2-40B4-BE49-F238E27FC236}">
                          <a16:creationId xmlns:a16="http://schemas.microsoft.com/office/drawing/2014/main" id="{2A473837-9522-48C7-B6E0-CA51913BE8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37" name="Rectangle 336">
                      <a:extLst>
                        <a:ext uri="{FF2B5EF4-FFF2-40B4-BE49-F238E27FC236}">
                          <a16:creationId xmlns:a16="http://schemas.microsoft.com/office/drawing/2014/main" id="{4EF61923-C95A-47F1-9C49-54626ECDF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335" name="Freeform 359">
                    <a:extLst>
                      <a:ext uri="{FF2B5EF4-FFF2-40B4-BE49-F238E27FC236}">
                        <a16:creationId xmlns:a16="http://schemas.microsoft.com/office/drawing/2014/main" id="{1CD4B5A8-9754-4524-AE94-3A48389B1B8C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98" name="Straight Connector 297">
                  <a:extLst>
                    <a:ext uri="{FF2B5EF4-FFF2-40B4-BE49-F238E27FC236}">
                      <a16:creationId xmlns:a16="http://schemas.microsoft.com/office/drawing/2014/main" id="{4E380391-7317-44E4-98E8-2E0D9C8CEBF6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Straight Connector 302">
                  <a:extLst>
                    <a:ext uri="{FF2B5EF4-FFF2-40B4-BE49-F238E27FC236}">
                      <a16:creationId xmlns:a16="http://schemas.microsoft.com/office/drawing/2014/main" id="{8DFB1CAE-0A56-4EFD-94B4-24B38FC5C396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325" name="Freeform 355">
                  <a:extLst>
                    <a:ext uri="{FF2B5EF4-FFF2-40B4-BE49-F238E27FC236}">
                      <a16:creationId xmlns:a16="http://schemas.microsoft.com/office/drawing/2014/main" id="{C7376BBE-0635-4757-B660-4EA2C284A08B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CED81F-7617-4C1E-B5D3-1E1505BE462F}"/>
                </a:ext>
              </a:extLst>
            </p:cNvPr>
            <p:cNvSpPr txBox="1"/>
            <p:nvPr/>
          </p:nvSpPr>
          <p:spPr>
            <a:xfrm>
              <a:off x="4231045" y="2044610"/>
              <a:ext cx="930999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material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BD45C0A0-F30D-4320-B1E9-2C9725F005D2}"/>
                </a:ext>
              </a:extLst>
            </p:cNvPr>
            <p:cNvSpPr txBox="1"/>
            <p:nvPr/>
          </p:nvSpPr>
          <p:spPr>
            <a:xfrm>
              <a:off x="7125633" y="2044611"/>
              <a:ext cx="1378366" cy="361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samples/data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627BAA4E-1DB7-4734-A2E6-8BA70A085AF3}"/>
                </a:ext>
              </a:extLst>
            </p:cNvPr>
            <p:cNvCxnSpPr>
              <a:cxnSpLocks/>
            </p:cNvCxnSpPr>
            <p:nvPr/>
          </p:nvCxnSpPr>
          <p:spPr>
            <a:xfrm>
              <a:off x="4966317" y="1713678"/>
              <a:ext cx="21593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9CCE4129-4939-407E-B7D9-F3896A4F7C27}"/>
                </a:ext>
              </a:extLst>
            </p:cNvPr>
            <p:cNvSpPr txBox="1"/>
            <p:nvPr/>
          </p:nvSpPr>
          <p:spPr>
            <a:xfrm>
              <a:off x="4966317" y="1252107"/>
              <a:ext cx="2120798" cy="361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595959"/>
                  </a:solidFill>
                  <a:latin typeface="Calibri" panose="020F0502020204030204"/>
                </a:rPr>
                <a:t>characteristics </a:t>
              </a: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B2AE539D-4EE2-4EC2-9963-41D1746E13F6}"/>
                </a:ext>
              </a:extLst>
            </p:cNvPr>
            <p:cNvSpPr/>
            <p:nvPr/>
          </p:nvSpPr>
          <p:spPr>
            <a:xfrm>
              <a:off x="6451552" y="1670568"/>
              <a:ext cx="71208" cy="862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600"/>
            </a:p>
          </p:txBody>
        </p: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AD034A1C-F296-4CB8-B8A0-E9520B5283B5}"/>
                </a:ext>
              </a:extLst>
            </p:cNvPr>
            <p:cNvGrpSpPr/>
            <p:nvPr/>
          </p:nvGrpSpPr>
          <p:grpSpPr>
            <a:xfrm>
              <a:off x="5213891" y="1610070"/>
              <a:ext cx="290182" cy="190454"/>
              <a:chOff x="4524962" y="5302934"/>
              <a:chExt cx="538736" cy="353589"/>
            </a:xfrm>
          </p:grpSpPr>
          <p:sp>
            <p:nvSpPr>
              <p:cNvPr id="389" name="Rechteck: abgerundete Ecken 87">
                <a:extLst>
                  <a:ext uri="{FF2B5EF4-FFF2-40B4-BE49-F238E27FC236}">
                    <a16:creationId xmlns:a16="http://schemas.microsoft.com/office/drawing/2014/main" id="{A45F44A1-A218-4CA1-8A08-0C6988648C55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E4094F47-7AA2-4E38-AE26-C4682A0EE865}"/>
                  </a:ext>
                </a:extLst>
              </p:cNvPr>
              <p:cNvSpPr txBox="1"/>
              <p:nvPr/>
            </p:nvSpPr>
            <p:spPr>
              <a:xfrm>
                <a:off x="4641527" y="5302934"/>
                <a:ext cx="422171" cy="335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C</a:t>
                </a:r>
                <a:r>
                  <a:rPr kumimoji="0" lang="en-US" sz="10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392" name="Rechteck: abgerundete Ecken 87">
              <a:extLst>
                <a:ext uri="{FF2B5EF4-FFF2-40B4-BE49-F238E27FC236}">
                  <a16:creationId xmlns:a16="http://schemas.microsoft.com/office/drawing/2014/main" id="{98E456A3-EABC-48ED-AA17-EC6C748DAF37}"/>
                </a:ext>
              </a:extLst>
            </p:cNvPr>
            <p:cNvSpPr/>
            <p:nvPr/>
          </p:nvSpPr>
          <p:spPr>
            <a:xfrm>
              <a:off x="5484388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Rechteck: abgerundete Ecken 87">
              <a:extLst>
                <a:ext uri="{FF2B5EF4-FFF2-40B4-BE49-F238E27FC236}">
                  <a16:creationId xmlns:a16="http://schemas.microsoft.com/office/drawing/2014/main" id="{84A7546B-092F-4AD7-ACC1-CFF0DED322C2}"/>
                </a:ext>
              </a:extLst>
            </p:cNvPr>
            <p:cNvSpPr/>
            <p:nvPr/>
          </p:nvSpPr>
          <p:spPr>
            <a:xfrm>
              <a:off x="5754892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Rechteck: abgerundete Ecken 87">
              <a:extLst>
                <a:ext uri="{FF2B5EF4-FFF2-40B4-BE49-F238E27FC236}">
                  <a16:creationId xmlns:a16="http://schemas.microsoft.com/office/drawing/2014/main" id="{4E94894D-2E8B-45B7-AE28-34389982A9E6}"/>
                </a:ext>
              </a:extLst>
            </p:cNvPr>
            <p:cNvSpPr/>
            <p:nvPr/>
          </p:nvSpPr>
          <p:spPr>
            <a:xfrm>
              <a:off x="6035858" y="1626831"/>
              <a:ext cx="479587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Rechteck: abgerundete Ecken 87">
              <a:extLst>
                <a:ext uri="{FF2B5EF4-FFF2-40B4-BE49-F238E27FC236}">
                  <a16:creationId xmlns:a16="http://schemas.microsoft.com/office/drawing/2014/main" id="{BED7159D-4D6B-4538-A74D-492D6C53684B}"/>
                </a:ext>
              </a:extLst>
            </p:cNvPr>
            <p:cNvSpPr/>
            <p:nvPr/>
          </p:nvSpPr>
          <p:spPr>
            <a:xfrm>
              <a:off x="6566403" y="1626831"/>
              <a:ext cx="230280" cy="173694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9C8FB80F-6991-423B-BF34-D65C30512E73}"/>
                </a:ext>
              </a:extLst>
            </p:cNvPr>
            <p:cNvSpPr txBox="1"/>
            <p:nvPr/>
          </p:nvSpPr>
          <p:spPr>
            <a:xfrm>
              <a:off x="5537472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lang="en-US" sz="1000" kern="0" baseline="-2500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A9B7EEE7-6F94-495F-9FAF-13DF0A0DFE9A}"/>
                </a:ext>
              </a:extLst>
            </p:cNvPr>
            <p:cNvSpPr txBox="1"/>
            <p:nvPr/>
          </p:nvSpPr>
          <p:spPr>
            <a:xfrm>
              <a:off x="5804591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CE337B23-7A4C-4744-B743-32C27BEC2C92}"/>
                </a:ext>
              </a:extLst>
            </p:cNvPr>
            <p:cNvSpPr txBox="1"/>
            <p:nvPr/>
          </p:nvSpPr>
          <p:spPr>
            <a:xfrm>
              <a:off x="6209494" y="1613456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b="1" kern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00" b="1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BEB7AB93-6D75-472F-B297-02A2C6540640}"/>
                </a:ext>
              </a:extLst>
            </p:cNvPr>
            <p:cNvSpPr txBox="1"/>
            <p:nvPr/>
          </p:nvSpPr>
          <p:spPr>
            <a:xfrm>
              <a:off x="6617574" y="1615940"/>
              <a:ext cx="161357" cy="180572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B9898C6-7A57-4785-A62E-4E1B54B1D6DA}"/>
              </a:ext>
            </a:extLst>
          </p:cNvPr>
          <p:cNvSpPr txBox="1"/>
          <p:nvPr/>
        </p:nvSpPr>
        <p:spPr>
          <a:xfrm>
            <a:off x="4319306" y="1354177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75687F98-5CC8-41B0-B71C-03C89129605D}"/>
              </a:ext>
            </a:extLst>
          </p:cNvPr>
          <p:cNvSpPr txBox="1"/>
          <p:nvPr/>
        </p:nvSpPr>
        <p:spPr>
          <a:xfrm>
            <a:off x="4319306" y="2555864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3E208EE-A547-4D44-9CD9-584914B9B4FD}"/>
              </a:ext>
            </a:extLst>
          </p:cNvPr>
          <p:cNvSpPr txBox="1"/>
          <p:nvPr/>
        </p:nvSpPr>
        <p:spPr>
          <a:xfrm>
            <a:off x="4319306" y="5705044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DCC009E-58E7-44E4-9DFC-D3A04A384114}"/>
              </a:ext>
            </a:extLst>
          </p:cNvPr>
          <p:cNvSpPr txBox="1"/>
          <p:nvPr/>
        </p:nvSpPr>
        <p:spPr>
          <a:xfrm>
            <a:off x="4319306" y="4154215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27FEFEA4-CC79-4E64-A95D-3F4F232CA579}"/>
              </a:ext>
            </a:extLst>
          </p:cNvPr>
          <p:cNvSpPr txBox="1"/>
          <p:nvPr/>
        </p:nvSpPr>
        <p:spPr>
          <a:xfrm>
            <a:off x="5021799" y="4000368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&lt;study/assay&gt;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C3909F-03BD-4565-822F-4BD0D31956F3}"/>
              </a:ext>
            </a:extLst>
          </p:cNvPr>
          <p:cNvSpPr txBox="1"/>
          <p:nvPr/>
        </p:nvSpPr>
        <p:spPr>
          <a:xfrm>
            <a:off x="5038757" y="4931346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&lt;workflow1&gt;</a:t>
            </a: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15A76F9A-A5B3-4D9F-84F7-76DB5387A07D}"/>
              </a:ext>
            </a:extLst>
          </p:cNvPr>
          <p:cNvGrpSpPr/>
          <p:nvPr/>
        </p:nvGrpSpPr>
        <p:grpSpPr>
          <a:xfrm>
            <a:off x="5463596" y="4772659"/>
            <a:ext cx="163109" cy="138367"/>
            <a:chOff x="5901449" y="3824529"/>
            <a:chExt cx="1399409" cy="1263650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F539D586-B3D2-42FF-98BA-0D332FC03972}"/>
                </a:ext>
              </a:extLst>
            </p:cNvPr>
            <p:cNvSpPr/>
            <p:nvPr/>
          </p:nvSpPr>
          <p:spPr>
            <a:xfrm>
              <a:off x="5901449" y="4256753"/>
              <a:ext cx="403388" cy="831426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8A4CF3D8-8D70-42DA-8DF4-C46B079C1F74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79A10AB4-EEBB-45D9-8E31-B4DC1A80EAAD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EFC45CC1-CF90-4EAD-9812-383ED8176042}"/>
              </a:ext>
            </a:extLst>
          </p:cNvPr>
          <p:cNvGrpSpPr/>
          <p:nvPr/>
        </p:nvGrpSpPr>
        <p:grpSpPr>
          <a:xfrm>
            <a:off x="6065756" y="4375892"/>
            <a:ext cx="630302" cy="506010"/>
            <a:chOff x="3493959" y="4597430"/>
            <a:chExt cx="854865" cy="635029"/>
          </a:xfrm>
        </p:grpSpPr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E25DBDED-CFB3-49F3-8A0D-4A006D2EFC6B}"/>
                </a:ext>
              </a:extLst>
            </p:cNvPr>
            <p:cNvSpPr txBox="1"/>
            <p:nvPr/>
          </p:nvSpPr>
          <p:spPr>
            <a:xfrm>
              <a:off x="3493959" y="4884833"/>
              <a:ext cx="854865" cy="347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&lt;run1&gt;</a:t>
              </a:r>
            </a:p>
          </p:txBody>
        </p:sp>
        <p:grpSp>
          <p:nvGrpSpPr>
            <p:cNvPr id="369" name="Graphic 11" descr="Gears">
              <a:extLst>
                <a:ext uri="{FF2B5EF4-FFF2-40B4-BE49-F238E27FC236}">
                  <a16:creationId xmlns:a16="http://schemas.microsoft.com/office/drawing/2014/main" id="{D773F43F-99B9-4FE4-AC80-0F99E6EB3857}"/>
                </a:ext>
              </a:extLst>
            </p:cNvPr>
            <p:cNvGrpSpPr/>
            <p:nvPr/>
          </p:nvGrpSpPr>
          <p:grpSpPr>
            <a:xfrm rot="20446813" flipH="1">
              <a:off x="3780536" y="4597430"/>
              <a:ext cx="213344" cy="258173"/>
              <a:chOff x="5986457" y="5441275"/>
              <a:chExt cx="621029" cy="751522"/>
            </a:xfrm>
            <a:solidFill>
              <a:srgbClr val="A5A5A5"/>
            </a:solidFill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BE473D97-48B9-4725-9789-857D4B0039CD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AECD1CC5-E747-4725-B27C-589F3461727B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E5183798-FDC6-44B2-B9BA-585C1076FE59}"/>
              </a:ext>
            </a:extLst>
          </p:cNvPr>
          <p:cNvSpPr txBox="1"/>
          <p:nvPr/>
        </p:nvSpPr>
        <p:spPr>
          <a:xfrm>
            <a:off x="6521694" y="4316548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result files</a:t>
            </a:r>
          </a:p>
        </p:txBody>
      </p:sp>
      <p:sp>
        <p:nvSpPr>
          <p:cNvPr id="318" name="Arc 317">
            <a:extLst>
              <a:ext uri="{FF2B5EF4-FFF2-40B4-BE49-F238E27FC236}">
                <a16:creationId xmlns:a16="http://schemas.microsoft.com/office/drawing/2014/main" id="{5D39B983-F709-4202-98D3-CE07887E9D36}"/>
              </a:ext>
            </a:extLst>
          </p:cNvPr>
          <p:cNvSpPr/>
          <p:nvPr/>
        </p:nvSpPr>
        <p:spPr>
          <a:xfrm rot="8212249">
            <a:off x="5524987" y="3945095"/>
            <a:ext cx="728512" cy="683850"/>
          </a:xfrm>
          <a:prstGeom prst="arc">
            <a:avLst>
              <a:gd name="adj1" fmla="val 16200000"/>
              <a:gd name="adj2" fmla="val 1158077"/>
            </a:avLst>
          </a:prstGeom>
          <a:ln w="28575">
            <a:solidFill>
              <a:srgbClr val="7F7F7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842DB994-D463-4E64-8657-93296B3C13AF}"/>
              </a:ext>
            </a:extLst>
          </p:cNvPr>
          <p:cNvCxnSpPr>
            <a:cxnSpLocks/>
            <a:stCxn id="311" idx="2"/>
          </p:cNvCxnSpPr>
          <p:nvPr/>
        </p:nvCxnSpPr>
        <p:spPr>
          <a:xfrm flipH="1">
            <a:off x="5551028" y="4277367"/>
            <a:ext cx="9541" cy="335863"/>
          </a:xfrm>
          <a:prstGeom prst="straightConnector1">
            <a:avLst/>
          </a:prstGeom>
          <a:ln w="28575">
            <a:solidFill>
              <a:srgbClr val="7F7F7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CEF26B43-2EC4-4B89-9B84-890D9565EBE3}"/>
              </a:ext>
            </a:extLst>
          </p:cNvPr>
          <p:cNvSpPr txBox="1"/>
          <p:nvPr/>
        </p:nvSpPr>
        <p:spPr>
          <a:xfrm>
            <a:off x="5867021" y="5535881"/>
            <a:ext cx="1007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&lt;workflow2&gt;</a:t>
            </a: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BC3615E-4919-4E0C-A20F-7B3D9F88533B}"/>
              </a:ext>
            </a:extLst>
          </p:cNvPr>
          <p:cNvGrpSpPr/>
          <p:nvPr/>
        </p:nvGrpSpPr>
        <p:grpSpPr>
          <a:xfrm>
            <a:off x="6291861" y="5377193"/>
            <a:ext cx="163109" cy="138367"/>
            <a:chOff x="5901449" y="3824529"/>
            <a:chExt cx="1399409" cy="1263650"/>
          </a:xfrm>
        </p:grpSpPr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C78AA318-77CB-4A97-AA6F-0C08539539F8}"/>
                </a:ext>
              </a:extLst>
            </p:cNvPr>
            <p:cNvSpPr/>
            <p:nvPr/>
          </p:nvSpPr>
          <p:spPr>
            <a:xfrm>
              <a:off x="5901449" y="4256753"/>
              <a:ext cx="403388" cy="831426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EFC38DCB-1207-4B39-BEFF-CEF68C87C7E2}"/>
                </a:ext>
              </a:extLst>
            </p:cNvPr>
            <p:cNvSpPr/>
            <p:nvPr/>
          </p:nvSpPr>
          <p:spPr>
            <a:xfrm>
              <a:off x="6386583" y="4040852"/>
              <a:ext cx="403388" cy="1047327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25EF1FF7-1094-4AB3-AAA1-61E603BF5492}"/>
                </a:ext>
              </a:extLst>
            </p:cNvPr>
            <p:cNvSpPr/>
            <p:nvPr/>
          </p:nvSpPr>
          <p:spPr>
            <a:xfrm>
              <a:off x="6897472" y="3824529"/>
              <a:ext cx="403386" cy="1263650"/>
            </a:xfrm>
            <a:prstGeom prst="rect">
              <a:avLst/>
            </a:prstGeom>
            <a:solidFill>
              <a:srgbClr val="5B9BD5"/>
            </a:solidFill>
            <a:ln w="19050" cap="rnd" cmpd="sng" algn="ctr">
              <a:solidFill>
                <a:srgbClr val="5B9BD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CC2CA00B-790F-4DB8-BB8A-10FF68252B2F}"/>
              </a:ext>
            </a:extLst>
          </p:cNvPr>
          <p:cNvCxnSpPr>
            <a:cxnSpLocks/>
          </p:cNvCxnSpPr>
          <p:nvPr/>
        </p:nvCxnSpPr>
        <p:spPr>
          <a:xfrm flipH="1">
            <a:off x="6379293" y="4844402"/>
            <a:ext cx="9540" cy="373362"/>
          </a:xfrm>
          <a:prstGeom prst="straightConnector1">
            <a:avLst/>
          </a:prstGeom>
          <a:ln w="28575">
            <a:solidFill>
              <a:srgbClr val="7F7F7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Arc 330">
            <a:extLst>
              <a:ext uri="{FF2B5EF4-FFF2-40B4-BE49-F238E27FC236}">
                <a16:creationId xmlns:a16="http://schemas.microsoft.com/office/drawing/2014/main" id="{DD8694CC-F501-4433-BCA7-926B8F4D72DA}"/>
              </a:ext>
            </a:extLst>
          </p:cNvPr>
          <p:cNvSpPr/>
          <p:nvPr/>
        </p:nvSpPr>
        <p:spPr>
          <a:xfrm rot="8212249">
            <a:off x="6346920" y="4545679"/>
            <a:ext cx="728512" cy="683850"/>
          </a:xfrm>
          <a:prstGeom prst="arc">
            <a:avLst>
              <a:gd name="adj1" fmla="val 16200000"/>
              <a:gd name="adj2" fmla="val 1158077"/>
            </a:avLst>
          </a:prstGeom>
          <a:ln w="28575">
            <a:solidFill>
              <a:srgbClr val="7F7F7F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2474C540-684E-4496-883E-6532B88FFB9E}"/>
              </a:ext>
            </a:extLst>
          </p:cNvPr>
          <p:cNvGrpSpPr/>
          <p:nvPr/>
        </p:nvGrpSpPr>
        <p:grpSpPr>
          <a:xfrm>
            <a:off x="6897930" y="5037187"/>
            <a:ext cx="630301" cy="506010"/>
            <a:chOff x="3493959" y="4597430"/>
            <a:chExt cx="854864" cy="635030"/>
          </a:xfrm>
        </p:grpSpPr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0C7D39B-9059-4902-BFAD-13BFEB8BD34A}"/>
                </a:ext>
              </a:extLst>
            </p:cNvPr>
            <p:cNvSpPr txBox="1"/>
            <p:nvPr/>
          </p:nvSpPr>
          <p:spPr>
            <a:xfrm>
              <a:off x="3493959" y="4884833"/>
              <a:ext cx="854864" cy="34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&lt;run2&gt;</a:t>
              </a:r>
            </a:p>
          </p:txBody>
        </p:sp>
        <p:grpSp>
          <p:nvGrpSpPr>
            <p:cNvPr id="342" name="Graphic 11" descr="Gears">
              <a:extLst>
                <a:ext uri="{FF2B5EF4-FFF2-40B4-BE49-F238E27FC236}">
                  <a16:creationId xmlns:a16="http://schemas.microsoft.com/office/drawing/2014/main" id="{44A150BC-9630-44A8-8D52-83E2DCE58322}"/>
                </a:ext>
              </a:extLst>
            </p:cNvPr>
            <p:cNvGrpSpPr/>
            <p:nvPr/>
          </p:nvGrpSpPr>
          <p:grpSpPr>
            <a:xfrm rot="20446813" flipH="1">
              <a:off x="3780536" y="4597430"/>
              <a:ext cx="213344" cy="258173"/>
              <a:chOff x="5986457" y="5441275"/>
              <a:chExt cx="621029" cy="751522"/>
            </a:xfrm>
            <a:solidFill>
              <a:srgbClr val="A5A5A5"/>
            </a:solidFill>
          </p:grpSpPr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920822E6-909F-4159-993C-E2D76596A429}"/>
                  </a:ext>
                </a:extLst>
              </p:cNvPr>
              <p:cNvSpPr/>
              <p:nvPr/>
            </p:nvSpPr>
            <p:spPr>
              <a:xfrm>
                <a:off x="6201723" y="5441275"/>
                <a:ext cx="405764" cy="404812"/>
              </a:xfrm>
              <a:custGeom>
                <a:avLst/>
                <a:gdLst>
                  <a:gd name="connsiteX0" fmla="*/ 202883 w 405764"/>
                  <a:gd name="connsiteY0" fmla="*/ 274320 h 404812"/>
                  <a:gd name="connsiteX1" fmla="*/ 131445 w 405764"/>
                  <a:gd name="connsiteY1" fmla="*/ 202883 h 404812"/>
                  <a:gd name="connsiteX2" fmla="*/ 202883 w 405764"/>
                  <a:gd name="connsiteY2" fmla="*/ 131445 h 404812"/>
                  <a:gd name="connsiteX3" fmla="*/ 274320 w 405764"/>
                  <a:gd name="connsiteY3" fmla="*/ 202883 h 404812"/>
                  <a:gd name="connsiteX4" fmla="*/ 202883 w 405764"/>
                  <a:gd name="connsiteY4" fmla="*/ 274320 h 404812"/>
                  <a:gd name="connsiteX5" fmla="*/ 363855 w 405764"/>
                  <a:gd name="connsiteY5" fmla="*/ 158115 h 404812"/>
                  <a:gd name="connsiteX6" fmla="*/ 348615 w 405764"/>
                  <a:gd name="connsiteY6" fmla="*/ 120968 h 404812"/>
                  <a:gd name="connsiteX7" fmla="*/ 363855 w 405764"/>
                  <a:gd name="connsiteY7" fmla="*/ 76200 h 404812"/>
                  <a:gd name="connsiteX8" fmla="*/ 329565 w 405764"/>
                  <a:gd name="connsiteY8" fmla="*/ 41910 h 404812"/>
                  <a:gd name="connsiteX9" fmla="*/ 284798 w 405764"/>
                  <a:gd name="connsiteY9" fmla="*/ 57150 h 404812"/>
                  <a:gd name="connsiteX10" fmla="*/ 247650 w 405764"/>
                  <a:gd name="connsiteY10" fmla="*/ 41910 h 404812"/>
                  <a:gd name="connsiteX11" fmla="*/ 226695 w 405764"/>
                  <a:gd name="connsiteY11" fmla="*/ 0 h 404812"/>
                  <a:gd name="connsiteX12" fmla="*/ 179070 w 405764"/>
                  <a:gd name="connsiteY12" fmla="*/ 0 h 404812"/>
                  <a:gd name="connsiteX13" fmla="*/ 158115 w 405764"/>
                  <a:gd name="connsiteY13" fmla="*/ 41910 h 404812"/>
                  <a:gd name="connsiteX14" fmla="*/ 120968 w 405764"/>
                  <a:gd name="connsiteY14" fmla="*/ 57150 h 404812"/>
                  <a:gd name="connsiteX15" fmla="*/ 76200 w 405764"/>
                  <a:gd name="connsiteY15" fmla="*/ 41910 h 404812"/>
                  <a:gd name="connsiteX16" fmla="*/ 41910 w 405764"/>
                  <a:gd name="connsiteY16" fmla="*/ 76200 h 404812"/>
                  <a:gd name="connsiteX17" fmla="*/ 57150 w 405764"/>
                  <a:gd name="connsiteY17" fmla="*/ 120968 h 404812"/>
                  <a:gd name="connsiteX18" fmla="*/ 41910 w 405764"/>
                  <a:gd name="connsiteY18" fmla="*/ 158115 h 404812"/>
                  <a:gd name="connsiteX19" fmla="*/ 0 w 405764"/>
                  <a:gd name="connsiteY19" fmla="*/ 179070 h 404812"/>
                  <a:gd name="connsiteX20" fmla="*/ 0 w 405764"/>
                  <a:gd name="connsiteY20" fmla="*/ 226695 h 404812"/>
                  <a:gd name="connsiteX21" fmla="*/ 41910 w 405764"/>
                  <a:gd name="connsiteY21" fmla="*/ 247650 h 404812"/>
                  <a:gd name="connsiteX22" fmla="*/ 57150 w 405764"/>
                  <a:gd name="connsiteY22" fmla="*/ 284798 h 404812"/>
                  <a:gd name="connsiteX23" fmla="*/ 41910 w 405764"/>
                  <a:gd name="connsiteY23" fmla="*/ 329565 h 404812"/>
                  <a:gd name="connsiteX24" fmla="*/ 75248 w 405764"/>
                  <a:gd name="connsiteY24" fmla="*/ 362903 h 404812"/>
                  <a:gd name="connsiteX25" fmla="*/ 120015 w 405764"/>
                  <a:gd name="connsiteY25" fmla="*/ 347663 h 404812"/>
                  <a:gd name="connsiteX26" fmla="*/ 157163 w 405764"/>
                  <a:gd name="connsiteY26" fmla="*/ 362903 h 404812"/>
                  <a:gd name="connsiteX27" fmla="*/ 178118 w 405764"/>
                  <a:gd name="connsiteY27" fmla="*/ 404813 h 404812"/>
                  <a:gd name="connsiteX28" fmla="*/ 225743 w 405764"/>
                  <a:gd name="connsiteY28" fmla="*/ 404813 h 404812"/>
                  <a:gd name="connsiteX29" fmla="*/ 246698 w 405764"/>
                  <a:gd name="connsiteY29" fmla="*/ 362903 h 404812"/>
                  <a:gd name="connsiteX30" fmla="*/ 283845 w 405764"/>
                  <a:gd name="connsiteY30" fmla="*/ 347663 h 404812"/>
                  <a:gd name="connsiteX31" fmla="*/ 328613 w 405764"/>
                  <a:gd name="connsiteY31" fmla="*/ 362903 h 404812"/>
                  <a:gd name="connsiteX32" fmla="*/ 362903 w 405764"/>
                  <a:gd name="connsiteY32" fmla="*/ 329565 h 404812"/>
                  <a:gd name="connsiteX33" fmla="*/ 347663 w 405764"/>
                  <a:gd name="connsiteY33" fmla="*/ 284798 h 404812"/>
                  <a:gd name="connsiteX34" fmla="*/ 363855 w 405764"/>
                  <a:gd name="connsiteY34" fmla="*/ 247650 h 404812"/>
                  <a:gd name="connsiteX35" fmla="*/ 405765 w 405764"/>
                  <a:gd name="connsiteY35" fmla="*/ 226695 h 404812"/>
                  <a:gd name="connsiteX36" fmla="*/ 405765 w 405764"/>
                  <a:gd name="connsiteY36" fmla="*/ 179070 h 404812"/>
                  <a:gd name="connsiteX37" fmla="*/ 363855 w 405764"/>
                  <a:gd name="connsiteY37" fmla="*/ 158115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405764" h="404812">
                    <a:moveTo>
                      <a:pt x="202883" y="274320"/>
                    </a:moveTo>
                    <a:cubicBezTo>
                      <a:pt x="162877" y="274320"/>
                      <a:pt x="131445" y="241935"/>
                      <a:pt x="131445" y="202883"/>
                    </a:cubicBezTo>
                    <a:cubicBezTo>
                      <a:pt x="131445" y="163830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3"/>
                    </a:cubicBezTo>
                    <a:cubicBezTo>
                      <a:pt x="274320" y="241935"/>
                      <a:pt x="241935" y="274320"/>
                      <a:pt x="202883" y="274320"/>
                    </a:cubicBezTo>
                    <a:close/>
                    <a:moveTo>
                      <a:pt x="363855" y="158115"/>
                    </a:moveTo>
                    <a:cubicBezTo>
                      <a:pt x="360045" y="144780"/>
                      <a:pt x="355283" y="132398"/>
                      <a:pt x="348615" y="120968"/>
                    </a:cubicBez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7" y="50483"/>
                      <a:pt x="260985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3"/>
                      <a:pt x="120968" y="57150"/>
                    </a:cubicBezTo>
                    <a:lnTo>
                      <a:pt x="76200" y="41910"/>
                    </a:lnTo>
                    <a:lnTo>
                      <a:pt x="41910" y="76200"/>
                    </a:lnTo>
                    <a:lnTo>
                      <a:pt x="57150" y="120968"/>
                    </a:lnTo>
                    <a:cubicBezTo>
                      <a:pt x="50482" y="132398"/>
                      <a:pt x="45720" y="144780"/>
                      <a:pt x="41910" y="158115"/>
                    </a:cubicBezTo>
                    <a:lnTo>
                      <a:pt x="0" y="179070"/>
                    </a:lnTo>
                    <a:lnTo>
                      <a:pt x="0" y="226695"/>
                    </a:lnTo>
                    <a:lnTo>
                      <a:pt x="41910" y="247650"/>
                    </a:lnTo>
                    <a:cubicBezTo>
                      <a:pt x="45720" y="260985"/>
                      <a:pt x="50482" y="273368"/>
                      <a:pt x="57150" y="284798"/>
                    </a:cubicBezTo>
                    <a:lnTo>
                      <a:pt x="41910" y="329565"/>
                    </a:lnTo>
                    <a:lnTo>
                      <a:pt x="75248" y="362903"/>
                    </a:lnTo>
                    <a:lnTo>
                      <a:pt x="120015" y="347663"/>
                    </a:lnTo>
                    <a:cubicBezTo>
                      <a:pt x="131445" y="354330"/>
                      <a:pt x="143827" y="359093"/>
                      <a:pt x="157163" y="362903"/>
                    </a:cubicBezTo>
                    <a:lnTo>
                      <a:pt x="178118" y="404813"/>
                    </a:lnTo>
                    <a:lnTo>
                      <a:pt x="225743" y="404813"/>
                    </a:lnTo>
                    <a:lnTo>
                      <a:pt x="246698" y="362903"/>
                    </a:lnTo>
                    <a:cubicBezTo>
                      <a:pt x="260033" y="359093"/>
                      <a:pt x="272415" y="354330"/>
                      <a:pt x="283845" y="347663"/>
                    </a:cubicBezTo>
                    <a:lnTo>
                      <a:pt x="328613" y="362903"/>
                    </a:lnTo>
                    <a:lnTo>
                      <a:pt x="362903" y="329565"/>
                    </a:lnTo>
                    <a:lnTo>
                      <a:pt x="347663" y="284798"/>
                    </a:lnTo>
                    <a:cubicBezTo>
                      <a:pt x="354330" y="273368"/>
                      <a:pt x="360045" y="260033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F7D76010-CD46-41E1-89E9-34BDAFBE4533}"/>
                  </a:ext>
                </a:extLst>
              </p:cNvPr>
              <p:cNvSpPr/>
              <p:nvPr/>
            </p:nvSpPr>
            <p:spPr>
              <a:xfrm>
                <a:off x="5986457" y="5787985"/>
                <a:ext cx="405765" cy="404812"/>
              </a:xfrm>
              <a:custGeom>
                <a:avLst/>
                <a:gdLst>
                  <a:gd name="connsiteX0" fmla="*/ 202883 w 405765"/>
                  <a:gd name="connsiteY0" fmla="*/ 274320 h 404812"/>
                  <a:gd name="connsiteX1" fmla="*/ 131445 w 405765"/>
                  <a:gd name="connsiteY1" fmla="*/ 202882 h 404812"/>
                  <a:gd name="connsiteX2" fmla="*/ 202883 w 405765"/>
                  <a:gd name="connsiteY2" fmla="*/ 131445 h 404812"/>
                  <a:gd name="connsiteX3" fmla="*/ 274320 w 405765"/>
                  <a:gd name="connsiteY3" fmla="*/ 202882 h 404812"/>
                  <a:gd name="connsiteX4" fmla="*/ 202883 w 405765"/>
                  <a:gd name="connsiteY4" fmla="*/ 274320 h 404812"/>
                  <a:gd name="connsiteX5" fmla="*/ 202883 w 405765"/>
                  <a:gd name="connsiteY5" fmla="*/ 274320 h 404812"/>
                  <a:gd name="connsiteX6" fmla="*/ 348615 w 405765"/>
                  <a:gd name="connsiteY6" fmla="*/ 120967 h 404812"/>
                  <a:gd name="connsiteX7" fmla="*/ 363855 w 405765"/>
                  <a:gd name="connsiteY7" fmla="*/ 76200 h 404812"/>
                  <a:gd name="connsiteX8" fmla="*/ 329565 w 405765"/>
                  <a:gd name="connsiteY8" fmla="*/ 41910 h 404812"/>
                  <a:gd name="connsiteX9" fmla="*/ 284798 w 405765"/>
                  <a:gd name="connsiteY9" fmla="*/ 57150 h 404812"/>
                  <a:gd name="connsiteX10" fmla="*/ 247650 w 405765"/>
                  <a:gd name="connsiteY10" fmla="*/ 41910 h 404812"/>
                  <a:gd name="connsiteX11" fmla="*/ 226695 w 405765"/>
                  <a:gd name="connsiteY11" fmla="*/ 0 h 404812"/>
                  <a:gd name="connsiteX12" fmla="*/ 179070 w 405765"/>
                  <a:gd name="connsiteY12" fmla="*/ 0 h 404812"/>
                  <a:gd name="connsiteX13" fmla="*/ 158115 w 405765"/>
                  <a:gd name="connsiteY13" fmla="*/ 41910 h 404812"/>
                  <a:gd name="connsiteX14" fmla="*/ 120968 w 405765"/>
                  <a:gd name="connsiteY14" fmla="*/ 57150 h 404812"/>
                  <a:gd name="connsiteX15" fmla="*/ 76200 w 405765"/>
                  <a:gd name="connsiteY15" fmla="*/ 41910 h 404812"/>
                  <a:gd name="connsiteX16" fmla="*/ 42863 w 405765"/>
                  <a:gd name="connsiteY16" fmla="*/ 75247 h 404812"/>
                  <a:gd name="connsiteX17" fmla="*/ 57150 w 405765"/>
                  <a:gd name="connsiteY17" fmla="*/ 120015 h 404812"/>
                  <a:gd name="connsiteX18" fmla="*/ 41910 w 405765"/>
                  <a:gd name="connsiteY18" fmla="*/ 157163 h 404812"/>
                  <a:gd name="connsiteX19" fmla="*/ 0 w 405765"/>
                  <a:gd name="connsiteY19" fmla="*/ 178117 h 404812"/>
                  <a:gd name="connsiteX20" fmla="*/ 0 w 405765"/>
                  <a:gd name="connsiteY20" fmla="*/ 225742 h 404812"/>
                  <a:gd name="connsiteX21" fmla="*/ 41910 w 405765"/>
                  <a:gd name="connsiteY21" fmla="*/ 246698 h 404812"/>
                  <a:gd name="connsiteX22" fmla="*/ 57150 w 405765"/>
                  <a:gd name="connsiteY22" fmla="*/ 283845 h 404812"/>
                  <a:gd name="connsiteX23" fmla="*/ 42863 w 405765"/>
                  <a:gd name="connsiteY23" fmla="*/ 328613 h 404812"/>
                  <a:gd name="connsiteX24" fmla="*/ 76200 w 405765"/>
                  <a:gd name="connsiteY24" fmla="*/ 361950 h 404812"/>
                  <a:gd name="connsiteX25" fmla="*/ 120968 w 405765"/>
                  <a:gd name="connsiteY25" fmla="*/ 347663 h 404812"/>
                  <a:gd name="connsiteX26" fmla="*/ 158115 w 405765"/>
                  <a:gd name="connsiteY26" fmla="*/ 362903 h 404812"/>
                  <a:gd name="connsiteX27" fmla="*/ 179070 w 405765"/>
                  <a:gd name="connsiteY27" fmla="*/ 404813 h 404812"/>
                  <a:gd name="connsiteX28" fmla="*/ 226695 w 405765"/>
                  <a:gd name="connsiteY28" fmla="*/ 404813 h 404812"/>
                  <a:gd name="connsiteX29" fmla="*/ 247650 w 405765"/>
                  <a:gd name="connsiteY29" fmla="*/ 362903 h 404812"/>
                  <a:gd name="connsiteX30" fmla="*/ 284798 w 405765"/>
                  <a:gd name="connsiteY30" fmla="*/ 347663 h 404812"/>
                  <a:gd name="connsiteX31" fmla="*/ 329565 w 405765"/>
                  <a:gd name="connsiteY31" fmla="*/ 362903 h 404812"/>
                  <a:gd name="connsiteX32" fmla="*/ 362903 w 405765"/>
                  <a:gd name="connsiteY32" fmla="*/ 328613 h 404812"/>
                  <a:gd name="connsiteX33" fmla="*/ 348615 w 405765"/>
                  <a:gd name="connsiteY33" fmla="*/ 284798 h 404812"/>
                  <a:gd name="connsiteX34" fmla="*/ 363855 w 405765"/>
                  <a:gd name="connsiteY34" fmla="*/ 247650 h 404812"/>
                  <a:gd name="connsiteX35" fmla="*/ 405765 w 405765"/>
                  <a:gd name="connsiteY35" fmla="*/ 226695 h 404812"/>
                  <a:gd name="connsiteX36" fmla="*/ 405765 w 405765"/>
                  <a:gd name="connsiteY36" fmla="*/ 179070 h 404812"/>
                  <a:gd name="connsiteX37" fmla="*/ 363855 w 405765"/>
                  <a:gd name="connsiteY37" fmla="*/ 158115 h 404812"/>
                  <a:gd name="connsiteX38" fmla="*/ 348615 w 405765"/>
                  <a:gd name="connsiteY38" fmla="*/ 120967 h 404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5765" h="404812">
                    <a:moveTo>
                      <a:pt x="202883" y="274320"/>
                    </a:moveTo>
                    <a:cubicBezTo>
                      <a:pt x="162878" y="274320"/>
                      <a:pt x="131445" y="241935"/>
                      <a:pt x="131445" y="202882"/>
                    </a:cubicBezTo>
                    <a:cubicBezTo>
                      <a:pt x="131445" y="162877"/>
                      <a:pt x="163830" y="131445"/>
                      <a:pt x="202883" y="131445"/>
                    </a:cubicBezTo>
                    <a:cubicBezTo>
                      <a:pt x="242888" y="131445"/>
                      <a:pt x="274320" y="163830"/>
                      <a:pt x="274320" y="202882"/>
                    </a:cubicBezTo>
                    <a:cubicBezTo>
                      <a:pt x="274320" y="241935"/>
                      <a:pt x="242888" y="274320"/>
                      <a:pt x="202883" y="274320"/>
                    </a:cubicBezTo>
                    <a:lnTo>
                      <a:pt x="202883" y="274320"/>
                    </a:lnTo>
                    <a:close/>
                    <a:moveTo>
                      <a:pt x="348615" y="120967"/>
                    </a:moveTo>
                    <a:lnTo>
                      <a:pt x="363855" y="76200"/>
                    </a:lnTo>
                    <a:lnTo>
                      <a:pt x="329565" y="41910"/>
                    </a:lnTo>
                    <a:lnTo>
                      <a:pt x="284798" y="57150"/>
                    </a:lnTo>
                    <a:cubicBezTo>
                      <a:pt x="273368" y="50482"/>
                      <a:pt x="260033" y="45720"/>
                      <a:pt x="247650" y="41910"/>
                    </a:cubicBezTo>
                    <a:lnTo>
                      <a:pt x="226695" y="0"/>
                    </a:lnTo>
                    <a:lnTo>
                      <a:pt x="179070" y="0"/>
                    </a:lnTo>
                    <a:lnTo>
                      <a:pt x="158115" y="41910"/>
                    </a:lnTo>
                    <a:cubicBezTo>
                      <a:pt x="144780" y="45720"/>
                      <a:pt x="132398" y="50482"/>
                      <a:pt x="120968" y="57150"/>
                    </a:cubicBezTo>
                    <a:lnTo>
                      <a:pt x="76200" y="41910"/>
                    </a:lnTo>
                    <a:lnTo>
                      <a:pt x="42863" y="75247"/>
                    </a:lnTo>
                    <a:lnTo>
                      <a:pt x="57150" y="120015"/>
                    </a:lnTo>
                    <a:cubicBezTo>
                      <a:pt x="50483" y="131445"/>
                      <a:pt x="45720" y="144780"/>
                      <a:pt x="41910" y="157163"/>
                    </a:cubicBezTo>
                    <a:lnTo>
                      <a:pt x="0" y="178117"/>
                    </a:lnTo>
                    <a:lnTo>
                      <a:pt x="0" y="225742"/>
                    </a:lnTo>
                    <a:lnTo>
                      <a:pt x="41910" y="246698"/>
                    </a:lnTo>
                    <a:cubicBezTo>
                      <a:pt x="45720" y="260032"/>
                      <a:pt x="50483" y="272415"/>
                      <a:pt x="57150" y="283845"/>
                    </a:cubicBezTo>
                    <a:lnTo>
                      <a:pt x="42863" y="328613"/>
                    </a:lnTo>
                    <a:lnTo>
                      <a:pt x="76200" y="361950"/>
                    </a:lnTo>
                    <a:lnTo>
                      <a:pt x="120968" y="347663"/>
                    </a:lnTo>
                    <a:cubicBezTo>
                      <a:pt x="132398" y="354330"/>
                      <a:pt x="144780" y="359092"/>
                      <a:pt x="158115" y="362903"/>
                    </a:cubicBezTo>
                    <a:lnTo>
                      <a:pt x="179070" y="404813"/>
                    </a:lnTo>
                    <a:lnTo>
                      <a:pt x="226695" y="404813"/>
                    </a:lnTo>
                    <a:lnTo>
                      <a:pt x="247650" y="362903"/>
                    </a:lnTo>
                    <a:cubicBezTo>
                      <a:pt x="260985" y="359092"/>
                      <a:pt x="273368" y="354330"/>
                      <a:pt x="284798" y="347663"/>
                    </a:cubicBezTo>
                    <a:lnTo>
                      <a:pt x="329565" y="362903"/>
                    </a:lnTo>
                    <a:lnTo>
                      <a:pt x="362903" y="328613"/>
                    </a:lnTo>
                    <a:lnTo>
                      <a:pt x="348615" y="284798"/>
                    </a:lnTo>
                    <a:cubicBezTo>
                      <a:pt x="355283" y="273367"/>
                      <a:pt x="360045" y="260985"/>
                      <a:pt x="363855" y="247650"/>
                    </a:cubicBezTo>
                    <a:lnTo>
                      <a:pt x="405765" y="226695"/>
                    </a:lnTo>
                    <a:lnTo>
                      <a:pt x="405765" y="179070"/>
                    </a:lnTo>
                    <a:lnTo>
                      <a:pt x="363855" y="158115"/>
                    </a:lnTo>
                    <a:cubicBezTo>
                      <a:pt x="360045" y="144780"/>
                      <a:pt x="355283" y="132397"/>
                      <a:pt x="348615" y="120967"/>
                    </a:cubicBezTo>
                    <a:close/>
                  </a:path>
                </a:pathLst>
              </a:custGeom>
              <a:solidFill>
                <a:srgbClr val="C00000"/>
              </a:solidFill>
              <a:ln w="19050" cap="rnd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33" name="TextBox 332">
            <a:extLst>
              <a:ext uri="{FF2B5EF4-FFF2-40B4-BE49-F238E27FC236}">
                <a16:creationId xmlns:a16="http://schemas.microsoft.com/office/drawing/2014/main" id="{D1B14FC9-CAFF-4E3E-8245-C17826F1C9E2}"/>
              </a:ext>
            </a:extLst>
          </p:cNvPr>
          <p:cNvSpPr txBox="1"/>
          <p:nvPr/>
        </p:nvSpPr>
        <p:spPr>
          <a:xfrm>
            <a:off x="7242068" y="5008905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result files</a:t>
            </a:r>
          </a:p>
        </p:txBody>
      </p:sp>
      <p:grpSp>
        <p:nvGrpSpPr>
          <p:cNvPr id="520" name="Graphic 13" descr="Lightbulb and gear">
            <a:extLst>
              <a:ext uri="{FF2B5EF4-FFF2-40B4-BE49-F238E27FC236}">
                <a16:creationId xmlns:a16="http://schemas.microsoft.com/office/drawing/2014/main" id="{00F50DB3-AB15-48CE-8687-F9E2EF49D934}"/>
              </a:ext>
            </a:extLst>
          </p:cNvPr>
          <p:cNvGrpSpPr/>
          <p:nvPr/>
        </p:nvGrpSpPr>
        <p:grpSpPr>
          <a:xfrm>
            <a:off x="7226909" y="4816206"/>
            <a:ext cx="230280" cy="230280"/>
            <a:chOff x="7108755" y="5482149"/>
            <a:chExt cx="914400" cy="914400"/>
          </a:xfrm>
        </p:grpSpPr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1F5CC2FD-40CE-482B-8946-95B7FF04402E}"/>
                </a:ext>
              </a:extLst>
            </p:cNvPr>
            <p:cNvSpPr/>
            <p:nvPr/>
          </p:nvSpPr>
          <p:spPr>
            <a:xfrm>
              <a:off x="7448225" y="5790568"/>
              <a:ext cx="218122" cy="216788"/>
            </a:xfrm>
            <a:custGeom>
              <a:avLst/>
              <a:gdLst>
                <a:gd name="connsiteX0" fmla="*/ 187547 w 218122"/>
                <a:gd name="connsiteY0" fmla="*/ 64675 h 216788"/>
                <a:gd name="connsiteX1" fmla="*/ 195644 w 218122"/>
                <a:gd name="connsiteY1" fmla="*/ 40672 h 216788"/>
                <a:gd name="connsiteX2" fmla="*/ 177355 w 218122"/>
                <a:gd name="connsiteY2" fmla="*/ 22384 h 216788"/>
                <a:gd name="connsiteX3" fmla="*/ 153353 w 218122"/>
                <a:gd name="connsiteY3" fmla="*/ 30480 h 216788"/>
                <a:gd name="connsiteX4" fmla="*/ 133541 w 218122"/>
                <a:gd name="connsiteY4" fmla="*/ 22384 h 216788"/>
                <a:gd name="connsiteX5" fmla="*/ 122301 w 218122"/>
                <a:gd name="connsiteY5" fmla="*/ 0 h 216788"/>
                <a:gd name="connsiteX6" fmla="*/ 96774 w 218122"/>
                <a:gd name="connsiteY6" fmla="*/ 0 h 216788"/>
                <a:gd name="connsiteX7" fmla="*/ 85439 w 218122"/>
                <a:gd name="connsiteY7" fmla="*/ 22479 h 216788"/>
                <a:gd name="connsiteX8" fmla="*/ 65532 w 218122"/>
                <a:gd name="connsiteY8" fmla="*/ 30575 h 216788"/>
                <a:gd name="connsiteX9" fmla="*/ 41529 w 218122"/>
                <a:gd name="connsiteY9" fmla="*/ 22479 h 216788"/>
                <a:gd name="connsiteX10" fmla="*/ 23241 w 218122"/>
                <a:gd name="connsiteY10" fmla="*/ 40767 h 216788"/>
                <a:gd name="connsiteX11" fmla="*/ 30861 w 218122"/>
                <a:gd name="connsiteY11" fmla="*/ 64770 h 216788"/>
                <a:gd name="connsiteX12" fmla="*/ 22479 w 218122"/>
                <a:gd name="connsiteY12" fmla="*/ 84582 h 216788"/>
                <a:gd name="connsiteX13" fmla="*/ 0 w 218122"/>
                <a:gd name="connsiteY13" fmla="*/ 95821 h 216788"/>
                <a:gd name="connsiteX14" fmla="*/ 0 w 218122"/>
                <a:gd name="connsiteY14" fmla="*/ 120968 h 216788"/>
                <a:gd name="connsiteX15" fmla="*/ 22479 w 218122"/>
                <a:gd name="connsiteY15" fmla="*/ 132302 h 216788"/>
                <a:gd name="connsiteX16" fmla="*/ 30575 w 218122"/>
                <a:gd name="connsiteY16" fmla="*/ 152114 h 216788"/>
                <a:gd name="connsiteX17" fmla="*/ 22479 w 218122"/>
                <a:gd name="connsiteY17" fmla="*/ 176117 h 216788"/>
                <a:gd name="connsiteX18" fmla="*/ 41529 w 218122"/>
                <a:gd name="connsiteY18" fmla="*/ 194405 h 216788"/>
                <a:gd name="connsiteX19" fmla="*/ 65532 w 218122"/>
                <a:gd name="connsiteY19" fmla="*/ 186214 h 216788"/>
                <a:gd name="connsiteX20" fmla="*/ 85344 w 218122"/>
                <a:gd name="connsiteY20" fmla="*/ 194405 h 216788"/>
                <a:gd name="connsiteX21" fmla="*/ 96583 w 218122"/>
                <a:gd name="connsiteY21" fmla="*/ 216789 h 216788"/>
                <a:gd name="connsiteX22" fmla="*/ 122111 w 218122"/>
                <a:gd name="connsiteY22" fmla="*/ 216789 h 216788"/>
                <a:gd name="connsiteX23" fmla="*/ 133445 w 218122"/>
                <a:gd name="connsiteY23" fmla="*/ 194786 h 216788"/>
                <a:gd name="connsiteX24" fmla="*/ 152972 w 218122"/>
                <a:gd name="connsiteY24" fmla="*/ 186880 h 216788"/>
                <a:gd name="connsiteX25" fmla="*/ 176879 w 218122"/>
                <a:gd name="connsiteY25" fmla="*/ 195072 h 216788"/>
                <a:gd name="connsiteX26" fmla="*/ 195167 w 218122"/>
                <a:gd name="connsiteY26" fmla="*/ 176689 h 216788"/>
                <a:gd name="connsiteX27" fmla="*/ 187071 w 218122"/>
                <a:gd name="connsiteY27" fmla="*/ 152781 h 216788"/>
                <a:gd name="connsiteX28" fmla="*/ 195739 w 218122"/>
                <a:gd name="connsiteY28" fmla="*/ 132874 h 216788"/>
                <a:gd name="connsiteX29" fmla="*/ 218123 w 218122"/>
                <a:gd name="connsiteY29" fmla="*/ 121634 h 216788"/>
                <a:gd name="connsiteX30" fmla="*/ 218123 w 218122"/>
                <a:gd name="connsiteY30" fmla="*/ 95821 h 216788"/>
                <a:gd name="connsiteX31" fmla="*/ 195644 w 218122"/>
                <a:gd name="connsiteY31" fmla="*/ 84487 h 216788"/>
                <a:gd name="connsiteX32" fmla="*/ 187547 w 218122"/>
                <a:gd name="connsiteY32" fmla="*/ 64675 h 216788"/>
                <a:gd name="connsiteX33" fmla="*/ 109442 w 218122"/>
                <a:gd name="connsiteY33" fmla="*/ 146875 h 216788"/>
                <a:gd name="connsiteX34" fmla="*/ 71342 w 218122"/>
                <a:gd name="connsiteY34" fmla="*/ 108775 h 216788"/>
                <a:gd name="connsiteX35" fmla="*/ 109442 w 218122"/>
                <a:gd name="connsiteY35" fmla="*/ 70675 h 216788"/>
                <a:gd name="connsiteX36" fmla="*/ 147542 w 218122"/>
                <a:gd name="connsiteY36" fmla="*/ 108775 h 216788"/>
                <a:gd name="connsiteX37" fmla="*/ 109442 w 218122"/>
                <a:gd name="connsiteY37" fmla="*/ 146875 h 21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8122" h="216788">
                  <a:moveTo>
                    <a:pt x="187547" y="64675"/>
                  </a:moveTo>
                  <a:lnTo>
                    <a:pt x="195644" y="40672"/>
                  </a:lnTo>
                  <a:lnTo>
                    <a:pt x="177355" y="22384"/>
                  </a:lnTo>
                  <a:lnTo>
                    <a:pt x="153353" y="30480"/>
                  </a:lnTo>
                  <a:cubicBezTo>
                    <a:pt x="147113" y="26964"/>
                    <a:pt x="140457" y="24244"/>
                    <a:pt x="133541" y="22384"/>
                  </a:cubicBezTo>
                  <a:lnTo>
                    <a:pt x="122301" y="0"/>
                  </a:lnTo>
                  <a:lnTo>
                    <a:pt x="96774" y="0"/>
                  </a:lnTo>
                  <a:lnTo>
                    <a:pt x="85439" y="22479"/>
                  </a:lnTo>
                  <a:cubicBezTo>
                    <a:pt x="78498" y="24356"/>
                    <a:pt x="71813" y="27075"/>
                    <a:pt x="65532" y="30575"/>
                  </a:cubicBezTo>
                  <a:lnTo>
                    <a:pt x="41529" y="22479"/>
                  </a:lnTo>
                  <a:lnTo>
                    <a:pt x="23241" y="40767"/>
                  </a:lnTo>
                  <a:lnTo>
                    <a:pt x="30861" y="64770"/>
                  </a:lnTo>
                  <a:cubicBezTo>
                    <a:pt x="27206" y="70976"/>
                    <a:pt x="24388" y="77637"/>
                    <a:pt x="22479" y="84582"/>
                  </a:cubicBezTo>
                  <a:lnTo>
                    <a:pt x="0" y="95821"/>
                  </a:lnTo>
                  <a:lnTo>
                    <a:pt x="0" y="120968"/>
                  </a:lnTo>
                  <a:lnTo>
                    <a:pt x="22479" y="132302"/>
                  </a:lnTo>
                  <a:cubicBezTo>
                    <a:pt x="24332" y="139221"/>
                    <a:pt x="27052" y="145878"/>
                    <a:pt x="30575" y="152114"/>
                  </a:cubicBezTo>
                  <a:lnTo>
                    <a:pt x="22479" y="176117"/>
                  </a:lnTo>
                  <a:lnTo>
                    <a:pt x="41529" y="194405"/>
                  </a:lnTo>
                  <a:lnTo>
                    <a:pt x="65532" y="186214"/>
                  </a:lnTo>
                  <a:cubicBezTo>
                    <a:pt x="71767" y="189763"/>
                    <a:pt x="78423" y="192515"/>
                    <a:pt x="85344" y="194405"/>
                  </a:cubicBezTo>
                  <a:lnTo>
                    <a:pt x="96583" y="216789"/>
                  </a:lnTo>
                  <a:lnTo>
                    <a:pt x="122111" y="216789"/>
                  </a:lnTo>
                  <a:lnTo>
                    <a:pt x="133445" y="194786"/>
                  </a:lnTo>
                  <a:cubicBezTo>
                    <a:pt x="140245" y="192937"/>
                    <a:pt x="146800" y="190283"/>
                    <a:pt x="152972" y="186880"/>
                  </a:cubicBezTo>
                  <a:lnTo>
                    <a:pt x="176879" y="195072"/>
                  </a:lnTo>
                  <a:lnTo>
                    <a:pt x="195167" y="176689"/>
                  </a:lnTo>
                  <a:lnTo>
                    <a:pt x="187071" y="152781"/>
                  </a:lnTo>
                  <a:cubicBezTo>
                    <a:pt x="190710" y="146497"/>
                    <a:pt x="193618" y="139818"/>
                    <a:pt x="195739" y="132874"/>
                  </a:cubicBezTo>
                  <a:lnTo>
                    <a:pt x="218123" y="121634"/>
                  </a:lnTo>
                  <a:lnTo>
                    <a:pt x="218123" y="95821"/>
                  </a:lnTo>
                  <a:lnTo>
                    <a:pt x="195644" y="84487"/>
                  </a:lnTo>
                  <a:cubicBezTo>
                    <a:pt x="193825" y="77556"/>
                    <a:pt x="191103" y="70896"/>
                    <a:pt x="187547" y="64675"/>
                  </a:cubicBezTo>
                  <a:close/>
                  <a:moveTo>
                    <a:pt x="109442" y="146875"/>
                  </a:moveTo>
                  <a:cubicBezTo>
                    <a:pt x="88401" y="146875"/>
                    <a:pt x="71342" y="129817"/>
                    <a:pt x="71342" y="108775"/>
                  </a:cubicBezTo>
                  <a:cubicBezTo>
                    <a:pt x="71342" y="87734"/>
                    <a:pt x="88401" y="70675"/>
                    <a:pt x="109442" y="70675"/>
                  </a:cubicBezTo>
                  <a:cubicBezTo>
                    <a:pt x="130356" y="70982"/>
                    <a:pt x="147236" y="87861"/>
                    <a:pt x="147542" y="108775"/>
                  </a:cubicBezTo>
                  <a:cubicBezTo>
                    <a:pt x="147542" y="129817"/>
                    <a:pt x="130484" y="146875"/>
                    <a:pt x="109442" y="1468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13299166-112A-4C57-85C8-8E1AC4AA13FC}"/>
                </a:ext>
              </a:extLst>
            </p:cNvPr>
            <p:cNvSpPr/>
            <p:nvPr/>
          </p:nvSpPr>
          <p:spPr>
            <a:xfrm>
              <a:off x="7449652" y="6194523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ACD03E4C-60BC-4968-AF27-6C55173BBBD6}"/>
                </a:ext>
              </a:extLst>
            </p:cNvPr>
            <p:cNvSpPr/>
            <p:nvPr/>
          </p:nvSpPr>
          <p:spPr>
            <a:xfrm>
              <a:off x="7498041" y="6287582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2835F77C-0BD1-424A-8F86-6AA66D864A9B}"/>
                </a:ext>
              </a:extLst>
            </p:cNvPr>
            <p:cNvSpPr/>
            <p:nvPr/>
          </p:nvSpPr>
          <p:spPr>
            <a:xfrm>
              <a:off x="7319162" y="5662362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D676CC16-E3A6-463D-B4EE-4FD7BC3C1707}"/>
                </a:ext>
              </a:extLst>
            </p:cNvPr>
            <p:cNvSpPr/>
            <p:nvPr/>
          </p:nvSpPr>
          <p:spPr>
            <a:xfrm>
              <a:off x="7540332" y="5520249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484832C3-B6E1-4B4A-A0E1-2C2241CA54C6}"/>
                </a:ext>
              </a:extLst>
            </p:cNvPr>
            <p:cNvSpPr/>
            <p:nvPr/>
          </p:nvSpPr>
          <p:spPr>
            <a:xfrm>
              <a:off x="7281249" y="5629638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BC703111-0C51-4714-8EFB-0441266A14A8}"/>
                </a:ext>
              </a:extLst>
            </p:cNvPr>
            <p:cNvSpPr/>
            <p:nvPr/>
          </p:nvSpPr>
          <p:spPr>
            <a:xfrm>
              <a:off x="7752820" y="5634580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EE5D90A6-45B9-4936-9BF5-D59E748B2E71}"/>
                </a:ext>
              </a:extLst>
            </p:cNvPr>
            <p:cNvSpPr/>
            <p:nvPr/>
          </p:nvSpPr>
          <p:spPr>
            <a:xfrm>
              <a:off x="7177811" y="58774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2568F12A-27FA-44CC-9743-DE62B784ABF6}"/>
                </a:ext>
              </a:extLst>
            </p:cNvPr>
            <p:cNvSpPr/>
            <p:nvPr/>
          </p:nvSpPr>
          <p:spPr>
            <a:xfrm>
              <a:off x="7279546" y="6078976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089FF8EA-69E7-4C52-AC27-7CE3822CF153}"/>
                </a:ext>
              </a:extLst>
            </p:cNvPr>
            <p:cNvSpPr/>
            <p:nvPr/>
          </p:nvSpPr>
          <p:spPr>
            <a:xfrm>
              <a:off x="7752602" y="6073654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36FE6AC-0809-48EB-99A4-8D60E99B8E36}"/>
                </a:ext>
              </a:extLst>
            </p:cNvPr>
            <p:cNvSpPr/>
            <p:nvPr/>
          </p:nvSpPr>
          <p:spPr>
            <a:xfrm>
              <a:off x="7832655" y="5876769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68A930DA-27CD-4DD9-8ECB-B1534DF898A5}"/>
              </a:ext>
            </a:extLst>
          </p:cNvPr>
          <p:cNvGrpSpPr/>
          <p:nvPr/>
        </p:nvGrpSpPr>
        <p:grpSpPr>
          <a:xfrm>
            <a:off x="5447431" y="3774481"/>
            <a:ext cx="313755" cy="197802"/>
            <a:chOff x="2846189" y="2844264"/>
            <a:chExt cx="616235" cy="388496"/>
          </a:xfrm>
        </p:grpSpPr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ED7D8005-012D-49B2-A3BC-6D12942AA748}"/>
                </a:ext>
              </a:extLst>
            </p:cNvPr>
            <p:cNvSpPr/>
            <p:nvPr/>
          </p:nvSpPr>
          <p:spPr>
            <a:xfrm>
              <a:off x="2913171" y="2897850"/>
              <a:ext cx="227739" cy="133964"/>
            </a:xfrm>
            <a:custGeom>
              <a:avLst/>
              <a:gdLst>
                <a:gd name="connsiteX0" fmla="*/ 113870 w 227739"/>
                <a:gd name="connsiteY0" fmla="*/ 133964 h 133964"/>
                <a:gd name="connsiteX1" fmla="*/ 227739 w 227739"/>
                <a:gd name="connsiteY1" fmla="*/ 66982 h 133964"/>
                <a:gd name="connsiteX2" fmla="*/ 113870 w 227739"/>
                <a:gd name="connsiteY2" fmla="*/ 0 h 133964"/>
                <a:gd name="connsiteX3" fmla="*/ 0 w 227739"/>
                <a:gd name="connsiteY3" fmla="*/ 66982 h 133964"/>
                <a:gd name="connsiteX4" fmla="*/ 113870 w 227739"/>
                <a:gd name="connsiteY4" fmla="*/ 133964 h 133964"/>
                <a:gd name="connsiteX5" fmla="*/ 113870 w 227739"/>
                <a:gd name="connsiteY5" fmla="*/ 26793 h 133964"/>
                <a:gd name="connsiteX6" fmla="*/ 200946 w 227739"/>
                <a:gd name="connsiteY6" fmla="*/ 66982 h 133964"/>
                <a:gd name="connsiteX7" fmla="*/ 113870 w 227739"/>
                <a:gd name="connsiteY7" fmla="*/ 107171 h 133964"/>
                <a:gd name="connsiteX8" fmla="*/ 26793 w 227739"/>
                <a:gd name="connsiteY8" fmla="*/ 66982 h 133964"/>
                <a:gd name="connsiteX9" fmla="*/ 113870 w 227739"/>
                <a:gd name="connsiteY9" fmla="*/ 26793 h 133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39" h="133964">
                  <a:moveTo>
                    <a:pt x="113870" y="133964"/>
                  </a:moveTo>
                  <a:cubicBezTo>
                    <a:pt x="177717" y="133964"/>
                    <a:pt x="227739" y="104539"/>
                    <a:pt x="227739" y="66982"/>
                  </a:cubicBezTo>
                  <a:cubicBezTo>
                    <a:pt x="227739" y="29425"/>
                    <a:pt x="177717" y="0"/>
                    <a:pt x="113870" y="0"/>
                  </a:cubicBezTo>
                  <a:cubicBezTo>
                    <a:pt x="50022" y="0"/>
                    <a:pt x="0" y="29425"/>
                    <a:pt x="0" y="66982"/>
                  </a:cubicBezTo>
                  <a:cubicBezTo>
                    <a:pt x="0" y="104539"/>
                    <a:pt x="50022" y="133964"/>
                    <a:pt x="113870" y="133964"/>
                  </a:cubicBezTo>
                  <a:close/>
                  <a:moveTo>
                    <a:pt x="113870" y="26793"/>
                  </a:moveTo>
                  <a:cubicBezTo>
                    <a:pt x="165185" y="26793"/>
                    <a:pt x="200946" y="47973"/>
                    <a:pt x="200946" y="66982"/>
                  </a:cubicBezTo>
                  <a:cubicBezTo>
                    <a:pt x="200946" y="85992"/>
                    <a:pt x="165185" y="107171"/>
                    <a:pt x="113870" y="107171"/>
                  </a:cubicBezTo>
                  <a:cubicBezTo>
                    <a:pt x="62555" y="107171"/>
                    <a:pt x="26793" y="85992"/>
                    <a:pt x="26793" y="66982"/>
                  </a:cubicBezTo>
                  <a:cubicBezTo>
                    <a:pt x="26793" y="47973"/>
                    <a:pt x="62555" y="26793"/>
                    <a:pt x="113870" y="26793"/>
                  </a:cubicBezTo>
                  <a:close/>
                </a:path>
              </a:pathLst>
            </a:cu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F783E59A-F807-4880-8432-91CA4C6E8B5D}"/>
                </a:ext>
              </a:extLst>
            </p:cNvPr>
            <p:cNvSpPr/>
            <p:nvPr/>
          </p:nvSpPr>
          <p:spPr>
            <a:xfrm>
              <a:off x="2966757" y="2938039"/>
              <a:ext cx="120567" cy="53585"/>
            </a:xfrm>
            <a:custGeom>
              <a:avLst/>
              <a:gdLst>
                <a:gd name="connsiteX0" fmla="*/ 120568 w 120567"/>
                <a:gd name="connsiteY0" fmla="*/ 26793 h 53585"/>
                <a:gd name="connsiteX1" fmla="*/ 60284 w 120567"/>
                <a:gd name="connsiteY1" fmla="*/ 53586 h 53585"/>
                <a:gd name="connsiteX2" fmla="*/ 0 w 120567"/>
                <a:gd name="connsiteY2" fmla="*/ 26793 h 53585"/>
                <a:gd name="connsiteX3" fmla="*/ 60284 w 120567"/>
                <a:gd name="connsiteY3" fmla="*/ 0 h 53585"/>
                <a:gd name="connsiteX4" fmla="*/ 120568 w 120567"/>
                <a:gd name="connsiteY4" fmla="*/ 26793 h 5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67" h="53585">
                  <a:moveTo>
                    <a:pt x="120568" y="26793"/>
                  </a:moveTo>
                  <a:cubicBezTo>
                    <a:pt x="120568" y="41590"/>
                    <a:pt x="93578" y="53586"/>
                    <a:pt x="60284" y="53586"/>
                  </a:cubicBezTo>
                  <a:cubicBezTo>
                    <a:pt x="26990" y="53586"/>
                    <a:pt x="0" y="41590"/>
                    <a:pt x="0" y="26793"/>
                  </a:cubicBezTo>
                  <a:cubicBezTo>
                    <a:pt x="0" y="11996"/>
                    <a:pt x="26990" y="0"/>
                    <a:pt x="60284" y="0"/>
                  </a:cubicBezTo>
                  <a:cubicBezTo>
                    <a:pt x="93578" y="0"/>
                    <a:pt x="120568" y="11996"/>
                    <a:pt x="120568" y="26793"/>
                  </a:cubicBezTo>
                  <a:close/>
                </a:path>
              </a:pathLst>
            </a:cu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54E689EA-AA5F-4A75-8E3B-295B3239A9EE}"/>
                </a:ext>
              </a:extLst>
            </p:cNvPr>
            <p:cNvSpPr/>
            <p:nvPr/>
          </p:nvSpPr>
          <p:spPr>
            <a:xfrm>
              <a:off x="2846189" y="2844264"/>
              <a:ext cx="616235" cy="388496"/>
            </a:xfrm>
            <a:custGeom>
              <a:avLst/>
              <a:gdLst>
                <a:gd name="connsiteX0" fmla="*/ 587178 w 616235"/>
                <a:gd name="connsiteY0" fmla="*/ 139242 h 388496"/>
                <a:gd name="connsiteX1" fmla="*/ 359366 w 616235"/>
                <a:gd name="connsiteY1" fmla="*/ 140287 h 388496"/>
                <a:gd name="connsiteX2" fmla="*/ 361703 w 616235"/>
                <a:gd name="connsiteY2" fmla="*/ 120568 h 388496"/>
                <a:gd name="connsiteX3" fmla="*/ 180852 w 616235"/>
                <a:gd name="connsiteY3" fmla="*/ 0 h 388496"/>
                <a:gd name="connsiteX4" fmla="*/ 0 w 616235"/>
                <a:gd name="connsiteY4" fmla="*/ 120568 h 388496"/>
                <a:gd name="connsiteX5" fmla="*/ 0 w 616235"/>
                <a:gd name="connsiteY5" fmla="*/ 259180 h 388496"/>
                <a:gd name="connsiteX6" fmla="*/ 188615 w 616235"/>
                <a:gd name="connsiteY6" fmla="*/ 388496 h 388496"/>
                <a:gd name="connsiteX7" fmla="*/ 353786 w 616235"/>
                <a:gd name="connsiteY7" fmla="*/ 334837 h 388496"/>
                <a:gd name="connsiteX8" fmla="*/ 570674 w 616235"/>
                <a:gd name="connsiteY8" fmla="*/ 323242 h 388496"/>
                <a:gd name="connsiteX9" fmla="*/ 616235 w 616235"/>
                <a:gd name="connsiteY9" fmla="*/ 343772 h 388496"/>
                <a:gd name="connsiteX10" fmla="*/ 616235 w 616235"/>
                <a:gd name="connsiteY10" fmla="*/ 152331 h 388496"/>
                <a:gd name="connsiteX11" fmla="*/ 395194 w 616235"/>
                <a:gd name="connsiteY11" fmla="*/ 169224 h 388496"/>
                <a:gd name="connsiteX12" fmla="*/ 421987 w 616235"/>
                <a:gd name="connsiteY12" fmla="*/ 161333 h 388496"/>
                <a:gd name="connsiteX13" fmla="*/ 421987 w 616235"/>
                <a:gd name="connsiteY13" fmla="*/ 247834 h 388496"/>
                <a:gd name="connsiteX14" fmla="*/ 395194 w 616235"/>
                <a:gd name="connsiteY14" fmla="*/ 247834 h 388496"/>
                <a:gd name="connsiteX15" fmla="*/ 60284 w 616235"/>
                <a:gd name="connsiteY15" fmla="*/ 214343 h 388496"/>
                <a:gd name="connsiteX16" fmla="*/ 65964 w 616235"/>
                <a:gd name="connsiteY16" fmla="*/ 214343 h 388496"/>
                <a:gd name="connsiteX17" fmla="*/ 87077 w 616235"/>
                <a:gd name="connsiteY17" fmla="*/ 224176 h 388496"/>
                <a:gd name="connsiteX18" fmla="*/ 87077 w 616235"/>
                <a:gd name="connsiteY18" fmla="*/ 261230 h 388496"/>
                <a:gd name="connsiteX19" fmla="*/ 60284 w 616235"/>
                <a:gd name="connsiteY19" fmla="*/ 261230 h 388496"/>
                <a:gd name="connsiteX20" fmla="*/ 194248 w 616235"/>
                <a:gd name="connsiteY20" fmla="*/ 240787 h 388496"/>
                <a:gd name="connsiteX21" fmla="*/ 221041 w 616235"/>
                <a:gd name="connsiteY21" fmla="*/ 238235 h 388496"/>
                <a:gd name="connsiteX22" fmla="*/ 221041 w 616235"/>
                <a:gd name="connsiteY22" fmla="*/ 281325 h 388496"/>
                <a:gd name="connsiteX23" fmla="*/ 194248 w 616235"/>
                <a:gd name="connsiteY23" fmla="*/ 281325 h 388496"/>
                <a:gd name="connsiteX24" fmla="*/ 261230 w 616235"/>
                <a:gd name="connsiteY24" fmla="*/ 228978 h 388496"/>
                <a:gd name="connsiteX25" fmla="*/ 288023 w 616235"/>
                <a:gd name="connsiteY25" fmla="*/ 218261 h 388496"/>
                <a:gd name="connsiteX26" fmla="*/ 288023 w 616235"/>
                <a:gd name="connsiteY26" fmla="*/ 301419 h 388496"/>
                <a:gd name="connsiteX27" fmla="*/ 261230 w 616235"/>
                <a:gd name="connsiteY27" fmla="*/ 301419 h 388496"/>
                <a:gd name="connsiteX28" fmla="*/ 328212 w 616235"/>
                <a:gd name="connsiteY28" fmla="*/ 199801 h 388496"/>
                <a:gd name="connsiteX29" fmla="*/ 353786 w 616235"/>
                <a:gd name="connsiteY29" fmla="*/ 187476 h 388496"/>
                <a:gd name="connsiteX30" fmla="*/ 355005 w 616235"/>
                <a:gd name="connsiteY30" fmla="*/ 186867 h 388496"/>
                <a:gd name="connsiteX31" fmla="*/ 355005 w 616235"/>
                <a:gd name="connsiteY31" fmla="*/ 234437 h 388496"/>
                <a:gd name="connsiteX32" fmla="*/ 328212 w 616235"/>
                <a:gd name="connsiteY32" fmla="*/ 234437 h 388496"/>
                <a:gd name="connsiteX33" fmla="*/ 154059 w 616235"/>
                <a:gd name="connsiteY33" fmla="*/ 314816 h 388496"/>
                <a:gd name="connsiteX34" fmla="*/ 127266 w 616235"/>
                <a:gd name="connsiteY34" fmla="*/ 314816 h 388496"/>
                <a:gd name="connsiteX35" fmla="*/ 127266 w 616235"/>
                <a:gd name="connsiteY35" fmla="*/ 235944 h 388496"/>
                <a:gd name="connsiteX36" fmla="*/ 154059 w 616235"/>
                <a:gd name="connsiteY36" fmla="*/ 239863 h 388496"/>
                <a:gd name="connsiteX37" fmla="*/ 462176 w 616235"/>
                <a:gd name="connsiteY37" fmla="*/ 200946 h 388496"/>
                <a:gd name="connsiteX38" fmla="*/ 462176 w 616235"/>
                <a:gd name="connsiteY38" fmla="*/ 155345 h 388496"/>
                <a:gd name="connsiteX39" fmla="*/ 488969 w 616235"/>
                <a:gd name="connsiteY39" fmla="*/ 155345 h 388496"/>
                <a:gd name="connsiteX40" fmla="*/ 488969 w 616235"/>
                <a:gd name="connsiteY40" fmla="*/ 200946 h 388496"/>
                <a:gd name="connsiteX41" fmla="*/ 180852 w 616235"/>
                <a:gd name="connsiteY41" fmla="*/ 40189 h 388496"/>
                <a:gd name="connsiteX42" fmla="*/ 321514 w 616235"/>
                <a:gd name="connsiteY42" fmla="*/ 120568 h 388496"/>
                <a:gd name="connsiteX43" fmla="*/ 180852 w 616235"/>
                <a:gd name="connsiteY43" fmla="*/ 200946 h 388496"/>
                <a:gd name="connsiteX44" fmla="*/ 40189 w 616235"/>
                <a:gd name="connsiteY44" fmla="*/ 120568 h 388496"/>
                <a:gd name="connsiteX45" fmla="*/ 180852 w 616235"/>
                <a:gd name="connsiteY45" fmla="*/ 40189 h 388496"/>
                <a:gd name="connsiteX46" fmla="*/ 576046 w 616235"/>
                <a:gd name="connsiteY46" fmla="*/ 281847 h 388496"/>
                <a:gd name="connsiteX47" fmla="*/ 534216 w 616235"/>
                <a:gd name="connsiteY47" fmla="*/ 268658 h 388496"/>
                <a:gd name="connsiteX48" fmla="*/ 522460 w 616235"/>
                <a:gd name="connsiteY48" fmla="*/ 217390 h 388496"/>
                <a:gd name="connsiteX49" fmla="*/ 538536 w 616235"/>
                <a:gd name="connsiteY49" fmla="*/ 164066 h 388496"/>
                <a:gd name="connsiteX50" fmla="*/ 570687 w 616235"/>
                <a:gd name="connsiteY50" fmla="*/ 175882 h 388496"/>
                <a:gd name="connsiteX51" fmla="*/ 576046 w 616235"/>
                <a:gd name="connsiteY51" fmla="*/ 178300 h 38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16235" h="388496">
                  <a:moveTo>
                    <a:pt x="587178" y="139242"/>
                  </a:moveTo>
                  <a:cubicBezTo>
                    <a:pt x="513210" y="105932"/>
                    <a:pt x="436683" y="106421"/>
                    <a:pt x="359366" y="140287"/>
                  </a:cubicBezTo>
                  <a:cubicBezTo>
                    <a:pt x="360908" y="133827"/>
                    <a:pt x="361693" y="127210"/>
                    <a:pt x="361703" y="120568"/>
                  </a:cubicBezTo>
                  <a:cubicBezTo>
                    <a:pt x="361703" y="52963"/>
                    <a:pt x="282269" y="0"/>
                    <a:pt x="180852" y="0"/>
                  </a:cubicBezTo>
                  <a:cubicBezTo>
                    <a:pt x="79434" y="0"/>
                    <a:pt x="0" y="52963"/>
                    <a:pt x="0" y="120568"/>
                  </a:cubicBezTo>
                  <a:lnTo>
                    <a:pt x="0" y="259180"/>
                  </a:lnTo>
                  <a:cubicBezTo>
                    <a:pt x="0" y="331695"/>
                    <a:pt x="82850" y="388496"/>
                    <a:pt x="188615" y="388496"/>
                  </a:cubicBezTo>
                  <a:cubicBezTo>
                    <a:pt x="252248" y="388496"/>
                    <a:pt x="318306" y="353592"/>
                    <a:pt x="353786" y="334837"/>
                  </a:cubicBezTo>
                  <a:cubicBezTo>
                    <a:pt x="427848" y="295692"/>
                    <a:pt x="500825" y="291787"/>
                    <a:pt x="570674" y="323242"/>
                  </a:cubicBezTo>
                  <a:lnTo>
                    <a:pt x="616235" y="343772"/>
                  </a:lnTo>
                  <a:lnTo>
                    <a:pt x="616235" y="152331"/>
                  </a:lnTo>
                  <a:close/>
                  <a:moveTo>
                    <a:pt x="395194" y="169224"/>
                  </a:moveTo>
                  <a:cubicBezTo>
                    <a:pt x="403979" y="166121"/>
                    <a:pt x="412922" y="163487"/>
                    <a:pt x="421987" y="161333"/>
                  </a:cubicBezTo>
                  <a:lnTo>
                    <a:pt x="421987" y="247834"/>
                  </a:lnTo>
                  <a:lnTo>
                    <a:pt x="395194" y="247834"/>
                  </a:lnTo>
                  <a:close/>
                  <a:moveTo>
                    <a:pt x="60284" y="214343"/>
                  </a:moveTo>
                  <a:lnTo>
                    <a:pt x="65964" y="214343"/>
                  </a:lnTo>
                  <a:cubicBezTo>
                    <a:pt x="72800" y="218036"/>
                    <a:pt x="79851" y="221320"/>
                    <a:pt x="87077" y="224176"/>
                  </a:cubicBezTo>
                  <a:lnTo>
                    <a:pt x="87077" y="261230"/>
                  </a:lnTo>
                  <a:lnTo>
                    <a:pt x="60284" y="261230"/>
                  </a:lnTo>
                  <a:close/>
                  <a:moveTo>
                    <a:pt x="194248" y="240787"/>
                  </a:moveTo>
                  <a:cubicBezTo>
                    <a:pt x="203402" y="240340"/>
                    <a:pt x="212333" y="239490"/>
                    <a:pt x="221041" y="238235"/>
                  </a:cubicBezTo>
                  <a:lnTo>
                    <a:pt x="221041" y="281325"/>
                  </a:lnTo>
                  <a:lnTo>
                    <a:pt x="194248" y="281325"/>
                  </a:lnTo>
                  <a:close/>
                  <a:moveTo>
                    <a:pt x="261230" y="228978"/>
                  </a:moveTo>
                  <a:cubicBezTo>
                    <a:pt x="270397" y="226025"/>
                    <a:pt x="279349" y="222444"/>
                    <a:pt x="288023" y="218261"/>
                  </a:cubicBezTo>
                  <a:lnTo>
                    <a:pt x="288023" y="301419"/>
                  </a:lnTo>
                  <a:lnTo>
                    <a:pt x="261230" y="301419"/>
                  </a:lnTo>
                  <a:close/>
                  <a:moveTo>
                    <a:pt x="328212" y="199801"/>
                  </a:moveTo>
                  <a:cubicBezTo>
                    <a:pt x="337824" y="195548"/>
                    <a:pt x="346485" y="191334"/>
                    <a:pt x="353786" y="187476"/>
                  </a:cubicBezTo>
                  <a:cubicBezTo>
                    <a:pt x="354195" y="187262"/>
                    <a:pt x="354596" y="187081"/>
                    <a:pt x="355005" y="186867"/>
                  </a:cubicBezTo>
                  <a:lnTo>
                    <a:pt x="355005" y="234437"/>
                  </a:lnTo>
                  <a:lnTo>
                    <a:pt x="328212" y="234437"/>
                  </a:lnTo>
                  <a:close/>
                  <a:moveTo>
                    <a:pt x="154059" y="314816"/>
                  </a:moveTo>
                  <a:lnTo>
                    <a:pt x="127266" y="314816"/>
                  </a:lnTo>
                  <a:lnTo>
                    <a:pt x="127266" y="235944"/>
                  </a:lnTo>
                  <a:cubicBezTo>
                    <a:pt x="136124" y="237705"/>
                    <a:pt x="145067" y="239012"/>
                    <a:pt x="154059" y="239863"/>
                  </a:cubicBezTo>
                  <a:close/>
                  <a:moveTo>
                    <a:pt x="462176" y="200946"/>
                  </a:moveTo>
                  <a:lnTo>
                    <a:pt x="462176" y="155345"/>
                  </a:lnTo>
                  <a:cubicBezTo>
                    <a:pt x="471099" y="154802"/>
                    <a:pt x="480047" y="154802"/>
                    <a:pt x="488969" y="155345"/>
                  </a:cubicBezTo>
                  <a:lnTo>
                    <a:pt x="488969" y="200946"/>
                  </a:lnTo>
                  <a:close/>
                  <a:moveTo>
                    <a:pt x="180852" y="40189"/>
                  </a:moveTo>
                  <a:cubicBezTo>
                    <a:pt x="257097" y="40189"/>
                    <a:pt x="321514" y="77029"/>
                    <a:pt x="321514" y="120568"/>
                  </a:cubicBezTo>
                  <a:cubicBezTo>
                    <a:pt x="321514" y="164106"/>
                    <a:pt x="257097" y="200946"/>
                    <a:pt x="180852" y="200946"/>
                  </a:cubicBezTo>
                  <a:cubicBezTo>
                    <a:pt x="104606" y="200946"/>
                    <a:pt x="40189" y="164140"/>
                    <a:pt x="40189" y="120568"/>
                  </a:cubicBezTo>
                  <a:cubicBezTo>
                    <a:pt x="40189" y="76996"/>
                    <a:pt x="104606" y="40189"/>
                    <a:pt x="180852" y="40189"/>
                  </a:cubicBezTo>
                  <a:close/>
                  <a:moveTo>
                    <a:pt x="576046" y="281847"/>
                  </a:moveTo>
                  <a:cubicBezTo>
                    <a:pt x="562467" y="276370"/>
                    <a:pt x="548481" y="271961"/>
                    <a:pt x="534216" y="268658"/>
                  </a:cubicBezTo>
                  <a:cubicBezTo>
                    <a:pt x="526890" y="252533"/>
                    <a:pt x="522892" y="235096"/>
                    <a:pt x="522460" y="217390"/>
                  </a:cubicBezTo>
                  <a:cubicBezTo>
                    <a:pt x="522723" y="198461"/>
                    <a:pt x="528292" y="179986"/>
                    <a:pt x="538536" y="164066"/>
                  </a:cubicBezTo>
                  <a:cubicBezTo>
                    <a:pt x="549513" y="167257"/>
                    <a:pt x="560256" y="171205"/>
                    <a:pt x="570687" y="175882"/>
                  </a:cubicBezTo>
                  <a:lnTo>
                    <a:pt x="576046" y="178300"/>
                  </a:lnTo>
                  <a:close/>
                </a:path>
              </a:pathLst>
            </a:custGeom>
            <a:ln w="1270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6" name="Graphic 13" descr="Lightbulb and gear">
            <a:extLst>
              <a:ext uri="{FF2B5EF4-FFF2-40B4-BE49-F238E27FC236}">
                <a16:creationId xmlns:a16="http://schemas.microsoft.com/office/drawing/2014/main" id="{44911E69-D85D-435F-B89B-914414D429AB}"/>
              </a:ext>
            </a:extLst>
          </p:cNvPr>
          <p:cNvGrpSpPr/>
          <p:nvPr/>
        </p:nvGrpSpPr>
        <p:grpSpPr>
          <a:xfrm>
            <a:off x="6383981" y="4170656"/>
            <a:ext cx="230280" cy="230280"/>
            <a:chOff x="7108755" y="5482149"/>
            <a:chExt cx="914400" cy="914400"/>
          </a:xfrm>
        </p:grpSpPr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E726CB52-F134-4E41-97C4-67445A03E391}"/>
                </a:ext>
              </a:extLst>
            </p:cNvPr>
            <p:cNvSpPr/>
            <p:nvPr/>
          </p:nvSpPr>
          <p:spPr>
            <a:xfrm>
              <a:off x="7448225" y="5790568"/>
              <a:ext cx="218122" cy="216788"/>
            </a:xfrm>
            <a:custGeom>
              <a:avLst/>
              <a:gdLst>
                <a:gd name="connsiteX0" fmla="*/ 187547 w 218122"/>
                <a:gd name="connsiteY0" fmla="*/ 64675 h 216788"/>
                <a:gd name="connsiteX1" fmla="*/ 195644 w 218122"/>
                <a:gd name="connsiteY1" fmla="*/ 40672 h 216788"/>
                <a:gd name="connsiteX2" fmla="*/ 177355 w 218122"/>
                <a:gd name="connsiteY2" fmla="*/ 22384 h 216788"/>
                <a:gd name="connsiteX3" fmla="*/ 153353 w 218122"/>
                <a:gd name="connsiteY3" fmla="*/ 30480 h 216788"/>
                <a:gd name="connsiteX4" fmla="*/ 133541 w 218122"/>
                <a:gd name="connsiteY4" fmla="*/ 22384 h 216788"/>
                <a:gd name="connsiteX5" fmla="*/ 122301 w 218122"/>
                <a:gd name="connsiteY5" fmla="*/ 0 h 216788"/>
                <a:gd name="connsiteX6" fmla="*/ 96774 w 218122"/>
                <a:gd name="connsiteY6" fmla="*/ 0 h 216788"/>
                <a:gd name="connsiteX7" fmla="*/ 85439 w 218122"/>
                <a:gd name="connsiteY7" fmla="*/ 22479 h 216788"/>
                <a:gd name="connsiteX8" fmla="*/ 65532 w 218122"/>
                <a:gd name="connsiteY8" fmla="*/ 30575 h 216788"/>
                <a:gd name="connsiteX9" fmla="*/ 41529 w 218122"/>
                <a:gd name="connsiteY9" fmla="*/ 22479 h 216788"/>
                <a:gd name="connsiteX10" fmla="*/ 23241 w 218122"/>
                <a:gd name="connsiteY10" fmla="*/ 40767 h 216788"/>
                <a:gd name="connsiteX11" fmla="*/ 30861 w 218122"/>
                <a:gd name="connsiteY11" fmla="*/ 64770 h 216788"/>
                <a:gd name="connsiteX12" fmla="*/ 22479 w 218122"/>
                <a:gd name="connsiteY12" fmla="*/ 84582 h 216788"/>
                <a:gd name="connsiteX13" fmla="*/ 0 w 218122"/>
                <a:gd name="connsiteY13" fmla="*/ 95821 h 216788"/>
                <a:gd name="connsiteX14" fmla="*/ 0 w 218122"/>
                <a:gd name="connsiteY14" fmla="*/ 120968 h 216788"/>
                <a:gd name="connsiteX15" fmla="*/ 22479 w 218122"/>
                <a:gd name="connsiteY15" fmla="*/ 132302 h 216788"/>
                <a:gd name="connsiteX16" fmla="*/ 30575 w 218122"/>
                <a:gd name="connsiteY16" fmla="*/ 152114 h 216788"/>
                <a:gd name="connsiteX17" fmla="*/ 22479 w 218122"/>
                <a:gd name="connsiteY17" fmla="*/ 176117 h 216788"/>
                <a:gd name="connsiteX18" fmla="*/ 41529 w 218122"/>
                <a:gd name="connsiteY18" fmla="*/ 194405 h 216788"/>
                <a:gd name="connsiteX19" fmla="*/ 65532 w 218122"/>
                <a:gd name="connsiteY19" fmla="*/ 186214 h 216788"/>
                <a:gd name="connsiteX20" fmla="*/ 85344 w 218122"/>
                <a:gd name="connsiteY20" fmla="*/ 194405 h 216788"/>
                <a:gd name="connsiteX21" fmla="*/ 96583 w 218122"/>
                <a:gd name="connsiteY21" fmla="*/ 216789 h 216788"/>
                <a:gd name="connsiteX22" fmla="*/ 122111 w 218122"/>
                <a:gd name="connsiteY22" fmla="*/ 216789 h 216788"/>
                <a:gd name="connsiteX23" fmla="*/ 133445 w 218122"/>
                <a:gd name="connsiteY23" fmla="*/ 194786 h 216788"/>
                <a:gd name="connsiteX24" fmla="*/ 152972 w 218122"/>
                <a:gd name="connsiteY24" fmla="*/ 186880 h 216788"/>
                <a:gd name="connsiteX25" fmla="*/ 176879 w 218122"/>
                <a:gd name="connsiteY25" fmla="*/ 195072 h 216788"/>
                <a:gd name="connsiteX26" fmla="*/ 195167 w 218122"/>
                <a:gd name="connsiteY26" fmla="*/ 176689 h 216788"/>
                <a:gd name="connsiteX27" fmla="*/ 187071 w 218122"/>
                <a:gd name="connsiteY27" fmla="*/ 152781 h 216788"/>
                <a:gd name="connsiteX28" fmla="*/ 195739 w 218122"/>
                <a:gd name="connsiteY28" fmla="*/ 132874 h 216788"/>
                <a:gd name="connsiteX29" fmla="*/ 218123 w 218122"/>
                <a:gd name="connsiteY29" fmla="*/ 121634 h 216788"/>
                <a:gd name="connsiteX30" fmla="*/ 218123 w 218122"/>
                <a:gd name="connsiteY30" fmla="*/ 95821 h 216788"/>
                <a:gd name="connsiteX31" fmla="*/ 195644 w 218122"/>
                <a:gd name="connsiteY31" fmla="*/ 84487 h 216788"/>
                <a:gd name="connsiteX32" fmla="*/ 187547 w 218122"/>
                <a:gd name="connsiteY32" fmla="*/ 64675 h 216788"/>
                <a:gd name="connsiteX33" fmla="*/ 109442 w 218122"/>
                <a:gd name="connsiteY33" fmla="*/ 146875 h 216788"/>
                <a:gd name="connsiteX34" fmla="*/ 71342 w 218122"/>
                <a:gd name="connsiteY34" fmla="*/ 108775 h 216788"/>
                <a:gd name="connsiteX35" fmla="*/ 109442 w 218122"/>
                <a:gd name="connsiteY35" fmla="*/ 70675 h 216788"/>
                <a:gd name="connsiteX36" fmla="*/ 147542 w 218122"/>
                <a:gd name="connsiteY36" fmla="*/ 108775 h 216788"/>
                <a:gd name="connsiteX37" fmla="*/ 109442 w 218122"/>
                <a:gd name="connsiteY37" fmla="*/ 146875 h 21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8122" h="216788">
                  <a:moveTo>
                    <a:pt x="187547" y="64675"/>
                  </a:moveTo>
                  <a:lnTo>
                    <a:pt x="195644" y="40672"/>
                  </a:lnTo>
                  <a:lnTo>
                    <a:pt x="177355" y="22384"/>
                  </a:lnTo>
                  <a:lnTo>
                    <a:pt x="153353" y="30480"/>
                  </a:lnTo>
                  <a:cubicBezTo>
                    <a:pt x="147113" y="26964"/>
                    <a:pt x="140457" y="24244"/>
                    <a:pt x="133541" y="22384"/>
                  </a:cubicBezTo>
                  <a:lnTo>
                    <a:pt x="122301" y="0"/>
                  </a:lnTo>
                  <a:lnTo>
                    <a:pt x="96774" y="0"/>
                  </a:lnTo>
                  <a:lnTo>
                    <a:pt x="85439" y="22479"/>
                  </a:lnTo>
                  <a:cubicBezTo>
                    <a:pt x="78498" y="24356"/>
                    <a:pt x="71813" y="27075"/>
                    <a:pt x="65532" y="30575"/>
                  </a:cubicBezTo>
                  <a:lnTo>
                    <a:pt x="41529" y="22479"/>
                  </a:lnTo>
                  <a:lnTo>
                    <a:pt x="23241" y="40767"/>
                  </a:lnTo>
                  <a:lnTo>
                    <a:pt x="30861" y="64770"/>
                  </a:lnTo>
                  <a:cubicBezTo>
                    <a:pt x="27206" y="70976"/>
                    <a:pt x="24388" y="77637"/>
                    <a:pt x="22479" y="84582"/>
                  </a:cubicBezTo>
                  <a:lnTo>
                    <a:pt x="0" y="95821"/>
                  </a:lnTo>
                  <a:lnTo>
                    <a:pt x="0" y="120968"/>
                  </a:lnTo>
                  <a:lnTo>
                    <a:pt x="22479" y="132302"/>
                  </a:lnTo>
                  <a:cubicBezTo>
                    <a:pt x="24332" y="139221"/>
                    <a:pt x="27052" y="145878"/>
                    <a:pt x="30575" y="152114"/>
                  </a:cubicBezTo>
                  <a:lnTo>
                    <a:pt x="22479" y="176117"/>
                  </a:lnTo>
                  <a:lnTo>
                    <a:pt x="41529" y="194405"/>
                  </a:lnTo>
                  <a:lnTo>
                    <a:pt x="65532" y="186214"/>
                  </a:lnTo>
                  <a:cubicBezTo>
                    <a:pt x="71767" y="189763"/>
                    <a:pt x="78423" y="192515"/>
                    <a:pt x="85344" y="194405"/>
                  </a:cubicBezTo>
                  <a:lnTo>
                    <a:pt x="96583" y="216789"/>
                  </a:lnTo>
                  <a:lnTo>
                    <a:pt x="122111" y="216789"/>
                  </a:lnTo>
                  <a:lnTo>
                    <a:pt x="133445" y="194786"/>
                  </a:lnTo>
                  <a:cubicBezTo>
                    <a:pt x="140245" y="192937"/>
                    <a:pt x="146800" y="190283"/>
                    <a:pt x="152972" y="186880"/>
                  </a:cubicBezTo>
                  <a:lnTo>
                    <a:pt x="176879" y="195072"/>
                  </a:lnTo>
                  <a:lnTo>
                    <a:pt x="195167" y="176689"/>
                  </a:lnTo>
                  <a:lnTo>
                    <a:pt x="187071" y="152781"/>
                  </a:lnTo>
                  <a:cubicBezTo>
                    <a:pt x="190710" y="146497"/>
                    <a:pt x="193618" y="139818"/>
                    <a:pt x="195739" y="132874"/>
                  </a:cubicBezTo>
                  <a:lnTo>
                    <a:pt x="218123" y="121634"/>
                  </a:lnTo>
                  <a:lnTo>
                    <a:pt x="218123" y="95821"/>
                  </a:lnTo>
                  <a:lnTo>
                    <a:pt x="195644" y="84487"/>
                  </a:lnTo>
                  <a:cubicBezTo>
                    <a:pt x="193825" y="77556"/>
                    <a:pt x="191103" y="70896"/>
                    <a:pt x="187547" y="64675"/>
                  </a:cubicBezTo>
                  <a:close/>
                  <a:moveTo>
                    <a:pt x="109442" y="146875"/>
                  </a:moveTo>
                  <a:cubicBezTo>
                    <a:pt x="88401" y="146875"/>
                    <a:pt x="71342" y="129817"/>
                    <a:pt x="71342" y="108775"/>
                  </a:cubicBezTo>
                  <a:cubicBezTo>
                    <a:pt x="71342" y="87734"/>
                    <a:pt x="88401" y="70675"/>
                    <a:pt x="109442" y="70675"/>
                  </a:cubicBezTo>
                  <a:cubicBezTo>
                    <a:pt x="130356" y="70982"/>
                    <a:pt x="147236" y="87861"/>
                    <a:pt x="147542" y="108775"/>
                  </a:cubicBezTo>
                  <a:cubicBezTo>
                    <a:pt x="147542" y="129817"/>
                    <a:pt x="130484" y="146875"/>
                    <a:pt x="109442" y="1468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4937FD1B-8A50-4CEB-82E6-39D7EAD019B3}"/>
                </a:ext>
              </a:extLst>
            </p:cNvPr>
            <p:cNvSpPr/>
            <p:nvPr/>
          </p:nvSpPr>
          <p:spPr>
            <a:xfrm>
              <a:off x="7449652" y="6194523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5B1D232B-6405-449D-81DC-6F56499046C0}"/>
                </a:ext>
              </a:extLst>
            </p:cNvPr>
            <p:cNvSpPr/>
            <p:nvPr/>
          </p:nvSpPr>
          <p:spPr>
            <a:xfrm>
              <a:off x="7498041" y="6287582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2531AABE-0107-40E9-8F95-9948D60D0BBC}"/>
                </a:ext>
              </a:extLst>
            </p:cNvPr>
            <p:cNvSpPr/>
            <p:nvPr/>
          </p:nvSpPr>
          <p:spPr>
            <a:xfrm>
              <a:off x="7319162" y="5662362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E6058556-CDC9-49D2-829F-5D034DA7D5F8}"/>
                </a:ext>
              </a:extLst>
            </p:cNvPr>
            <p:cNvSpPr/>
            <p:nvPr/>
          </p:nvSpPr>
          <p:spPr>
            <a:xfrm>
              <a:off x="7540332" y="5520249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AFE68631-7376-40CB-B94B-E20D011DF629}"/>
                </a:ext>
              </a:extLst>
            </p:cNvPr>
            <p:cNvSpPr/>
            <p:nvPr/>
          </p:nvSpPr>
          <p:spPr>
            <a:xfrm>
              <a:off x="7281249" y="5629638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EFC6D75B-3806-4046-B721-26D7559A3A98}"/>
                </a:ext>
              </a:extLst>
            </p:cNvPr>
            <p:cNvSpPr/>
            <p:nvPr/>
          </p:nvSpPr>
          <p:spPr>
            <a:xfrm>
              <a:off x="7752820" y="5634580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21A70471-35A7-4F3A-B14F-E4E431E72348}"/>
                </a:ext>
              </a:extLst>
            </p:cNvPr>
            <p:cNvSpPr/>
            <p:nvPr/>
          </p:nvSpPr>
          <p:spPr>
            <a:xfrm>
              <a:off x="7177811" y="58774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AF052FEC-E769-43CB-BF45-B3043489FB8F}"/>
                </a:ext>
              </a:extLst>
            </p:cNvPr>
            <p:cNvSpPr/>
            <p:nvPr/>
          </p:nvSpPr>
          <p:spPr>
            <a:xfrm>
              <a:off x="7279546" y="6078976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9FFA846F-CDCC-4851-B972-1152BA094FB6}"/>
                </a:ext>
              </a:extLst>
            </p:cNvPr>
            <p:cNvSpPr/>
            <p:nvPr/>
          </p:nvSpPr>
          <p:spPr>
            <a:xfrm>
              <a:off x="7752602" y="6073654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F74C5953-DF77-45F9-9116-67DB5E2201EF}"/>
                </a:ext>
              </a:extLst>
            </p:cNvPr>
            <p:cNvSpPr/>
            <p:nvPr/>
          </p:nvSpPr>
          <p:spPr>
            <a:xfrm>
              <a:off x="7832655" y="5876769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85AA4F4-071A-423A-AE93-96819D88B7C8}"/>
              </a:ext>
            </a:extLst>
          </p:cNvPr>
          <p:cNvGrpSpPr/>
          <p:nvPr/>
        </p:nvGrpSpPr>
        <p:grpSpPr>
          <a:xfrm>
            <a:off x="5108142" y="5884357"/>
            <a:ext cx="459979" cy="456974"/>
            <a:chOff x="3883716" y="6044991"/>
            <a:chExt cx="479966" cy="476830"/>
          </a:xfrm>
          <a:solidFill>
            <a:srgbClr val="1FC2A7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5C6DE2-5837-4988-B243-600506FBD8A6}"/>
                </a:ext>
              </a:extLst>
            </p:cNvPr>
            <p:cNvSpPr/>
            <p:nvPr/>
          </p:nvSpPr>
          <p:spPr>
            <a:xfrm>
              <a:off x="4130596" y="6058756"/>
              <a:ext cx="70443" cy="95643"/>
            </a:xfrm>
            <a:custGeom>
              <a:avLst/>
              <a:gdLst>
                <a:gd name="connsiteX0" fmla="*/ 24059 w 70443"/>
                <a:gd name="connsiteY0" fmla="*/ 95644 h 95643"/>
                <a:gd name="connsiteX1" fmla="*/ 70443 w 70443"/>
                <a:gd name="connsiteY1" fmla="*/ 23506 h 95643"/>
                <a:gd name="connsiteX2" fmla="*/ 42234 w 70443"/>
                <a:gd name="connsiteY2" fmla="*/ 0 h 95643"/>
                <a:gd name="connsiteX3" fmla="*/ 0 w 70443"/>
                <a:gd name="connsiteY3" fmla="*/ 47519 h 95643"/>
                <a:gd name="connsiteX4" fmla="*/ 24059 w 70443"/>
                <a:gd name="connsiteY4" fmla="*/ 95644 h 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43" h="95643" fill="none" extrusionOk="0">
                  <a:moveTo>
                    <a:pt x="24059" y="95644"/>
                  </a:moveTo>
                  <a:cubicBezTo>
                    <a:pt x="37970" y="71752"/>
                    <a:pt x="60391" y="44202"/>
                    <a:pt x="70443" y="23506"/>
                  </a:cubicBezTo>
                  <a:cubicBezTo>
                    <a:pt x="63036" y="19763"/>
                    <a:pt x="53017" y="3577"/>
                    <a:pt x="42234" y="0"/>
                  </a:cubicBezTo>
                  <a:cubicBezTo>
                    <a:pt x="32864" y="11124"/>
                    <a:pt x="11930" y="23113"/>
                    <a:pt x="0" y="47519"/>
                  </a:cubicBezTo>
                  <a:cubicBezTo>
                    <a:pt x="11194" y="62250"/>
                    <a:pt x="9336" y="79307"/>
                    <a:pt x="24059" y="95644"/>
                  </a:cubicBezTo>
                  <a:close/>
                </a:path>
                <a:path w="70443" h="95643" stroke="0" extrusionOk="0">
                  <a:moveTo>
                    <a:pt x="24059" y="95644"/>
                  </a:moveTo>
                  <a:cubicBezTo>
                    <a:pt x="39716" y="67193"/>
                    <a:pt x="55639" y="46611"/>
                    <a:pt x="70443" y="23506"/>
                  </a:cubicBezTo>
                  <a:cubicBezTo>
                    <a:pt x="58651" y="16575"/>
                    <a:pt x="51853" y="6944"/>
                    <a:pt x="42234" y="0"/>
                  </a:cubicBezTo>
                  <a:cubicBezTo>
                    <a:pt x="35060" y="18338"/>
                    <a:pt x="10785" y="33591"/>
                    <a:pt x="0" y="47519"/>
                  </a:cubicBezTo>
                  <a:cubicBezTo>
                    <a:pt x="8886" y="58439"/>
                    <a:pt x="10743" y="82937"/>
                    <a:pt x="24059" y="95644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1380560812">
                    <a:custGeom>
                      <a:avLst/>
                      <a:gdLst>
                        <a:gd name="connsiteX0" fmla="*/ 24059 w 70443"/>
                        <a:gd name="connsiteY0" fmla="*/ 95644 h 95643"/>
                        <a:gd name="connsiteX1" fmla="*/ 70443 w 70443"/>
                        <a:gd name="connsiteY1" fmla="*/ 23506 h 95643"/>
                        <a:gd name="connsiteX2" fmla="*/ 42234 w 70443"/>
                        <a:gd name="connsiteY2" fmla="*/ 0 h 95643"/>
                        <a:gd name="connsiteX3" fmla="*/ 0 w 70443"/>
                        <a:gd name="connsiteY3" fmla="*/ 47519 h 95643"/>
                        <a:gd name="connsiteX4" fmla="*/ 24059 w 70443"/>
                        <a:gd name="connsiteY4" fmla="*/ 95644 h 956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443" h="95643">
                          <a:moveTo>
                            <a:pt x="24059" y="95644"/>
                          </a:moveTo>
                          <a:lnTo>
                            <a:pt x="70443" y="23506"/>
                          </a:lnTo>
                          <a:lnTo>
                            <a:pt x="42234" y="0"/>
                          </a:lnTo>
                          <a:lnTo>
                            <a:pt x="0" y="47519"/>
                          </a:lnTo>
                          <a:lnTo>
                            <a:pt x="24059" y="95644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848D7C0-6D7F-48E6-B7A1-8A032190BE37}"/>
                </a:ext>
              </a:extLst>
            </p:cNvPr>
            <p:cNvSpPr/>
            <p:nvPr/>
          </p:nvSpPr>
          <p:spPr>
            <a:xfrm>
              <a:off x="4083163" y="6044991"/>
              <a:ext cx="81066" cy="51692"/>
            </a:xfrm>
            <a:custGeom>
              <a:avLst/>
              <a:gdLst>
                <a:gd name="connsiteX0" fmla="*/ 40533 w 81066"/>
                <a:gd name="connsiteY0" fmla="*/ 51693 h 51692"/>
                <a:gd name="connsiteX1" fmla="*/ 81066 w 81066"/>
                <a:gd name="connsiteY1" fmla="*/ 6093 h 51692"/>
                <a:gd name="connsiteX2" fmla="*/ 72386 w 81066"/>
                <a:gd name="connsiteY2" fmla="*/ 3920 h 51692"/>
                <a:gd name="connsiteX3" fmla="*/ 8681 w 81066"/>
                <a:gd name="connsiteY3" fmla="*/ 3920 h 51692"/>
                <a:gd name="connsiteX4" fmla="*/ 0 w 81066"/>
                <a:gd name="connsiteY4" fmla="*/ 6093 h 51692"/>
                <a:gd name="connsiteX5" fmla="*/ 40533 w 81066"/>
                <a:gd name="connsiteY5" fmla="*/ 51693 h 5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066" h="51692" fill="none" extrusionOk="0">
                  <a:moveTo>
                    <a:pt x="40533" y="51693"/>
                  </a:moveTo>
                  <a:cubicBezTo>
                    <a:pt x="54652" y="32338"/>
                    <a:pt x="75282" y="18794"/>
                    <a:pt x="81066" y="6093"/>
                  </a:cubicBezTo>
                  <a:cubicBezTo>
                    <a:pt x="78449" y="6191"/>
                    <a:pt x="76647" y="4519"/>
                    <a:pt x="72386" y="3920"/>
                  </a:cubicBezTo>
                  <a:cubicBezTo>
                    <a:pt x="48036" y="-5840"/>
                    <a:pt x="28703" y="-4432"/>
                    <a:pt x="8681" y="3920"/>
                  </a:cubicBezTo>
                  <a:cubicBezTo>
                    <a:pt x="5904" y="4739"/>
                    <a:pt x="3696" y="4505"/>
                    <a:pt x="0" y="6093"/>
                  </a:cubicBezTo>
                  <a:cubicBezTo>
                    <a:pt x="12837" y="16043"/>
                    <a:pt x="29617" y="44105"/>
                    <a:pt x="40533" y="51693"/>
                  </a:cubicBezTo>
                  <a:close/>
                </a:path>
                <a:path w="81066" h="51692" stroke="0" extrusionOk="0">
                  <a:moveTo>
                    <a:pt x="40533" y="51693"/>
                  </a:moveTo>
                  <a:cubicBezTo>
                    <a:pt x="54671" y="35266"/>
                    <a:pt x="76178" y="22377"/>
                    <a:pt x="81066" y="6093"/>
                  </a:cubicBezTo>
                  <a:cubicBezTo>
                    <a:pt x="78501" y="5745"/>
                    <a:pt x="74468" y="3765"/>
                    <a:pt x="72386" y="3920"/>
                  </a:cubicBezTo>
                  <a:cubicBezTo>
                    <a:pt x="51436" y="-4278"/>
                    <a:pt x="34490" y="-4039"/>
                    <a:pt x="8681" y="3920"/>
                  </a:cubicBezTo>
                  <a:cubicBezTo>
                    <a:pt x="4838" y="5429"/>
                    <a:pt x="1927" y="5062"/>
                    <a:pt x="0" y="6093"/>
                  </a:cubicBezTo>
                  <a:cubicBezTo>
                    <a:pt x="14883" y="13538"/>
                    <a:pt x="25800" y="40127"/>
                    <a:pt x="40533" y="51693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3555979982">
                    <a:custGeom>
                      <a:avLst/>
                      <a:gdLst>
                        <a:gd name="connsiteX0" fmla="*/ 40533 w 81066"/>
                        <a:gd name="connsiteY0" fmla="*/ 51693 h 51692"/>
                        <a:gd name="connsiteX1" fmla="*/ 81066 w 81066"/>
                        <a:gd name="connsiteY1" fmla="*/ 6093 h 51692"/>
                        <a:gd name="connsiteX2" fmla="*/ 72386 w 81066"/>
                        <a:gd name="connsiteY2" fmla="*/ 3920 h 51692"/>
                        <a:gd name="connsiteX3" fmla="*/ 8681 w 81066"/>
                        <a:gd name="connsiteY3" fmla="*/ 3920 h 51692"/>
                        <a:gd name="connsiteX4" fmla="*/ 0 w 81066"/>
                        <a:gd name="connsiteY4" fmla="*/ 6093 h 51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1066" h="51692">
                          <a:moveTo>
                            <a:pt x="40533" y="51693"/>
                          </a:moveTo>
                          <a:lnTo>
                            <a:pt x="81066" y="6093"/>
                          </a:lnTo>
                          <a:lnTo>
                            <a:pt x="72386" y="3920"/>
                          </a:lnTo>
                          <a:cubicBezTo>
                            <a:pt x="51472" y="-1307"/>
                            <a:pt x="29594" y="-1307"/>
                            <a:pt x="8681" y="3920"/>
                          </a:cubicBezTo>
                          <a:lnTo>
                            <a:pt x="0" y="6093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E45665-274C-44E2-86CA-36D5FC7DBF04}"/>
                </a:ext>
              </a:extLst>
            </p:cNvPr>
            <p:cNvSpPr/>
            <p:nvPr/>
          </p:nvSpPr>
          <p:spPr>
            <a:xfrm>
              <a:off x="4046354" y="6058756"/>
              <a:ext cx="70443" cy="95643"/>
            </a:xfrm>
            <a:custGeom>
              <a:avLst/>
              <a:gdLst>
                <a:gd name="connsiteX0" fmla="*/ 70443 w 70443"/>
                <a:gd name="connsiteY0" fmla="*/ 47519 h 95643"/>
                <a:gd name="connsiteX1" fmla="*/ 28210 w 70443"/>
                <a:gd name="connsiteY1" fmla="*/ 0 h 95643"/>
                <a:gd name="connsiteX2" fmla="*/ 0 w 70443"/>
                <a:gd name="connsiteY2" fmla="*/ 23506 h 95643"/>
                <a:gd name="connsiteX3" fmla="*/ 46384 w 70443"/>
                <a:gd name="connsiteY3" fmla="*/ 95644 h 95643"/>
                <a:gd name="connsiteX4" fmla="*/ 70443 w 70443"/>
                <a:gd name="connsiteY4" fmla="*/ 47519 h 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43" h="95643" fill="none" extrusionOk="0">
                  <a:moveTo>
                    <a:pt x="70443" y="47519"/>
                  </a:moveTo>
                  <a:cubicBezTo>
                    <a:pt x="50298" y="26421"/>
                    <a:pt x="43999" y="17041"/>
                    <a:pt x="28210" y="0"/>
                  </a:cubicBezTo>
                  <a:cubicBezTo>
                    <a:pt x="18196" y="13320"/>
                    <a:pt x="5974" y="17207"/>
                    <a:pt x="0" y="23506"/>
                  </a:cubicBezTo>
                  <a:cubicBezTo>
                    <a:pt x="18514" y="49907"/>
                    <a:pt x="32421" y="75650"/>
                    <a:pt x="46384" y="95644"/>
                  </a:cubicBezTo>
                  <a:cubicBezTo>
                    <a:pt x="52759" y="77047"/>
                    <a:pt x="60228" y="71027"/>
                    <a:pt x="70443" y="47519"/>
                  </a:cubicBezTo>
                  <a:close/>
                </a:path>
                <a:path w="70443" h="95643" stroke="0" extrusionOk="0">
                  <a:moveTo>
                    <a:pt x="70443" y="47519"/>
                  </a:moveTo>
                  <a:cubicBezTo>
                    <a:pt x="45531" y="29484"/>
                    <a:pt x="46537" y="14027"/>
                    <a:pt x="28210" y="0"/>
                  </a:cubicBezTo>
                  <a:cubicBezTo>
                    <a:pt x="22975" y="6959"/>
                    <a:pt x="10572" y="12883"/>
                    <a:pt x="0" y="23506"/>
                  </a:cubicBezTo>
                  <a:cubicBezTo>
                    <a:pt x="17730" y="44198"/>
                    <a:pt x="24401" y="79164"/>
                    <a:pt x="46384" y="95644"/>
                  </a:cubicBezTo>
                  <a:cubicBezTo>
                    <a:pt x="53228" y="70228"/>
                    <a:pt x="68456" y="59158"/>
                    <a:pt x="70443" y="47519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764129245">
                    <a:custGeom>
                      <a:avLst/>
                      <a:gdLst>
                        <a:gd name="connsiteX0" fmla="*/ 70443 w 70443"/>
                        <a:gd name="connsiteY0" fmla="*/ 47519 h 95643"/>
                        <a:gd name="connsiteX1" fmla="*/ 28210 w 70443"/>
                        <a:gd name="connsiteY1" fmla="*/ 0 h 95643"/>
                        <a:gd name="connsiteX2" fmla="*/ 0 w 70443"/>
                        <a:gd name="connsiteY2" fmla="*/ 23506 h 95643"/>
                        <a:gd name="connsiteX3" fmla="*/ 46384 w 70443"/>
                        <a:gd name="connsiteY3" fmla="*/ 95644 h 95643"/>
                        <a:gd name="connsiteX4" fmla="*/ 70443 w 70443"/>
                        <a:gd name="connsiteY4" fmla="*/ 47519 h 956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443" h="95643">
                          <a:moveTo>
                            <a:pt x="70443" y="47519"/>
                          </a:moveTo>
                          <a:lnTo>
                            <a:pt x="28210" y="0"/>
                          </a:lnTo>
                          <a:lnTo>
                            <a:pt x="0" y="23506"/>
                          </a:lnTo>
                          <a:lnTo>
                            <a:pt x="46384" y="95644"/>
                          </a:lnTo>
                          <a:lnTo>
                            <a:pt x="70443" y="47519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71A2A0-4938-4AC3-9E98-368606DB254A}"/>
                </a:ext>
              </a:extLst>
            </p:cNvPr>
            <p:cNvSpPr/>
            <p:nvPr/>
          </p:nvSpPr>
          <p:spPr>
            <a:xfrm>
              <a:off x="4129461" y="6084706"/>
              <a:ext cx="234221" cy="437115"/>
            </a:xfrm>
            <a:custGeom>
              <a:avLst/>
              <a:gdLst>
                <a:gd name="connsiteX0" fmla="*/ 233394 w 234221"/>
                <a:gd name="connsiteY0" fmla="*/ 157141 h 437115"/>
                <a:gd name="connsiteX1" fmla="*/ 152259 w 234221"/>
                <a:gd name="connsiteY1" fmla="*/ 21904 h 437115"/>
                <a:gd name="connsiteX2" fmla="*/ 145382 w 234221"/>
                <a:gd name="connsiteY2" fmla="*/ 16716 h 437115"/>
                <a:gd name="connsiteX3" fmla="*/ 83706 w 234221"/>
                <a:gd name="connsiteY3" fmla="*/ 0 h 437115"/>
                <a:gd name="connsiteX4" fmla="*/ 29397 w 234221"/>
                <a:gd name="connsiteY4" fmla="*/ 84450 h 437115"/>
                <a:gd name="connsiteX5" fmla="*/ 24549 w 234221"/>
                <a:gd name="connsiteY5" fmla="*/ 87096 h 437115"/>
                <a:gd name="connsiteX6" fmla="*/ 24238 w 234221"/>
                <a:gd name="connsiteY6" fmla="*/ 87096 h 437115"/>
                <a:gd name="connsiteX7" fmla="*/ 19390 w 234221"/>
                <a:gd name="connsiteY7" fmla="*/ 83920 h 437115"/>
                <a:gd name="connsiteX8" fmla="*/ 0 w 234221"/>
                <a:gd name="connsiteY8" fmla="*/ 45075 h 437115"/>
                <a:gd name="connsiteX9" fmla="*/ 0 w 234221"/>
                <a:gd name="connsiteY9" fmla="*/ 437115 h 437115"/>
                <a:gd name="connsiteX10" fmla="*/ 121046 w 234221"/>
                <a:gd name="connsiteY10" fmla="*/ 437115 h 437115"/>
                <a:gd name="connsiteX11" fmla="*/ 121046 w 234221"/>
                <a:gd name="connsiteY11" fmla="*/ 125473 h 437115"/>
                <a:gd name="connsiteX12" fmla="*/ 121536 w 234221"/>
                <a:gd name="connsiteY12" fmla="*/ 124810 h 437115"/>
                <a:gd name="connsiteX13" fmla="*/ 122199 w 234221"/>
                <a:gd name="connsiteY13" fmla="*/ 125300 h 437115"/>
                <a:gd name="connsiteX14" fmla="*/ 126810 w 234221"/>
                <a:gd name="connsiteY14" fmla="*/ 150501 h 437115"/>
                <a:gd name="connsiteX15" fmla="*/ 158398 w 234221"/>
                <a:gd name="connsiteY15" fmla="*/ 203144 h 437115"/>
                <a:gd name="connsiteX16" fmla="*/ 166306 w 234221"/>
                <a:gd name="connsiteY16" fmla="*/ 205118 h 437115"/>
                <a:gd name="connsiteX17" fmla="*/ 166358 w 234221"/>
                <a:gd name="connsiteY17" fmla="*/ 205087 h 437115"/>
                <a:gd name="connsiteX18" fmla="*/ 231492 w 234221"/>
                <a:gd name="connsiteY18" fmla="*/ 165015 h 437115"/>
                <a:gd name="connsiteX19" fmla="*/ 233394 w 234221"/>
                <a:gd name="connsiteY19" fmla="*/ 157141 h 437115"/>
                <a:gd name="connsiteX20" fmla="*/ 92226 w 234221"/>
                <a:gd name="connsiteY20" fmla="*/ 138973 h 437115"/>
                <a:gd name="connsiteX21" fmla="*/ 40349 w 234221"/>
                <a:gd name="connsiteY21" fmla="*/ 138973 h 437115"/>
                <a:gd name="connsiteX22" fmla="*/ 40349 w 234221"/>
                <a:gd name="connsiteY22" fmla="*/ 127444 h 437115"/>
                <a:gd name="connsiteX23" fmla="*/ 92226 w 234221"/>
                <a:gd name="connsiteY23" fmla="*/ 127444 h 437115"/>
                <a:gd name="connsiteX24" fmla="*/ 92226 w 234221"/>
                <a:gd name="connsiteY24" fmla="*/ 138973 h 43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221" h="437115" fill="none" extrusionOk="0">
                  <a:moveTo>
                    <a:pt x="233394" y="157141"/>
                  </a:moveTo>
                  <a:cubicBezTo>
                    <a:pt x="187552" y="96250"/>
                    <a:pt x="178769" y="62346"/>
                    <a:pt x="152259" y="21904"/>
                  </a:cubicBezTo>
                  <a:cubicBezTo>
                    <a:pt x="150616" y="18742"/>
                    <a:pt x="148088" y="16770"/>
                    <a:pt x="145382" y="16716"/>
                  </a:cubicBezTo>
                  <a:cubicBezTo>
                    <a:pt x="126278" y="12980"/>
                    <a:pt x="96372" y="2424"/>
                    <a:pt x="83706" y="0"/>
                  </a:cubicBezTo>
                  <a:cubicBezTo>
                    <a:pt x="57582" y="41785"/>
                    <a:pt x="36983" y="62572"/>
                    <a:pt x="29397" y="84450"/>
                  </a:cubicBezTo>
                  <a:cubicBezTo>
                    <a:pt x="28268" y="85691"/>
                    <a:pt x="26518" y="87638"/>
                    <a:pt x="24549" y="87096"/>
                  </a:cubicBezTo>
                  <a:cubicBezTo>
                    <a:pt x="24460" y="87130"/>
                    <a:pt x="24330" y="87072"/>
                    <a:pt x="24238" y="87096"/>
                  </a:cubicBezTo>
                  <a:cubicBezTo>
                    <a:pt x="22714" y="86789"/>
                    <a:pt x="20471" y="86061"/>
                    <a:pt x="19390" y="83920"/>
                  </a:cubicBezTo>
                  <a:cubicBezTo>
                    <a:pt x="9378" y="71075"/>
                    <a:pt x="8737" y="62498"/>
                    <a:pt x="0" y="45075"/>
                  </a:cubicBezTo>
                  <a:cubicBezTo>
                    <a:pt x="9172" y="134923"/>
                    <a:pt x="-30589" y="266064"/>
                    <a:pt x="0" y="437115"/>
                  </a:cubicBezTo>
                  <a:cubicBezTo>
                    <a:pt x="40906" y="430462"/>
                    <a:pt x="90955" y="447088"/>
                    <a:pt x="121046" y="437115"/>
                  </a:cubicBezTo>
                  <a:cubicBezTo>
                    <a:pt x="100017" y="351881"/>
                    <a:pt x="156592" y="220169"/>
                    <a:pt x="121046" y="125473"/>
                  </a:cubicBezTo>
                  <a:cubicBezTo>
                    <a:pt x="121084" y="125160"/>
                    <a:pt x="121183" y="124942"/>
                    <a:pt x="121536" y="124810"/>
                  </a:cubicBezTo>
                  <a:cubicBezTo>
                    <a:pt x="121920" y="124769"/>
                    <a:pt x="122159" y="124977"/>
                    <a:pt x="122199" y="125300"/>
                  </a:cubicBezTo>
                  <a:cubicBezTo>
                    <a:pt x="125835" y="137646"/>
                    <a:pt x="125214" y="143334"/>
                    <a:pt x="126810" y="150501"/>
                  </a:cubicBezTo>
                  <a:cubicBezTo>
                    <a:pt x="136268" y="159796"/>
                    <a:pt x="146773" y="190197"/>
                    <a:pt x="158398" y="203144"/>
                  </a:cubicBezTo>
                  <a:cubicBezTo>
                    <a:pt x="160650" y="205768"/>
                    <a:pt x="163365" y="205860"/>
                    <a:pt x="166306" y="205118"/>
                  </a:cubicBezTo>
                  <a:cubicBezTo>
                    <a:pt x="166328" y="205107"/>
                    <a:pt x="166342" y="205098"/>
                    <a:pt x="166358" y="205087"/>
                  </a:cubicBezTo>
                  <a:cubicBezTo>
                    <a:pt x="194771" y="180536"/>
                    <a:pt x="212915" y="181054"/>
                    <a:pt x="231492" y="165015"/>
                  </a:cubicBezTo>
                  <a:cubicBezTo>
                    <a:pt x="234324" y="164033"/>
                    <a:pt x="235073" y="159755"/>
                    <a:pt x="233394" y="157141"/>
                  </a:cubicBezTo>
                  <a:close/>
                  <a:moveTo>
                    <a:pt x="92226" y="138973"/>
                  </a:moveTo>
                  <a:cubicBezTo>
                    <a:pt x="79158" y="142707"/>
                    <a:pt x="64763" y="136828"/>
                    <a:pt x="40349" y="138973"/>
                  </a:cubicBezTo>
                  <a:cubicBezTo>
                    <a:pt x="39008" y="133937"/>
                    <a:pt x="40633" y="130456"/>
                    <a:pt x="40349" y="127444"/>
                  </a:cubicBezTo>
                  <a:cubicBezTo>
                    <a:pt x="57934" y="121545"/>
                    <a:pt x="71563" y="131393"/>
                    <a:pt x="92226" y="127444"/>
                  </a:cubicBezTo>
                  <a:cubicBezTo>
                    <a:pt x="93188" y="131496"/>
                    <a:pt x="91283" y="133845"/>
                    <a:pt x="92226" y="138973"/>
                  </a:cubicBezTo>
                  <a:close/>
                </a:path>
                <a:path w="234221" h="437115" stroke="0" extrusionOk="0">
                  <a:moveTo>
                    <a:pt x="233394" y="157141"/>
                  </a:moveTo>
                  <a:cubicBezTo>
                    <a:pt x="202725" y="122753"/>
                    <a:pt x="184685" y="56246"/>
                    <a:pt x="152259" y="21904"/>
                  </a:cubicBezTo>
                  <a:cubicBezTo>
                    <a:pt x="150938" y="19978"/>
                    <a:pt x="147429" y="17770"/>
                    <a:pt x="145382" y="16716"/>
                  </a:cubicBezTo>
                  <a:cubicBezTo>
                    <a:pt x="124374" y="17417"/>
                    <a:pt x="100994" y="-2015"/>
                    <a:pt x="83706" y="0"/>
                  </a:cubicBezTo>
                  <a:cubicBezTo>
                    <a:pt x="74208" y="25539"/>
                    <a:pt x="40632" y="56011"/>
                    <a:pt x="29397" y="84450"/>
                  </a:cubicBezTo>
                  <a:cubicBezTo>
                    <a:pt x="28712" y="86128"/>
                    <a:pt x="26560" y="87007"/>
                    <a:pt x="24549" y="87096"/>
                  </a:cubicBezTo>
                  <a:cubicBezTo>
                    <a:pt x="24436" y="87123"/>
                    <a:pt x="24309" y="87089"/>
                    <a:pt x="24238" y="87096"/>
                  </a:cubicBezTo>
                  <a:cubicBezTo>
                    <a:pt x="22370" y="86749"/>
                    <a:pt x="20263" y="86014"/>
                    <a:pt x="19390" y="83920"/>
                  </a:cubicBezTo>
                  <a:cubicBezTo>
                    <a:pt x="6700" y="66855"/>
                    <a:pt x="10806" y="62558"/>
                    <a:pt x="0" y="45075"/>
                  </a:cubicBezTo>
                  <a:cubicBezTo>
                    <a:pt x="6458" y="182067"/>
                    <a:pt x="-12792" y="309501"/>
                    <a:pt x="0" y="437115"/>
                  </a:cubicBezTo>
                  <a:cubicBezTo>
                    <a:pt x="28891" y="427366"/>
                    <a:pt x="73674" y="446299"/>
                    <a:pt x="121046" y="437115"/>
                  </a:cubicBezTo>
                  <a:cubicBezTo>
                    <a:pt x="114850" y="293935"/>
                    <a:pt x="131430" y="241148"/>
                    <a:pt x="121046" y="125473"/>
                  </a:cubicBezTo>
                  <a:cubicBezTo>
                    <a:pt x="121016" y="125095"/>
                    <a:pt x="121162" y="124900"/>
                    <a:pt x="121536" y="124810"/>
                  </a:cubicBezTo>
                  <a:cubicBezTo>
                    <a:pt x="121889" y="124779"/>
                    <a:pt x="122153" y="124927"/>
                    <a:pt x="122199" y="125300"/>
                  </a:cubicBezTo>
                  <a:cubicBezTo>
                    <a:pt x="125213" y="132743"/>
                    <a:pt x="122664" y="143899"/>
                    <a:pt x="126810" y="150501"/>
                  </a:cubicBezTo>
                  <a:cubicBezTo>
                    <a:pt x="141639" y="166866"/>
                    <a:pt x="137893" y="181486"/>
                    <a:pt x="158398" y="203144"/>
                  </a:cubicBezTo>
                  <a:cubicBezTo>
                    <a:pt x="159666" y="205502"/>
                    <a:pt x="163755" y="207579"/>
                    <a:pt x="166306" y="205118"/>
                  </a:cubicBezTo>
                  <a:cubicBezTo>
                    <a:pt x="166324" y="205107"/>
                    <a:pt x="166340" y="205097"/>
                    <a:pt x="166358" y="205087"/>
                  </a:cubicBezTo>
                  <a:cubicBezTo>
                    <a:pt x="180917" y="186637"/>
                    <a:pt x="212894" y="179945"/>
                    <a:pt x="231492" y="165015"/>
                  </a:cubicBezTo>
                  <a:cubicBezTo>
                    <a:pt x="234692" y="163153"/>
                    <a:pt x="235482" y="160011"/>
                    <a:pt x="233394" y="157141"/>
                  </a:cubicBezTo>
                  <a:close/>
                  <a:moveTo>
                    <a:pt x="92226" y="138973"/>
                  </a:moveTo>
                  <a:cubicBezTo>
                    <a:pt x="81674" y="145096"/>
                    <a:pt x="56369" y="137446"/>
                    <a:pt x="40349" y="138973"/>
                  </a:cubicBezTo>
                  <a:cubicBezTo>
                    <a:pt x="38972" y="133514"/>
                    <a:pt x="41306" y="129891"/>
                    <a:pt x="40349" y="127444"/>
                  </a:cubicBezTo>
                  <a:cubicBezTo>
                    <a:pt x="53194" y="126222"/>
                    <a:pt x="81233" y="128104"/>
                    <a:pt x="92226" y="127444"/>
                  </a:cubicBezTo>
                  <a:cubicBezTo>
                    <a:pt x="93208" y="130249"/>
                    <a:pt x="91035" y="135114"/>
                    <a:pt x="92226" y="138973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375622321">
                    <a:custGeom>
                      <a:avLst/>
                      <a:gdLst>
                        <a:gd name="connsiteX0" fmla="*/ 233394 w 234221"/>
                        <a:gd name="connsiteY0" fmla="*/ 157141 h 437115"/>
                        <a:gd name="connsiteX1" fmla="*/ 152259 w 234221"/>
                        <a:gd name="connsiteY1" fmla="*/ 21904 h 437115"/>
                        <a:gd name="connsiteX2" fmla="*/ 145382 w 234221"/>
                        <a:gd name="connsiteY2" fmla="*/ 16716 h 437115"/>
                        <a:gd name="connsiteX3" fmla="*/ 83706 w 234221"/>
                        <a:gd name="connsiteY3" fmla="*/ 0 h 437115"/>
                        <a:gd name="connsiteX4" fmla="*/ 29397 w 234221"/>
                        <a:gd name="connsiteY4" fmla="*/ 84450 h 437115"/>
                        <a:gd name="connsiteX5" fmla="*/ 24549 w 234221"/>
                        <a:gd name="connsiteY5" fmla="*/ 87096 h 437115"/>
                        <a:gd name="connsiteX6" fmla="*/ 24238 w 234221"/>
                        <a:gd name="connsiteY6" fmla="*/ 87096 h 437115"/>
                        <a:gd name="connsiteX7" fmla="*/ 19390 w 234221"/>
                        <a:gd name="connsiteY7" fmla="*/ 83920 h 437115"/>
                        <a:gd name="connsiteX8" fmla="*/ 0 w 234221"/>
                        <a:gd name="connsiteY8" fmla="*/ 45075 h 437115"/>
                        <a:gd name="connsiteX9" fmla="*/ 0 w 234221"/>
                        <a:gd name="connsiteY9" fmla="*/ 437115 h 437115"/>
                        <a:gd name="connsiteX10" fmla="*/ 121046 w 234221"/>
                        <a:gd name="connsiteY10" fmla="*/ 437115 h 437115"/>
                        <a:gd name="connsiteX11" fmla="*/ 121046 w 234221"/>
                        <a:gd name="connsiteY11" fmla="*/ 125473 h 437115"/>
                        <a:gd name="connsiteX12" fmla="*/ 121536 w 234221"/>
                        <a:gd name="connsiteY12" fmla="*/ 124810 h 437115"/>
                        <a:gd name="connsiteX13" fmla="*/ 122199 w 234221"/>
                        <a:gd name="connsiteY13" fmla="*/ 125300 h 437115"/>
                        <a:gd name="connsiteX14" fmla="*/ 126810 w 234221"/>
                        <a:gd name="connsiteY14" fmla="*/ 150501 h 437115"/>
                        <a:gd name="connsiteX15" fmla="*/ 158398 w 234221"/>
                        <a:gd name="connsiteY15" fmla="*/ 203144 h 437115"/>
                        <a:gd name="connsiteX16" fmla="*/ 166306 w 234221"/>
                        <a:gd name="connsiteY16" fmla="*/ 205118 h 437115"/>
                        <a:gd name="connsiteX17" fmla="*/ 166358 w 234221"/>
                        <a:gd name="connsiteY17" fmla="*/ 205087 h 437115"/>
                        <a:gd name="connsiteX18" fmla="*/ 231492 w 234221"/>
                        <a:gd name="connsiteY18" fmla="*/ 165015 h 437115"/>
                        <a:gd name="connsiteX19" fmla="*/ 233394 w 234221"/>
                        <a:gd name="connsiteY19" fmla="*/ 157141 h 437115"/>
                        <a:gd name="connsiteX20" fmla="*/ 92226 w 234221"/>
                        <a:gd name="connsiteY20" fmla="*/ 138973 h 437115"/>
                        <a:gd name="connsiteX21" fmla="*/ 40349 w 234221"/>
                        <a:gd name="connsiteY21" fmla="*/ 138973 h 437115"/>
                        <a:gd name="connsiteX22" fmla="*/ 40349 w 234221"/>
                        <a:gd name="connsiteY22" fmla="*/ 127444 h 437115"/>
                        <a:gd name="connsiteX23" fmla="*/ 92226 w 234221"/>
                        <a:gd name="connsiteY23" fmla="*/ 127444 h 4371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34221" h="437115">
                          <a:moveTo>
                            <a:pt x="233394" y="157141"/>
                          </a:moveTo>
                          <a:lnTo>
                            <a:pt x="152259" y="21904"/>
                          </a:lnTo>
                          <a:cubicBezTo>
                            <a:pt x="150723" y="19351"/>
                            <a:pt x="148259" y="17492"/>
                            <a:pt x="145382" y="16716"/>
                          </a:cubicBezTo>
                          <a:lnTo>
                            <a:pt x="83706" y="0"/>
                          </a:lnTo>
                          <a:lnTo>
                            <a:pt x="29397" y="84450"/>
                          </a:lnTo>
                          <a:cubicBezTo>
                            <a:pt x="28336" y="86099"/>
                            <a:pt x="26510" y="87096"/>
                            <a:pt x="24549" y="87096"/>
                          </a:cubicBezTo>
                          <a:lnTo>
                            <a:pt x="24238" y="87096"/>
                          </a:lnTo>
                          <a:cubicBezTo>
                            <a:pt x="22169" y="86986"/>
                            <a:pt x="20318" y="85773"/>
                            <a:pt x="19390" y="83920"/>
                          </a:cubicBezTo>
                          <a:lnTo>
                            <a:pt x="0" y="45075"/>
                          </a:lnTo>
                          <a:lnTo>
                            <a:pt x="0" y="437115"/>
                          </a:lnTo>
                          <a:lnTo>
                            <a:pt x="121046" y="437115"/>
                          </a:lnTo>
                          <a:lnTo>
                            <a:pt x="121046" y="125473"/>
                          </a:lnTo>
                          <a:cubicBezTo>
                            <a:pt x="120998" y="125155"/>
                            <a:pt x="121218" y="124858"/>
                            <a:pt x="121536" y="124810"/>
                          </a:cubicBezTo>
                          <a:cubicBezTo>
                            <a:pt x="121854" y="124762"/>
                            <a:pt x="122151" y="124982"/>
                            <a:pt x="122199" y="125300"/>
                          </a:cubicBezTo>
                          <a:lnTo>
                            <a:pt x="126810" y="150501"/>
                          </a:lnTo>
                          <a:lnTo>
                            <a:pt x="158398" y="203144"/>
                          </a:lnTo>
                          <a:cubicBezTo>
                            <a:pt x="160037" y="205874"/>
                            <a:pt x="163578" y="206757"/>
                            <a:pt x="166306" y="205118"/>
                          </a:cubicBezTo>
                          <a:cubicBezTo>
                            <a:pt x="166324" y="205108"/>
                            <a:pt x="166341" y="205097"/>
                            <a:pt x="166358" y="205087"/>
                          </a:cubicBezTo>
                          <a:lnTo>
                            <a:pt x="231492" y="165015"/>
                          </a:lnTo>
                          <a:cubicBezTo>
                            <a:pt x="234174" y="163353"/>
                            <a:pt x="235022" y="159844"/>
                            <a:pt x="233394" y="157141"/>
                          </a:cubicBezTo>
                          <a:close/>
                          <a:moveTo>
                            <a:pt x="92226" y="138973"/>
                          </a:moveTo>
                          <a:lnTo>
                            <a:pt x="40349" y="138973"/>
                          </a:lnTo>
                          <a:lnTo>
                            <a:pt x="40349" y="127444"/>
                          </a:lnTo>
                          <a:lnTo>
                            <a:pt x="92226" y="127444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B96C4CA-09B6-4516-8C38-FF77CB73F53E}"/>
                </a:ext>
              </a:extLst>
            </p:cNvPr>
            <p:cNvSpPr/>
            <p:nvPr/>
          </p:nvSpPr>
          <p:spPr>
            <a:xfrm>
              <a:off x="3883716" y="6084706"/>
              <a:ext cx="234216" cy="437115"/>
            </a:xfrm>
            <a:custGeom>
              <a:avLst/>
              <a:gdLst>
                <a:gd name="connsiteX0" fmla="*/ 234217 w 234216"/>
                <a:gd name="connsiteY0" fmla="*/ 437115 h 437115"/>
                <a:gd name="connsiteX1" fmla="*/ 234217 w 234216"/>
                <a:gd name="connsiteY1" fmla="*/ 45075 h 437115"/>
                <a:gd name="connsiteX2" fmla="*/ 214803 w 234216"/>
                <a:gd name="connsiteY2" fmla="*/ 83908 h 437115"/>
                <a:gd name="connsiteX3" fmla="*/ 209956 w 234216"/>
                <a:gd name="connsiteY3" fmla="*/ 87084 h 437115"/>
                <a:gd name="connsiteX4" fmla="*/ 209644 w 234216"/>
                <a:gd name="connsiteY4" fmla="*/ 87084 h 437115"/>
                <a:gd name="connsiteX5" fmla="*/ 204797 w 234216"/>
                <a:gd name="connsiteY5" fmla="*/ 84438 h 437115"/>
                <a:gd name="connsiteX6" fmla="*/ 150505 w 234216"/>
                <a:gd name="connsiteY6" fmla="*/ 0 h 437115"/>
                <a:gd name="connsiteX7" fmla="*/ 88829 w 234216"/>
                <a:gd name="connsiteY7" fmla="*/ 16716 h 437115"/>
                <a:gd name="connsiteX8" fmla="*/ 81958 w 234216"/>
                <a:gd name="connsiteY8" fmla="*/ 21904 h 437115"/>
                <a:gd name="connsiteX9" fmla="*/ 822 w 234216"/>
                <a:gd name="connsiteY9" fmla="*/ 157141 h 437115"/>
                <a:gd name="connsiteX10" fmla="*/ 2742 w 234216"/>
                <a:gd name="connsiteY10" fmla="*/ 165015 h 437115"/>
                <a:gd name="connsiteX11" fmla="*/ 67876 w 234216"/>
                <a:gd name="connsiteY11" fmla="*/ 205087 h 437115"/>
                <a:gd name="connsiteX12" fmla="*/ 75805 w 234216"/>
                <a:gd name="connsiteY12" fmla="*/ 203196 h 437115"/>
                <a:gd name="connsiteX13" fmla="*/ 75837 w 234216"/>
                <a:gd name="connsiteY13" fmla="*/ 203144 h 437115"/>
                <a:gd name="connsiteX14" fmla="*/ 107407 w 234216"/>
                <a:gd name="connsiteY14" fmla="*/ 150501 h 437115"/>
                <a:gd name="connsiteX15" fmla="*/ 112052 w 234216"/>
                <a:gd name="connsiteY15" fmla="*/ 125300 h 437115"/>
                <a:gd name="connsiteX16" fmla="*/ 112715 w 234216"/>
                <a:gd name="connsiteY16" fmla="*/ 124810 h 437115"/>
                <a:gd name="connsiteX17" fmla="*/ 113205 w 234216"/>
                <a:gd name="connsiteY17" fmla="*/ 125473 h 437115"/>
                <a:gd name="connsiteX18" fmla="*/ 113205 w 234216"/>
                <a:gd name="connsiteY18" fmla="*/ 437115 h 437115"/>
                <a:gd name="connsiteX19" fmla="*/ 234217 w 234216"/>
                <a:gd name="connsiteY19" fmla="*/ 437115 h 43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4216" h="437115" fill="none" extrusionOk="0">
                  <a:moveTo>
                    <a:pt x="234217" y="437115"/>
                  </a:moveTo>
                  <a:cubicBezTo>
                    <a:pt x="208492" y="293293"/>
                    <a:pt x="248378" y="172554"/>
                    <a:pt x="234217" y="45075"/>
                  </a:cubicBezTo>
                  <a:cubicBezTo>
                    <a:pt x="231403" y="55292"/>
                    <a:pt x="217664" y="72608"/>
                    <a:pt x="214803" y="83908"/>
                  </a:cubicBezTo>
                  <a:cubicBezTo>
                    <a:pt x="214097" y="85827"/>
                    <a:pt x="212067" y="87014"/>
                    <a:pt x="209956" y="87084"/>
                  </a:cubicBezTo>
                  <a:cubicBezTo>
                    <a:pt x="209846" y="87104"/>
                    <a:pt x="209791" y="87077"/>
                    <a:pt x="209644" y="87084"/>
                  </a:cubicBezTo>
                  <a:cubicBezTo>
                    <a:pt x="207444" y="86985"/>
                    <a:pt x="205683" y="85818"/>
                    <a:pt x="204797" y="84438"/>
                  </a:cubicBezTo>
                  <a:cubicBezTo>
                    <a:pt x="179610" y="56340"/>
                    <a:pt x="176698" y="21358"/>
                    <a:pt x="150505" y="0"/>
                  </a:cubicBezTo>
                  <a:cubicBezTo>
                    <a:pt x="129722" y="11696"/>
                    <a:pt x="108709" y="8526"/>
                    <a:pt x="88829" y="16716"/>
                  </a:cubicBezTo>
                  <a:cubicBezTo>
                    <a:pt x="85858" y="17274"/>
                    <a:pt x="83602" y="19520"/>
                    <a:pt x="81958" y="21904"/>
                  </a:cubicBezTo>
                  <a:cubicBezTo>
                    <a:pt x="62869" y="90483"/>
                    <a:pt x="27928" y="93949"/>
                    <a:pt x="822" y="157141"/>
                  </a:cubicBezTo>
                  <a:cubicBezTo>
                    <a:pt x="-534" y="159809"/>
                    <a:pt x="420" y="163014"/>
                    <a:pt x="2742" y="165015"/>
                  </a:cubicBezTo>
                  <a:cubicBezTo>
                    <a:pt x="27202" y="173342"/>
                    <a:pt x="41522" y="194562"/>
                    <a:pt x="67876" y="205087"/>
                  </a:cubicBezTo>
                  <a:cubicBezTo>
                    <a:pt x="71296" y="206417"/>
                    <a:pt x="74353" y="205049"/>
                    <a:pt x="75805" y="203196"/>
                  </a:cubicBezTo>
                  <a:cubicBezTo>
                    <a:pt x="75818" y="203179"/>
                    <a:pt x="75822" y="203159"/>
                    <a:pt x="75837" y="203144"/>
                  </a:cubicBezTo>
                  <a:cubicBezTo>
                    <a:pt x="80116" y="186505"/>
                    <a:pt x="96522" y="178026"/>
                    <a:pt x="107407" y="150501"/>
                  </a:cubicBezTo>
                  <a:cubicBezTo>
                    <a:pt x="107273" y="144756"/>
                    <a:pt x="111461" y="134958"/>
                    <a:pt x="112052" y="125300"/>
                  </a:cubicBezTo>
                  <a:cubicBezTo>
                    <a:pt x="112109" y="124960"/>
                    <a:pt x="112365" y="124746"/>
                    <a:pt x="112715" y="124810"/>
                  </a:cubicBezTo>
                  <a:cubicBezTo>
                    <a:pt x="113055" y="124826"/>
                    <a:pt x="113208" y="125216"/>
                    <a:pt x="113205" y="125473"/>
                  </a:cubicBezTo>
                  <a:cubicBezTo>
                    <a:pt x="124358" y="280191"/>
                    <a:pt x="77526" y="334012"/>
                    <a:pt x="113205" y="437115"/>
                  </a:cubicBezTo>
                  <a:cubicBezTo>
                    <a:pt x="150145" y="429763"/>
                    <a:pt x="199399" y="441385"/>
                    <a:pt x="234217" y="437115"/>
                  </a:cubicBezTo>
                  <a:close/>
                </a:path>
                <a:path w="234216" h="437115" stroke="0" extrusionOk="0">
                  <a:moveTo>
                    <a:pt x="234217" y="437115"/>
                  </a:moveTo>
                  <a:cubicBezTo>
                    <a:pt x="223779" y="254559"/>
                    <a:pt x="241305" y="169471"/>
                    <a:pt x="234217" y="45075"/>
                  </a:cubicBezTo>
                  <a:cubicBezTo>
                    <a:pt x="233987" y="56963"/>
                    <a:pt x="219865" y="67133"/>
                    <a:pt x="214803" y="83908"/>
                  </a:cubicBezTo>
                  <a:cubicBezTo>
                    <a:pt x="213599" y="85971"/>
                    <a:pt x="211945" y="86616"/>
                    <a:pt x="209956" y="87084"/>
                  </a:cubicBezTo>
                  <a:cubicBezTo>
                    <a:pt x="209853" y="87088"/>
                    <a:pt x="209736" y="87057"/>
                    <a:pt x="209644" y="87084"/>
                  </a:cubicBezTo>
                  <a:cubicBezTo>
                    <a:pt x="207543" y="86925"/>
                    <a:pt x="205955" y="86121"/>
                    <a:pt x="204797" y="84438"/>
                  </a:cubicBezTo>
                  <a:cubicBezTo>
                    <a:pt x="185689" y="58248"/>
                    <a:pt x="180187" y="35880"/>
                    <a:pt x="150505" y="0"/>
                  </a:cubicBezTo>
                  <a:cubicBezTo>
                    <a:pt x="137168" y="6546"/>
                    <a:pt x="101667" y="6102"/>
                    <a:pt x="88829" y="16716"/>
                  </a:cubicBezTo>
                  <a:cubicBezTo>
                    <a:pt x="86228" y="17496"/>
                    <a:pt x="83469" y="18589"/>
                    <a:pt x="81958" y="21904"/>
                  </a:cubicBezTo>
                  <a:cubicBezTo>
                    <a:pt x="57697" y="76949"/>
                    <a:pt x="38381" y="92492"/>
                    <a:pt x="822" y="157141"/>
                  </a:cubicBezTo>
                  <a:cubicBezTo>
                    <a:pt x="-149" y="159661"/>
                    <a:pt x="133" y="163559"/>
                    <a:pt x="2742" y="165015"/>
                  </a:cubicBezTo>
                  <a:cubicBezTo>
                    <a:pt x="33372" y="176529"/>
                    <a:pt x="46150" y="197245"/>
                    <a:pt x="67876" y="205087"/>
                  </a:cubicBezTo>
                  <a:cubicBezTo>
                    <a:pt x="70806" y="206931"/>
                    <a:pt x="73653" y="206333"/>
                    <a:pt x="75805" y="203196"/>
                  </a:cubicBezTo>
                  <a:cubicBezTo>
                    <a:pt x="75811" y="203181"/>
                    <a:pt x="75825" y="203162"/>
                    <a:pt x="75837" y="203144"/>
                  </a:cubicBezTo>
                  <a:cubicBezTo>
                    <a:pt x="82182" y="191754"/>
                    <a:pt x="97561" y="174879"/>
                    <a:pt x="107407" y="150501"/>
                  </a:cubicBezTo>
                  <a:cubicBezTo>
                    <a:pt x="107630" y="144873"/>
                    <a:pt x="110961" y="138118"/>
                    <a:pt x="112052" y="125300"/>
                  </a:cubicBezTo>
                  <a:cubicBezTo>
                    <a:pt x="112007" y="124996"/>
                    <a:pt x="112333" y="124768"/>
                    <a:pt x="112715" y="124810"/>
                  </a:cubicBezTo>
                  <a:cubicBezTo>
                    <a:pt x="113028" y="124866"/>
                    <a:pt x="113167" y="125112"/>
                    <a:pt x="113205" y="125473"/>
                  </a:cubicBezTo>
                  <a:cubicBezTo>
                    <a:pt x="136105" y="208146"/>
                    <a:pt x="95394" y="327948"/>
                    <a:pt x="113205" y="437115"/>
                  </a:cubicBezTo>
                  <a:cubicBezTo>
                    <a:pt x="171103" y="423904"/>
                    <a:pt x="182975" y="440923"/>
                    <a:pt x="234217" y="437115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2039696610">
                    <a:custGeom>
                      <a:avLst/>
                      <a:gdLst>
                        <a:gd name="connsiteX0" fmla="*/ 234217 w 234216"/>
                        <a:gd name="connsiteY0" fmla="*/ 437115 h 437115"/>
                        <a:gd name="connsiteX1" fmla="*/ 234217 w 234216"/>
                        <a:gd name="connsiteY1" fmla="*/ 45075 h 437115"/>
                        <a:gd name="connsiteX2" fmla="*/ 214803 w 234216"/>
                        <a:gd name="connsiteY2" fmla="*/ 83908 h 437115"/>
                        <a:gd name="connsiteX3" fmla="*/ 209956 w 234216"/>
                        <a:gd name="connsiteY3" fmla="*/ 87084 h 437115"/>
                        <a:gd name="connsiteX4" fmla="*/ 209644 w 234216"/>
                        <a:gd name="connsiteY4" fmla="*/ 87084 h 437115"/>
                        <a:gd name="connsiteX5" fmla="*/ 204797 w 234216"/>
                        <a:gd name="connsiteY5" fmla="*/ 84438 h 437115"/>
                        <a:gd name="connsiteX6" fmla="*/ 150505 w 234216"/>
                        <a:gd name="connsiteY6" fmla="*/ 0 h 437115"/>
                        <a:gd name="connsiteX7" fmla="*/ 88829 w 234216"/>
                        <a:gd name="connsiteY7" fmla="*/ 16716 h 437115"/>
                        <a:gd name="connsiteX8" fmla="*/ 81958 w 234216"/>
                        <a:gd name="connsiteY8" fmla="*/ 21904 h 437115"/>
                        <a:gd name="connsiteX9" fmla="*/ 822 w 234216"/>
                        <a:gd name="connsiteY9" fmla="*/ 157141 h 437115"/>
                        <a:gd name="connsiteX10" fmla="*/ 2742 w 234216"/>
                        <a:gd name="connsiteY10" fmla="*/ 165015 h 437115"/>
                        <a:gd name="connsiteX11" fmla="*/ 67876 w 234216"/>
                        <a:gd name="connsiteY11" fmla="*/ 205087 h 437115"/>
                        <a:gd name="connsiteX12" fmla="*/ 75805 w 234216"/>
                        <a:gd name="connsiteY12" fmla="*/ 203196 h 437115"/>
                        <a:gd name="connsiteX13" fmla="*/ 75837 w 234216"/>
                        <a:gd name="connsiteY13" fmla="*/ 203144 h 437115"/>
                        <a:gd name="connsiteX14" fmla="*/ 107407 w 234216"/>
                        <a:gd name="connsiteY14" fmla="*/ 150501 h 437115"/>
                        <a:gd name="connsiteX15" fmla="*/ 112052 w 234216"/>
                        <a:gd name="connsiteY15" fmla="*/ 125300 h 437115"/>
                        <a:gd name="connsiteX16" fmla="*/ 112715 w 234216"/>
                        <a:gd name="connsiteY16" fmla="*/ 124810 h 437115"/>
                        <a:gd name="connsiteX17" fmla="*/ 113205 w 234216"/>
                        <a:gd name="connsiteY17" fmla="*/ 125473 h 437115"/>
                        <a:gd name="connsiteX18" fmla="*/ 113205 w 234216"/>
                        <a:gd name="connsiteY18" fmla="*/ 437115 h 4371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34216" h="437115">
                          <a:moveTo>
                            <a:pt x="234217" y="437115"/>
                          </a:moveTo>
                          <a:lnTo>
                            <a:pt x="234217" y="45075"/>
                          </a:lnTo>
                          <a:lnTo>
                            <a:pt x="214803" y="83908"/>
                          </a:lnTo>
                          <a:cubicBezTo>
                            <a:pt x="213876" y="85761"/>
                            <a:pt x="212025" y="86974"/>
                            <a:pt x="209956" y="87084"/>
                          </a:cubicBezTo>
                          <a:lnTo>
                            <a:pt x="209644" y="87084"/>
                          </a:lnTo>
                          <a:cubicBezTo>
                            <a:pt x="207683" y="87084"/>
                            <a:pt x="205857" y="86087"/>
                            <a:pt x="204797" y="84438"/>
                          </a:cubicBezTo>
                          <a:lnTo>
                            <a:pt x="150505" y="0"/>
                          </a:lnTo>
                          <a:lnTo>
                            <a:pt x="88829" y="16716"/>
                          </a:lnTo>
                          <a:cubicBezTo>
                            <a:pt x="85955" y="17493"/>
                            <a:pt x="83492" y="19352"/>
                            <a:pt x="81958" y="21904"/>
                          </a:cubicBezTo>
                          <a:lnTo>
                            <a:pt x="822" y="157141"/>
                          </a:lnTo>
                          <a:cubicBezTo>
                            <a:pt x="-802" y="159848"/>
                            <a:pt x="54" y="163359"/>
                            <a:pt x="2742" y="165015"/>
                          </a:cubicBezTo>
                          <a:lnTo>
                            <a:pt x="67876" y="205087"/>
                          </a:lnTo>
                          <a:cubicBezTo>
                            <a:pt x="70588" y="206754"/>
                            <a:pt x="74138" y="205907"/>
                            <a:pt x="75805" y="203196"/>
                          </a:cubicBezTo>
                          <a:cubicBezTo>
                            <a:pt x="75816" y="203178"/>
                            <a:pt x="75826" y="203162"/>
                            <a:pt x="75837" y="203144"/>
                          </a:cubicBezTo>
                          <a:lnTo>
                            <a:pt x="107407" y="150501"/>
                          </a:lnTo>
                          <a:lnTo>
                            <a:pt x="112052" y="125300"/>
                          </a:lnTo>
                          <a:cubicBezTo>
                            <a:pt x="112100" y="124982"/>
                            <a:pt x="112397" y="124762"/>
                            <a:pt x="112715" y="124810"/>
                          </a:cubicBezTo>
                          <a:cubicBezTo>
                            <a:pt x="113033" y="124858"/>
                            <a:pt x="113253" y="125155"/>
                            <a:pt x="113205" y="125473"/>
                          </a:cubicBezTo>
                          <a:lnTo>
                            <a:pt x="113205" y="437115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8" name="TextBox 547">
            <a:extLst>
              <a:ext uri="{FF2B5EF4-FFF2-40B4-BE49-F238E27FC236}">
                <a16:creationId xmlns:a16="http://schemas.microsoft.com/office/drawing/2014/main" id="{1E2C5BA5-AEDC-42A0-9402-7565F154C51F}"/>
              </a:ext>
            </a:extLst>
          </p:cNvPr>
          <p:cNvSpPr txBox="1"/>
          <p:nvPr/>
        </p:nvSpPr>
        <p:spPr>
          <a:xfrm>
            <a:off x="5259254" y="6318272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administrative metadata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5046A62-D2E5-428D-AD45-DE67E6033E0B}"/>
              </a:ext>
            </a:extLst>
          </p:cNvPr>
          <p:cNvGrpSpPr/>
          <p:nvPr/>
        </p:nvGrpSpPr>
        <p:grpSpPr>
          <a:xfrm>
            <a:off x="5009618" y="2464965"/>
            <a:ext cx="3806511" cy="1068895"/>
            <a:chOff x="4159656" y="2503065"/>
            <a:chExt cx="3806511" cy="1068895"/>
          </a:xfrm>
        </p:grpSpPr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8203C294-701D-4D78-A073-AA5A45FAD006}"/>
                </a:ext>
              </a:extLst>
            </p:cNvPr>
            <p:cNvGrpSpPr/>
            <p:nvPr/>
          </p:nvGrpSpPr>
          <p:grpSpPr>
            <a:xfrm>
              <a:off x="6771557" y="2808256"/>
              <a:ext cx="1087279" cy="443267"/>
              <a:chOff x="5240353" y="2201107"/>
              <a:chExt cx="1186877" cy="483872"/>
            </a:xfrm>
          </p:grpSpPr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FB2EC57F-FCE7-4004-BAD9-F28C219E4812}"/>
                  </a:ext>
                </a:extLst>
              </p:cNvPr>
              <p:cNvGrpSpPr/>
              <p:nvPr/>
            </p:nvGrpSpPr>
            <p:grpSpPr>
              <a:xfrm>
                <a:off x="5240353" y="2201107"/>
                <a:ext cx="1186877" cy="483872"/>
                <a:chOff x="6310343" y="4165438"/>
                <a:chExt cx="2506091" cy="1359015"/>
              </a:xfrm>
            </p:grpSpPr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42FC88C4-EB33-4BB2-A69A-027C4A7B0E60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1F911AFB-7787-4DD6-BBCC-9F8D896736FB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595959">
                      <a:lumMod val="50000"/>
                      <a:lumOff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EBFB504A-805D-44CF-9129-F20E8AAD6A90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m/z</a:t>
                  </a:r>
                </a:p>
              </p:txBody>
            </p:sp>
            <p:sp>
              <p:nvSpPr>
                <p:cNvPr id="472" name="TextBox 471">
                  <a:extLst>
                    <a:ext uri="{FF2B5EF4-FFF2-40B4-BE49-F238E27FC236}">
                      <a16:creationId xmlns:a16="http://schemas.microsoft.com/office/drawing/2014/main" id="{8B8F16A4-26CC-4335-89FB-324B669C36BF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>
                          <a:lumMod val="65000"/>
                          <a:lumOff val="3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intensity</a:t>
                  </a:r>
                  <a:endParaRPr kumimoji="0" lang="en-US" sz="7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9C1F3F6B-AE4F-447C-959E-8B3089EB9126}"/>
                  </a:ext>
                </a:extLst>
              </p:cNvPr>
              <p:cNvGrpSpPr/>
              <p:nvPr/>
            </p:nvGrpSpPr>
            <p:grpSpPr>
              <a:xfrm>
                <a:off x="5476103" y="2235602"/>
                <a:ext cx="537374" cy="325569"/>
                <a:chOff x="6130446" y="3519519"/>
                <a:chExt cx="1509285" cy="914400"/>
              </a:xfrm>
            </p:grpSpPr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5576CF58-B23A-4CFB-BB1E-16DFAA20BB4F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05CFD4D1-6F27-49EC-8D0E-F3156395AFD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20F09023-25BA-4E25-953F-77F2F98FDCA6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9" name="Straight Connector 458">
                    <a:extLst>
                      <a:ext uri="{FF2B5EF4-FFF2-40B4-BE49-F238E27FC236}">
                        <a16:creationId xmlns:a16="http://schemas.microsoft.com/office/drawing/2014/main" id="{3D3FCCC9-FE42-4CD6-B683-326BDBEAD85C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C02E9B64-09B4-4C34-A733-05725605EE48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43FF072F-9783-4930-BA07-23F4C86D6A22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BB858CCD-22FA-4832-BBB4-051D5B42D1CB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D4D783DA-D439-49B2-A6F8-CCA3B2D01452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D84EDFF6-89EE-450A-8649-36A3FF51F99D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5" name="Straight Connector 464">
                    <a:extLst>
                      <a:ext uri="{FF2B5EF4-FFF2-40B4-BE49-F238E27FC236}">
                        <a16:creationId xmlns:a16="http://schemas.microsoft.com/office/drawing/2014/main" id="{1D739ABF-8390-4859-8ED0-1B4E3692BE6D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6" name="Straight Connector 465">
                    <a:extLst>
                      <a:ext uri="{FF2B5EF4-FFF2-40B4-BE49-F238E27FC236}">
                        <a16:creationId xmlns:a16="http://schemas.microsoft.com/office/drawing/2014/main" id="{8C4E56E2-A08C-4BDF-BF4F-D8A5E6A4B928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7" name="Straight Connector 466">
                    <a:extLst>
                      <a:ext uri="{FF2B5EF4-FFF2-40B4-BE49-F238E27FC236}">
                        <a16:creationId xmlns:a16="http://schemas.microsoft.com/office/drawing/2014/main" id="{3A78C120-836D-4F42-9354-E6422985D778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8" name="Straight Connector 467">
                    <a:extLst>
                      <a:ext uri="{FF2B5EF4-FFF2-40B4-BE49-F238E27FC236}">
                        <a16:creationId xmlns:a16="http://schemas.microsoft.com/office/drawing/2014/main" id="{E06DA426-986B-4942-A1EF-8E3338BA19C2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57C5F24A-C1A5-4C5A-8EE4-E80AED4E8341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415" name="Straight Connector 414">
                    <a:extLst>
                      <a:ext uri="{FF2B5EF4-FFF2-40B4-BE49-F238E27FC236}">
                        <a16:creationId xmlns:a16="http://schemas.microsoft.com/office/drawing/2014/main" id="{4DB0296A-F797-44D1-8B55-313B8DADE8C2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FC9146A1-10E4-41FF-9F98-25A66349CA06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048A9C3E-4964-42C2-8CA4-DB17F0C53D4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8" name="Straight Connector 417">
                    <a:extLst>
                      <a:ext uri="{FF2B5EF4-FFF2-40B4-BE49-F238E27FC236}">
                        <a16:creationId xmlns:a16="http://schemas.microsoft.com/office/drawing/2014/main" id="{B284D687-F2FB-4869-92B7-6CBDDF44CD9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19" name="Straight Connector 418">
                    <a:extLst>
                      <a:ext uri="{FF2B5EF4-FFF2-40B4-BE49-F238E27FC236}">
                        <a16:creationId xmlns:a16="http://schemas.microsoft.com/office/drawing/2014/main" id="{445C9CFA-BB80-4443-8F46-306C9F7B1A5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0" name="Straight Connector 419">
                    <a:extLst>
                      <a:ext uri="{FF2B5EF4-FFF2-40B4-BE49-F238E27FC236}">
                        <a16:creationId xmlns:a16="http://schemas.microsoft.com/office/drawing/2014/main" id="{777152FD-5401-4339-8773-BADB32FE005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1" name="Straight Connector 420">
                    <a:extLst>
                      <a:ext uri="{FF2B5EF4-FFF2-40B4-BE49-F238E27FC236}">
                        <a16:creationId xmlns:a16="http://schemas.microsoft.com/office/drawing/2014/main" id="{39DE8627-EED5-4533-84CD-CC1DEAE6920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B50DF8E3-3173-4DB6-80A0-15C82BA8981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28AE3920-07AF-41CC-8E7E-387DEBBCF4D3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4" name="Straight Connector 423">
                    <a:extLst>
                      <a:ext uri="{FF2B5EF4-FFF2-40B4-BE49-F238E27FC236}">
                        <a16:creationId xmlns:a16="http://schemas.microsoft.com/office/drawing/2014/main" id="{133860D4-4F13-4C38-BA13-9F6419D54303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2A5435FC-2D31-4627-A846-A8858515666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22ACA56E-287B-4496-82F0-FBF18F19CEF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7" name="Straight Connector 426">
                    <a:extLst>
                      <a:ext uri="{FF2B5EF4-FFF2-40B4-BE49-F238E27FC236}">
                        <a16:creationId xmlns:a16="http://schemas.microsoft.com/office/drawing/2014/main" id="{4E0936B7-7621-4BA9-8FA5-916561F6107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CCCFDD6A-EF32-4017-BFDC-534DF87F130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FD3F74BC-A8EF-48D5-85BC-A12B3428E45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073B370C-D493-4907-8E31-C854E78BDDD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EB51C975-D278-4F9C-A787-E9B206548B4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18C810A1-C1E0-49E5-82AA-8A47EAE2E47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3" name="Straight Connector 432">
                    <a:extLst>
                      <a:ext uri="{FF2B5EF4-FFF2-40B4-BE49-F238E27FC236}">
                        <a16:creationId xmlns:a16="http://schemas.microsoft.com/office/drawing/2014/main" id="{CA003A12-06C0-4499-8606-A082C0CAA94B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4" name="Straight Connector 433">
                    <a:extLst>
                      <a:ext uri="{FF2B5EF4-FFF2-40B4-BE49-F238E27FC236}">
                        <a16:creationId xmlns:a16="http://schemas.microsoft.com/office/drawing/2014/main" id="{D3A9F939-9642-4971-B9A6-888C12496F6E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5" name="Straight Connector 434">
                    <a:extLst>
                      <a:ext uri="{FF2B5EF4-FFF2-40B4-BE49-F238E27FC236}">
                        <a16:creationId xmlns:a16="http://schemas.microsoft.com/office/drawing/2014/main" id="{803B9E8F-787D-4048-81EC-2053662B370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6" name="Straight Connector 435">
                    <a:extLst>
                      <a:ext uri="{FF2B5EF4-FFF2-40B4-BE49-F238E27FC236}">
                        <a16:creationId xmlns:a16="http://schemas.microsoft.com/office/drawing/2014/main" id="{E34C3D43-12A7-4FA8-9713-DC6EC1D0638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7" name="Straight Connector 436">
                    <a:extLst>
                      <a:ext uri="{FF2B5EF4-FFF2-40B4-BE49-F238E27FC236}">
                        <a16:creationId xmlns:a16="http://schemas.microsoft.com/office/drawing/2014/main" id="{A532B56E-41FB-4C20-9BB4-E7834C1779D3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7BD37842-8F27-4C2C-93B8-3D0DCA5DD6F2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E6C00582-1D60-4D02-AA09-677DE9AA64B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0" name="Straight Connector 439">
                    <a:extLst>
                      <a:ext uri="{FF2B5EF4-FFF2-40B4-BE49-F238E27FC236}">
                        <a16:creationId xmlns:a16="http://schemas.microsoft.com/office/drawing/2014/main" id="{43A08BAF-D166-4D01-B6A9-82145FECB74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6CD14DE6-F74C-4E0A-9A37-5F4080A07CB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8B9EAFE9-5DF6-40AC-81E9-F50EB97C55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3" name="Straight Connector 442">
                    <a:extLst>
                      <a:ext uri="{FF2B5EF4-FFF2-40B4-BE49-F238E27FC236}">
                        <a16:creationId xmlns:a16="http://schemas.microsoft.com/office/drawing/2014/main" id="{E35719C5-A332-4388-A724-6C080E4E1CA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907658F3-DBD7-431A-92ED-F19B07DC2CF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9D0AB8E3-5509-42AD-9BFA-87FED85CD481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6" name="Straight Connector 445">
                    <a:extLst>
                      <a:ext uri="{FF2B5EF4-FFF2-40B4-BE49-F238E27FC236}">
                        <a16:creationId xmlns:a16="http://schemas.microsoft.com/office/drawing/2014/main" id="{C082D62E-A342-4B3E-B5FE-4BC0E98A144B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BCD0F15F-F2FC-4BDC-9386-DA2C534CF25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64FC293D-A1E2-4202-82F9-31B622F795A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36E9BBAB-F038-4801-90BC-65CEB96977E4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A031A295-48DA-4B91-A4E7-2D358E908BA8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816CC88B-DCE2-42DD-8415-6E2A391C738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2" name="Straight Connector 451">
                    <a:extLst>
                      <a:ext uri="{FF2B5EF4-FFF2-40B4-BE49-F238E27FC236}">
                        <a16:creationId xmlns:a16="http://schemas.microsoft.com/office/drawing/2014/main" id="{89867F37-F64C-458B-B564-D42CD4B2668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3" name="Straight Connector 452">
                    <a:extLst>
                      <a:ext uri="{FF2B5EF4-FFF2-40B4-BE49-F238E27FC236}">
                        <a16:creationId xmlns:a16="http://schemas.microsoft.com/office/drawing/2014/main" id="{555F134D-FFF8-4E3C-B5D9-2C1F4973CFD0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C5093925-3C03-455B-AD2E-E50C02AC83D8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B3F822B4-1969-4E8E-B8BA-369430779BB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828C9072-33FE-4255-B277-B9CCD7CEE4B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noFill/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</p:grp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0C62073E-BC56-4772-AF09-F942C151E209}"/>
                </a:ext>
              </a:extLst>
            </p:cNvPr>
            <p:cNvGrpSpPr/>
            <p:nvPr/>
          </p:nvGrpSpPr>
          <p:grpSpPr>
            <a:xfrm>
              <a:off x="4277427" y="2696021"/>
              <a:ext cx="322401" cy="600165"/>
              <a:chOff x="4253132" y="2562093"/>
              <a:chExt cx="269213" cy="501153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903F8F9E-5908-4F5B-A1C6-3BFF287E3DBD}"/>
                  </a:ext>
                </a:extLst>
              </p:cNvPr>
              <p:cNvGrpSpPr/>
              <p:nvPr/>
            </p:nvGrpSpPr>
            <p:grpSpPr>
              <a:xfrm>
                <a:off x="4253132" y="2562093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99" name="Freeform 373">
                  <a:extLst>
                    <a:ext uri="{FF2B5EF4-FFF2-40B4-BE49-F238E27FC236}">
                      <a16:creationId xmlns:a16="http://schemas.microsoft.com/office/drawing/2014/main" id="{B0B02B83-B3DF-48C3-9294-9AB793F0A93C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D4A52259-0382-4A60-B3B2-A5A7BE267B81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504" name="Freeform 378">
                    <a:extLst>
                      <a:ext uri="{FF2B5EF4-FFF2-40B4-BE49-F238E27FC236}">
                        <a16:creationId xmlns:a16="http://schemas.microsoft.com/office/drawing/2014/main" id="{9E58E9A4-7E58-4FF9-9A4C-76B469E01224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5" name="Rectangle 504">
                    <a:extLst>
                      <a:ext uri="{FF2B5EF4-FFF2-40B4-BE49-F238E27FC236}">
                        <a16:creationId xmlns:a16="http://schemas.microsoft.com/office/drawing/2014/main" id="{6D4909CE-19A7-4498-A448-ECFBF450B987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B9852701-8597-4D6C-A93D-594791D6645B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508" name="Rectangle 507">
                      <a:extLst>
                        <a:ext uri="{FF2B5EF4-FFF2-40B4-BE49-F238E27FC236}">
                          <a16:creationId xmlns:a16="http://schemas.microsoft.com/office/drawing/2014/main" id="{7048657F-1EB3-4738-9A24-9D9A0E7DC0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09" name="Rectangle 508">
                      <a:extLst>
                        <a:ext uri="{FF2B5EF4-FFF2-40B4-BE49-F238E27FC236}">
                          <a16:creationId xmlns:a16="http://schemas.microsoft.com/office/drawing/2014/main" id="{FDD56355-E1C9-4F90-A4F1-06B4ADB97B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07" name="Freeform 381">
                    <a:extLst>
                      <a:ext uri="{FF2B5EF4-FFF2-40B4-BE49-F238E27FC236}">
                        <a16:creationId xmlns:a16="http://schemas.microsoft.com/office/drawing/2014/main" id="{A330CF3A-192A-4808-A8C9-5B7A249583D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6C517234-5DB8-41E1-8388-F3FF9545F8F2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3306A8E7-BE5C-4E3C-943E-C33A0FAEECF3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03" name="Freeform 377">
                  <a:extLst>
                    <a:ext uri="{FF2B5EF4-FFF2-40B4-BE49-F238E27FC236}">
                      <a16:creationId xmlns:a16="http://schemas.microsoft.com/office/drawing/2014/main" id="{E60D9210-2C3F-48E2-B62E-9E0C703BA3CF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5" name="Group 474">
                <a:extLst>
                  <a:ext uri="{FF2B5EF4-FFF2-40B4-BE49-F238E27FC236}">
                    <a16:creationId xmlns:a16="http://schemas.microsoft.com/office/drawing/2014/main" id="{8C248405-0BD7-4686-AA0C-7BC8538C6C9C}"/>
                  </a:ext>
                </a:extLst>
              </p:cNvPr>
              <p:cNvGrpSpPr/>
              <p:nvPr/>
            </p:nvGrpSpPr>
            <p:grpSpPr>
              <a:xfrm>
                <a:off x="4325184" y="2659134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88" name="Freeform 362">
                  <a:extLst>
                    <a:ext uri="{FF2B5EF4-FFF2-40B4-BE49-F238E27FC236}">
                      <a16:creationId xmlns:a16="http://schemas.microsoft.com/office/drawing/2014/main" id="{8337EFAD-43A4-41D4-AA51-460C4EB3A8C7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89" name="Group 488">
                  <a:extLst>
                    <a:ext uri="{FF2B5EF4-FFF2-40B4-BE49-F238E27FC236}">
                      <a16:creationId xmlns:a16="http://schemas.microsoft.com/office/drawing/2014/main" id="{42314523-34FB-477B-A15A-36AE594CB413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93" name="Freeform 367">
                    <a:extLst>
                      <a:ext uri="{FF2B5EF4-FFF2-40B4-BE49-F238E27FC236}">
                        <a16:creationId xmlns:a16="http://schemas.microsoft.com/office/drawing/2014/main" id="{D352BE0A-11B5-451B-B4BA-A8D00C2AB486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94" name="Rectangle 493">
                    <a:extLst>
                      <a:ext uri="{FF2B5EF4-FFF2-40B4-BE49-F238E27FC236}">
                        <a16:creationId xmlns:a16="http://schemas.microsoft.com/office/drawing/2014/main" id="{5E40D80D-CA77-428D-B5EF-ED1BD00B61EF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95" name="Group 494">
                    <a:extLst>
                      <a:ext uri="{FF2B5EF4-FFF2-40B4-BE49-F238E27FC236}">
                        <a16:creationId xmlns:a16="http://schemas.microsoft.com/office/drawing/2014/main" id="{BA71D14A-D74C-4082-9BEA-C31F16B357C0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97" name="Rectangle 496">
                      <a:extLst>
                        <a:ext uri="{FF2B5EF4-FFF2-40B4-BE49-F238E27FC236}">
                          <a16:creationId xmlns:a16="http://schemas.microsoft.com/office/drawing/2014/main" id="{15BE7118-1C1D-4430-8E47-A3B6C33ED9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8" name="Rectangle 497">
                      <a:extLst>
                        <a:ext uri="{FF2B5EF4-FFF2-40B4-BE49-F238E27FC236}">
                          <a16:creationId xmlns:a16="http://schemas.microsoft.com/office/drawing/2014/main" id="{4E81349B-7D3F-400F-A655-62550E5EE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96" name="Freeform 370">
                    <a:extLst>
                      <a:ext uri="{FF2B5EF4-FFF2-40B4-BE49-F238E27FC236}">
                        <a16:creationId xmlns:a16="http://schemas.microsoft.com/office/drawing/2014/main" id="{30E2F945-ABEB-425B-97F6-FA418660E74B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90" name="Straight Connector 489">
                  <a:extLst>
                    <a:ext uri="{FF2B5EF4-FFF2-40B4-BE49-F238E27FC236}">
                      <a16:creationId xmlns:a16="http://schemas.microsoft.com/office/drawing/2014/main" id="{BAF89EE4-2747-49FF-B13D-3E8D4497C47A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Straight Connector 490">
                  <a:extLst>
                    <a:ext uri="{FF2B5EF4-FFF2-40B4-BE49-F238E27FC236}">
                      <a16:creationId xmlns:a16="http://schemas.microsoft.com/office/drawing/2014/main" id="{90736962-A443-47E0-B250-257E5F74B7BF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92" name="Freeform 366">
                  <a:extLst>
                    <a:ext uri="{FF2B5EF4-FFF2-40B4-BE49-F238E27FC236}">
                      <a16:creationId xmlns:a16="http://schemas.microsoft.com/office/drawing/2014/main" id="{76D0958A-C1CD-4833-AA81-2519CD349669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6" name="Group 475">
                <a:extLst>
                  <a:ext uri="{FF2B5EF4-FFF2-40B4-BE49-F238E27FC236}">
                    <a16:creationId xmlns:a16="http://schemas.microsoft.com/office/drawing/2014/main" id="{A5DD51EC-6930-4322-A5DC-B384C24B0C76}"/>
                  </a:ext>
                </a:extLst>
              </p:cNvPr>
              <p:cNvGrpSpPr/>
              <p:nvPr/>
            </p:nvGrpSpPr>
            <p:grpSpPr>
              <a:xfrm>
                <a:off x="4266907" y="2741469"/>
                <a:ext cx="197161" cy="321777"/>
                <a:chOff x="6621653" y="1784030"/>
                <a:chExt cx="2530550" cy="4130005"/>
              </a:xfrm>
            </p:grpSpPr>
            <p:sp>
              <p:nvSpPr>
                <p:cNvPr id="477" name="Freeform 351">
                  <a:extLst>
                    <a:ext uri="{FF2B5EF4-FFF2-40B4-BE49-F238E27FC236}">
                      <a16:creationId xmlns:a16="http://schemas.microsoft.com/office/drawing/2014/main" id="{D2EC7E8B-4053-4491-98F0-BD71EA7DA57A}"/>
                    </a:ext>
                  </a:extLst>
                </p:cNvPr>
                <p:cNvSpPr/>
                <p:nvPr/>
              </p:nvSpPr>
              <p:spPr>
                <a:xfrm>
                  <a:off x="8117322" y="2669781"/>
                  <a:ext cx="973937" cy="3244254"/>
                </a:xfrm>
                <a:custGeom>
                  <a:avLst/>
                  <a:gdLst>
                    <a:gd name="connsiteX0" fmla="*/ 0 w 973937"/>
                    <a:gd name="connsiteY0" fmla="*/ 0 h 3244254"/>
                    <a:gd name="connsiteX1" fmla="*/ 973937 w 973937"/>
                    <a:gd name="connsiteY1" fmla="*/ 0 h 3244254"/>
                    <a:gd name="connsiteX2" fmla="*/ 973937 w 973937"/>
                    <a:gd name="connsiteY2" fmla="*/ 1516289 h 3244254"/>
                    <a:gd name="connsiteX3" fmla="*/ 973937 w 973937"/>
                    <a:gd name="connsiteY3" fmla="*/ 1516290 h 3244254"/>
                    <a:gd name="connsiteX4" fmla="*/ 973937 w 973937"/>
                    <a:gd name="connsiteY4" fmla="*/ 1516290 h 3244254"/>
                    <a:gd name="connsiteX5" fmla="*/ 973698 w 973937"/>
                    <a:gd name="connsiteY5" fmla="*/ 1522323 h 3244254"/>
                    <a:gd name="connsiteX6" fmla="*/ 953949 w 973937"/>
                    <a:gd name="connsiteY6" fmla="*/ 1674116 h 3244254"/>
                    <a:gd name="connsiteX7" fmla="*/ 685992 w 973937"/>
                    <a:gd name="connsiteY7" fmla="*/ 2968401 h 3244254"/>
                    <a:gd name="connsiteX8" fmla="*/ 347253 w 973937"/>
                    <a:gd name="connsiteY8" fmla="*/ 3130187 h 3244254"/>
                    <a:gd name="connsiteX9" fmla="*/ 16365 w 973937"/>
                    <a:gd name="connsiteY9" fmla="*/ 1641949 h 3244254"/>
                    <a:gd name="connsiteX10" fmla="*/ 0 w 973937"/>
                    <a:gd name="connsiteY10" fmla="*/ 1516290 h 3244254"/>
                    <a:gd name="connsiteX11" fmla="*/ 0 w 973937"/>
                    <a:gd name="connsiteY11" fmla="*/ 1516290 h 3244254"/>
                    <a:gd name="connsiteX12" fmla="*/ 0 w 973937"/>
                    <a:gd name="connsiteY12" fmla="*/ 1516289 h 3244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3937" h="3244254">
                      <a:moveTo>
                        <a:pt x="0" y="0"/>
                      </a:moveTo>
                      <a:lnTo>
                        <a:pt x="973937" y="0"/>
                      </a:lnTo>
                      <a:lnTo>
                        <a:pt x="973937" y="1516289"/>
                      </a:lnTo>
                      <a:lnTo>
                        <a:pt x="973937" y="1516290"/>
                      </a:lnTo>
                      <a:lnTo>
                        <a:pt x="973937" y="1516290"/>
                      </a:lnTo>
                      <a:lnTo>
                        <a:pt x="973698" y="1522323"/>
                      </a:lnTo>
                      <a:cubicBezTo>
                        <a:pt x="971223" y="1552461"/>
                        <a:pt x="965324" y="1598068"/>
                        <a:pt x="953949" y="1674116"/>
                      </a:cubicBezTo>
                      <a:cubicBezTo>
                        <a:pt x="908446" y="1978307"/>
                        <a:pt x="746663" y="2781337"/>
                        <a:pt x="685992" y="2968401"/>
                      </a:cubicBezTo>
                      <a:cubicBezTo>
                        <a:pt x="625321" y="3155466"/>
                        <a:pt x="463536" y="3387190"/>
                        <a:pt x="347253" y="3130187"/>
                      </a:cubicBezTo>
                      <a:cubicBezTo>
                        <a:pt x="245504" y="2905309"/>
                        <a:pt x="93436" y="2177220"/>
                        <a:pt x="16365" y="1641949"/>
                      </a:cubicBezTo>
                      <a:lnTo>
                        <a:pt x="0" y="1516290"/>
                      </a:lnTo>
                      <a:lnTo>
                        <a:pt x="0" y="1516290"/>
                      </a:lnTo>
                      <a:lnTo>
                        <a:pt x="0" y="1516289"/>
                      </a:lnTo>
                      <a:close/>
                    </a:path>
                  </a:pathLst>
                </a:cu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478" name="Group 477">
                  <a:extLst>
                    <a:ext uri="{FF2B5EF4-FFF2-40B4-BE49-F238E27FC236}">
                      <a16:creationId xmlns:a16="http://schemas.microsoft.com/office/drawing/2014/main" id="{7FDD4D55-3C1D-4493-8E35-AAB07EDB9BD1}"/>
                    </a:ext>
                  </a:extLst>
                </p:cNvPr>
                <p:cNvGrpSpPr/>
                <p:nvPr/>
              </p:nvGrpSpPr>
              <p:grpSpPr>
                <a:xfrm>
                  <a:off x="6621653" y="1784030"/>
                  <a:ext cx="2530550" cy="880988"/>
                  <a:chOff x="5345302" y="1788793"/>
                  <a:chExt cx="2530550" cy="880988"/>
                </a:xfrm>
              </p:grpSpPr>
              <p:sp>
                <p:nvSpPr>
                  <p:cNvPr id="482" name="Freeform 356">
                    <a:extLst>
                      <a:ext uri="{FF2B5EF4-FFF2-40B4-BE49-F238E27FC236}">
                        <a16:creationId xmlns:a16="http://schemas.microsoft.com/office/drawing/2014/main" id="{1E955318-30DC-4DCA-896A-D51168620890}"/>
                      </a:ext>
                    </a:extLst>
                  </p:cNvPr>
                  <p:cNvSpPr/>
                  <p:nvPr/>
                </p:nvSpPr>
                <p:spPr>
                  <a:xfrm>
                    <a:off x="6308729" y="2406890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3" name="Rectangle 482">
                    <a:extLst>
                      <a:ext uri="{FF2B5EF4-FFF2-40B4-BE49-F238E27FC236}">
                        <a16:creationId xmlns:a16="http://schemas.microsoft.com/office/drawing/2014/main" id="{2AE72491-0F49-4F21-A924-CB2BE9E0543C}"/>
                      </a:ext>
                    </a:extLst>
                  </p:cNvPr>
                  <p:cNvSpPr/>
                  <p:nvPr/>
                </p:nvSpPr>
                <p:spPr>
                  <a:xfrm>
                    <a:off x="6767328" y="2486179"/>
                    <a:ext cx="1108524" cy="183602"/>
                  </a:xfrm>
                  <a:prstGeom prst="rect">
                    <a:avLst/>
                  </a:prstGeom>
                  <a:solidFill>
                    <a:srgbClr val="5B9BD5"/>
                  </a:solidFill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484" name="Group 483">
                    <a:extLst>
                      <a:ext uri="{FF2B5EF4-FFF2-40B4-BE49-F238E27FC236}">
                        <a16:creationId xmlns:a16="http://schemas.microsoft.com/office/drawing/2014/main" id="{251FE2D0-8115-4E59-BB5D-682335A844DF}"/>
                      </a:ext>
                    </a:extLst>
                  </p:cNvPr>
                  <p:cNvGrpSpPr/>
                  <p:nvPr/>
                </p:nvGrpSpPr>
                <p:grpSpPr>
                  <a:xfrm rot="1980000">
                    <a:off x="5345302" y="1788793"/>
                    <a:ext cx="1108524" cy="466514"/>
                    <a:chOff x="9008832" y="1859860"/>
                    <a:chExt cx="1108524" cy="466514"/>
                  </a:xfrm>
                </p:grpSpPr>
                <p:sp>
                  <p:nvSpPr>
                    <p:cNvPr id="486" name="Rectangle 485">
                      <a:extLst>
                        <a:ext uri="{FF2B5EF4-FFF2-40B4-BE49-F238E27FC236}">
                          <a16:creationId xmlns:a16="http://schemas.microsoft.com/office/drawing/2014/main" id="{36DF3D76-D64C-463A-B177-7F4C76CA55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100" y="1859860"/>
                      <a:ext cx="893989" cy="28291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87" name="Rectangle 486">
                      <a:extLst>
                        <a:ext uri="{FF2B5EF4-FFF2-40B4-BE49-F238E27FC236}">
                          <a16:creationId xmlns:a16="http://schemas.microsoft.com/office/drawing/2014/main" id="{0A31A436-5BC0-4919-9413-B1645CBD5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8832" y="2142772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485" name="Freeform 359">
                    <a:extLst>
                      <a:ext uri="{FF2B5EF4-FFF2-40B4-BE49-F238E27FC236}">
                        <a16:creationId xmlns:a16="http://schemas.microsoft.com/office/drawing/2014/main" id="{3D950964-0563-48C5-BE89-9AA81CC29084}"/>
                      </a:ext>
                    </a:extLst>
                  </p:cNvPr>
                  <p:cNvSpPr/>
                  <p:nvPr/>
                </p:nvSpPr>
                <p:spPr>
                  <a:xfrm>
                    <a:off x="6280660" y="2462873"/>
                    <a:ext cx="487235" cy="142639"/>
                  </a:xfrm>
                  <a:custGeom>
                    <a:avLst/>
                    <a:gdLst>
                      <a:gd name="connsiteX0" fmla="*/ 0 w 487235"/>
                      <a:gd name="connsiteY0" fmla="*/ 0 h 142639"/>
                      <a:gd name="connsiteX1" fmla="*/ 206908 w 487235"/>
                      <a:gd name="connsiteY1" fmla="*/ 133489 h 142639"/>
                      <a:gd name="connsiteX2" fmla="*/ 487235 w 487235"/>
                      <a:gd name="connsiteY2" fmla="*/ 120140 h 142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7235" h="142639">
                        <a:moveTo>
                          <a:pt x="0" y="0"/>
                        </a:moveTo>
                        <a:cubicBezTo>
                          <a:pt x="62851" y="56733"/>
                          <a:pt x="125702" y="113466"/>
                          <a:pt x="206908" y="133489"/>
                        </a:cubicBezTo>
                        <a:cubicBezTo>
                          <a:pt x="288114" y="153512"/>
                          <a:pt x="387674" y="136826"/>
                          <a:pt x="487235" y="120140"/>
                        </a:cubicBezTo>
                      </a:path>
                    </a:pathLst>
                  </a:custGeom>
                  <a:noFill/>
                  <a:ln w="28575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AE3ED0B6-625E-4A9F-BC7A-182F19837BE3}"/>
                    </a:ext>
                  </a:extLst>
                </p:cNvPr>
                <p:cNvCxnSpPr/>
                <p:nvPr/>
              </p:nvCxnSpPr>
              <p:spPr>
                <a:xfrm>
                  <a:off x="8139958" y="2936759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21DD757D-013A-4220-AEE4-DDC0443A1173}"/>
                    </a:ext>
                  </a:extLst>
                </p:cNvPr>
                <p:cNvCxnSpPr/>
                <p:nvPr/>
              </p:nvCxnSpPr>
              <p:spPr>
                <a:xfrm>
                  <a:off x="8139958" y="3736582"/>
                  <a:ext cx="500584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81" name="Freeform 355">
                  <a:extLst>
                    <a:ext uri="{FF2B5EF4-FFF2-40B4-BE49-F238E27FC236}">
                      <a16:creationId xmlns:a16="http://schemas.microsoft.com/office/drawing/2014/main" id="{CEFC1019-45AE-48EE-BF2D-3BBC9553F26D}"/>
                    </a:ext>
                  </a:extLst>
                </p:cNvPr>
                <p:cNvSpPr/>
                <p:nvPr/>
              </p:nvSpPr>
              <p:spPr>
                <a:xfrm>
                  <a:off x="8138205" y="4248147"/>
                  <a:ext cx="930894" cy="1651597"/>
                </a:xfrm>
                <a:custGeom>
                  <a:avLst/>
                  <a:gdLst>
                    <a:gd name="connsiteX0" fmla="*/ 0 w 1285750"/>
                    <a:gd name="connsiteY0" fmla="*/ 0 h 2281185"/>
                    <a:gd name="connsiteX1" fmla="*/ 1285750 w 1285750"/>
                    <a:gd name="connsiteY1" fmla="*/ 0 h 2281185"/>
                    <a:gd name="connsiteX2" fmla="*/ 1285435 w 1285750"/>
                    <a:gd name="connsiteY2" fmla="*/ 7966 h 2281185"/>
                    <a:gd name="connsiteX3" fmla="*/ 1259362 w 1285750"/>
                    <a:gd name="connsiteY3" fmla="*/ 208356 h 2281185"/>
                    <a:gd name="connsiteX4" fmla="*/ 905617 w 1285750"/>
                    <a:gd name="connsiteY4" fmla="*/ 1917016 h 2281185"/>
                    <a:gd name="connsiteX5" fmla="*/ 458428 w 1285750"/>
                    <a:gd name="connsiteY5" fmla="*/ 2130598 h 2281185"/>
                    <a:gd name="connsiteX6" fmla="*/ 21604 w 1285750"/>
                    <a:gd name="connsiteY6" fmla="*/ 165891 h 228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750" h="2281185">
                      <a:moveTo>
                        <a:pt x="0" y="0"/>
                      </a:moveTo>
                      <a:lnTo>
                        <a:pt x="1285750" y="0"/>
                      </a:lnTo>
                      <a:lnTo>
                        <a:pt x="1285435" y="7966"/>
                      </a:lnTo>
                      <a:cubicBezTo>
                        <a:pt x="1282167" y="47752"/>
                        <a:pt x="1274380" y="107961"/>
                        <a:pt x="1259362" y="208356"/>
                      </a:cubicBezTo>
                      <a:cubicBezTo>
                        <a:pt x="1199292" y="609936"/>
                        <a:pt x="985712" y="1670061"/>
                        <a:pt x="905617" y="1917016"/>
                      </a:cubicBezTo>
                      <a:cubicBezTo>
                        <a:pt x="825522" y="2163971"/>
                        <a:pt x="611941" y="2469883"/>
                        <a:pt x="458428" y="2130598"/>
                      </a:cubicBezTo>
                      <a:cubicBezTo>
                        <a:pt x="324104" y="1833724"/>
                        <a:pt x="123350" y="872533"/>
                        <a:pt x="21604" y="165891"/>
                      </a:cubicBezTo>
                      <a:close/>
                    </a:path>
                  </a:pathLst>
                </a:custGeom>
                <a:solidFill>
                  <a:srgbClr val="70AD47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1AB92926-A9D2-46E8-AC9F-FA518F2BFE19}"/>
                </a:ext>
              </a:extLst>
            </p:cNvPr>
            <p:cNvSpPr txBox="1"/>
            <p:nvPr/>
          </p:nvSpPr>
          <p:spPr>
            <a:xfrm>
              <a:off x="4159656" y="32641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samples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FDEC9D42-BEBB-46AA-A2A4-14B8737D512C}"/>
                </a:ext>
              </a:extLst>
            </p:cNvPr>
            <p:cNvSpPr txBox="1"/>
            <p:nvPr/>
          </p:nvSpPr>
          <p:spPr>
            <a:xfrm>
              <a:off x="6761222" y="3264183"/>
              <a:ext cx="1204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alibri" panose="020F0502020204030204" pitchFamily="34" charset="0"/>
                  <a:cs typeface="Calibri" panose="020F0502020204030204" pitchFamily="34" charset="0"/>
                </a:rPr>
                <a:t>measurement</a:t>
              </a:r>
            </a:p>
          </p:txBody>
        </p: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2CAA7AA5-67B8-4D78-8F96-828819ADFFA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748" y="3018932"/>
              <a:ext cx="1816151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2F999151-468B-4739-ABBE-37582D8DB4E6}"/>
                </a:ext>
              </a:extLst>
            </p:cNvPr>
            <p:cNvSpPr txBox="1"/>
            <p:nvPr/>
          </p:nvSpPr>
          <p:spPr>
            <a:xfrm>
              <a:off x="4925748" y="2630716"/>
              <a:ext cx="17837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rgbClr val="595959"/>
                  </a:solidFill>
                  <a:latin typeface="Calibri" panose="020F0502020204030204"/>
                </a:rPr>
                <a:t>process </a:t>
              </a:r>
              <a:endParaRPr lang="en-US" sz="1100">
                <a:solidFill>
                  <a:srgbClr val="595959"/>
                </a:solidFill>
                <a:latin typeface="Calibri" panose="020F0502020204030204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3B94BE1-7EF2-4F55-9F44-D2E93D2F1A2E}"/>
                </a:ext>
              </a:extLst>
            </p:cNvPr>
            <p:cNvSpPr/>
            <p:nvPr/>
          </p:nvSpPr>
          <p:spPr>
            <a:xfrm>
              <a:off x="6174946" y="2982673"/>
              <a:ext cx="59891" cy="72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US" sz="700"/>
            </a:p>
          </p:txBody>
        </p: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4FF20660-9D71-49F5-9C43-5BD2C12CD99B}"/>
                </a:ext>
              </a:extLst>
            </p:cNvPr>
            <p:cNvGrpSpPr/>
            <p:nvPr/>
          </p:nvGrpSpPr>
          <p:grpSpPr>
            <a:xfrm>
              <a:off x="5133971" y="2930698"/>
              <a:ext cx="248161" cy="161275"/>
              <a:chOff x="4524962" y="5300531"/>
              <a:chExt cx="547777" cy="355992"/>
            </a:xfrm>
          </p:grpSpPr>
          <p:sp>
            <p:nvSpPr>
              <p:cNvPr id="296" name="Rechteck: abgerundete Ecken 87">
                <a:extLst>
                  <a:ext uri="{FF2B5EF4-FFF2-40B4-BE49-F238E27FC236}">
                    <a16:creationId xmlns:a16="http://schemas.microsoft.com/office/drawing/2014/main" id="{A5E06A09-6A31-4D5B-B047-DBA6C09E3CE7}"/>
                  </a:ext>
                </a:extLst>
              </p:cNvPr>
              <p:cNvSpPr/>
              <p:nvPr/>
            </p:nvSpPr>
            <p:spPr>
              <a:xfrm>
                <a:off x="4524962" y="5334050"/>
                <a:ext cx="427527" cy="322473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tIns="0" rIns="0" bIns="0" rtlCol="0" anchor="ctr" anchorCtr="0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CF9D9342-7789-4DFE-83EB-487F539985BA}"/>
                  </a:ext>
                </a:extLst>
              </p:cNvPr>
              <p:cNvSpPr txBox="1"/>
              <p:nvPr/>
            </p:nvSpPr>
            <p:spPr>
              <a:xfrm>
                <a:off x="4650569" y="5300531"/>
                <a:ext cx="422170" cy="339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P</a:t>
                </a:r>
                <a:r>
                  <a:rPr kumimoji="0" lang="en-US" sz="1000" b="0" i="0" u="none" strike="noStrike" kern="0" cap="none" spc="0" normalizeH="0" baseline="-2500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</a:rPr>
                  <a:t>1</a:t>
                </a:r>
              </a:p>
            </p:txBody>
          </p:sp>
        </p:grpSp>
        <p:sp>
          <p:nvSpPr>
            <p:cNvPr id="299" name="Rechteck: abgerundete Ecken 87">
              <a:extLst>
                <a:ext uri="{FF2B5EF4-FFF2-40B4-BE49-F238E27FC236}">
                  <a16:creationId xmlns:a16="http://schemas.microsoft.com/office/drawing/2014/main" id="{AEF69DB8-A643-40AC-AD16-E8BA819513E6}"/>
                </a:ext>
              </a:extLst>
            </p:cNvPr>
            <p:cNvSpPr/>
            <p:nvPr/>
          </p:nvSpPr>
          <p:spPr>
            <a:xfrm>
              <a:off x="5361486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Rechteck: abgerundete Ecken 87">
              <a:extLst>
                <a:ext uri="{FF2B5EF4-FFF2-40B4-BE49-F238E27FC236}">
                  <a16:creationId xmlns:a16="http://schemas.microsoft.com/office/drawing/2014/main" id="{08E4F29B-8091-45A9-86A7-4E19BAA1CF20}"/>
                </a:ext>
              </a:extLst>
            </p:cNvPr>
            <p:cNvSpPr/>
            <p:nvPr/>
          </p:nvSpPr>
          <p:spPr>
            <a:xfrm>
              <a:off x="5589001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Rechteck: abgerundete Ecken 87">
              <a:extLst>
                <a:ext uri="{FF2B5EF4-FFF2-40B4-BE49-F238E27FC236}">
                  <a16:creationId xmlns:a16="http://schemas.microsoft.com/office/drawing/2014/main" id="{016B147A-B11E-4FC6-90B2-95FE35E961ED}"/>
                </a:ext>
              </a:extLst>
            </p:cNvPr>
            <p:cNvSpPr/>
            <p:nvPr/>
          </p:nvSpPr>
          <p:spPr>
            <a:xfrm>
              <a:off x="5825315" y="2945887"/>
              <a:ext cx="403370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Rechteck: abgerundete Ecken 87">
              <a:extLst>
                <a:ext uri="{FF2B5EF4-FFF2-40B4-BE49-F238E27FC236}">
                  <a16:creationId xmlns:a16="http://schemas.microsoft.com/office/drawing/2014/main" id="{25BE93D5-48F2-49FC-A75E-D5EFDD6EE3B6}"/>
                </a:ext>
              </a:extLst>
            </p:cNvPr>
            <p:cNvSpPr/>
            <p:nvPr/>
          </p:nvSpPr>
          <p:spPr>
            <a:xfrm>
              <a:off x="6271545" y="2945887"/>
              <a:ext cx="193683" cy="146090"/>
            </a:xfrm>
            <a:prstGeom prst="roundRect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 anchorCtr="0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3067182A-07B1-48DA-9AEF-26FCAE7354FE}"/>
                </a:ext>
              </a:extLst>
            </p:cNvPr>
            <p:cNvSpPr txBox="1"/>
            <p:nvPr/>
          </p:nvSpPr>
          <p:spPr>
            <a:xfrm>
              <a:off x="541022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lang="en-US" sz="1000" kern="0" baseline="-25000">
                  <a:solidFill>
                    <a:schemeClr val="bg1"/>
                  </a:solidFill>
                  <a:latin typeface="Calibri" panose="020F0502020204030204"/>
                </a:rPr>
                <a:t>2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CF295435-BA97-4744-9A97-E9CA0DEC62A8}"/>
                </a:ext>
              </a:extLst>
            </p:cNvPr>
            <p:cNvSpPr txBox="1"/>
            <p:nvPr/>
          </p:nvSpPr>
          <p:spPr>
            <a:xfrm>
              <a:off x="5634898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6AE5C541-4EFD-46D8-BFDE-99DE66E74953}"/>
                </a:ext>
              </a:extLst>
            </p:cNvPr>
            <p:cNvSpPr txBox="1"/>
            <p:nvPr/>
          </p:nvSpPr>
          <p:spPr>
            <a:xfrm>
              <a:off x="5968904" y="2954962"/>
              <a:ext cx="135714" cy="11523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>
                  <a:solidFill>
                    <a:schemeClr val="bg1"/>
                  </a:solidFill>
                  <a:latin typeface="Calibri" panose="020F0502020204030204"/>
                </a:rPr>
                <a:t>…</a:t>
              </a:r>
              <a:endParaRPr kumimoji="0" lang="en-US" sz="1050" b="1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F1F0C528-F57B-425D-8726-DBF52900012B}"/>
                </a:ext>
              </a:extLst>
            </p:cNvPr>
            <p:cNvSpPr txBox="1"/>
            <p:nvPr/>
          </p:nvSpPr>
          <p:spPr>
            <a:xfrm>
              <a:off x="6318679" y="2935637"/>
              <a:ext cx="135714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P</a:t>
              </a:r>
              <a:r>
                <a:rPr kumimoji="0" lang="en-US" sz="1000" b="0" i="0" u="none" strike="noStrike" kern="0" cap="none" spc="0" normalizeH="0" baseline="-2500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</a:rPr>
                <a:t>n</a:t>
              </a:r>
              <a:endParaRPr kumimoji="0" lang="en-US" sz="1000" b="0" i="0" u="none" strike="noStrike" kern="0" cap="none" spc="0" normalizeH="0" baseline="-2500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DFDAB1AC-2CC9-4992-A252-9E777223E269}"/>
                </a:ext>
              </a:extLst>
            </p:cNvPr>
            <p:cNvGrpSpPr/>
            <p:nvPr/>
          </p:nvGrpSpPr>
          <p:grpSpPr>
            <a:xfrm>
              <a:off x="7107725" y="2503065"/>
              <a:ext cx="733646" cy="394227"/>
              <a:chOff x="6647087" y="2276596"/>
              <a:chExt cx="1866632" cy="1003043"/>
            </a:xfrm>
          </p:grpSpPr>
          <p:sp>
            <p:nvSpPr>
              <p:cNvPr id="550" name="Freeform 91">
                <a:extLst>
                  <a:ext uri="{FF2B5EF4-FFF2-40B4-BE49-F238E27FC236}">
                    <a16:creationId xmlns:a16="http://schemas.microsoft.com/office/drawing/2014/main" id="{1F00E342-59AE-4DF7-9697-DC9027052E50}"/>
                  </a:ext>
                </a:extLst>
              </p:cNvPr>
              <p:cNvSpPr/>
              <p:nvPr/>
            </p:nvSpPr>
            <p:spPr>
              <a:xfrm>
                <a:off x="7607711" y="2919657"/>
                <a:ext cx="840547" cy="356832"/>
              </a:xfrm>
              <a:custGeom>
                <a:avLst/>
                <a:gdLst>
                  <a:gd name="connsiteX0" fmla="*/ 3622160 w 3622160"/>
                  <a:gd name="connsiteY0" fmla="*/ 1537087 h 1537694"/>
                  <a:gd name="connsiteX1" fmla="*/ 3285213 w 3622160"/>
                  <a:gd name="connsiteY1" fmla="*/ 1537364 h 1537694"/>
                  <a:gd name="connsiteX2" fmla="*/ 3275142 w 3622160"/>
                  <a:gd name="connsiteY2" fmla="*/ 1537087 h 1537694"/>
                  <a:gd name="connsiteX3" fmla="*/ 0 w 3622160"/>
                  <a:gd name="connsiteY3" fmla="*/ 0 h 1537694"/>
                  <a:gd name="connsiteX4" fmla="*/ 70442 w 3622160"/>
                  <a:gd name="connsiteY4" fmla="*/ 34353 h 1537694"/>
                  <a:gd name="connsiteX5" fmla="*/ 354420 w 3622160"/>
                  <a:gd name="connsiteY5" fmla="*/ 133590 h 1537694"/>
                  <a:gd name="connsiteX6" fmla="*/ 829341 w 3622160"/>
                  <a:gd name="connsiteY6" fmla="*/ 324977 h 1537694"/>
                  <a:gd name="connsiteX7" fmla="*/ 1545267 w 3622160"/>
                  <a:gd name="connsiteY7" fmla="*/ 884958 h 1537694"/>
                  <a:gd name="connsiteX8" fmla="*/ 2402960 w 3622160"/>
                  <a:gd name="connsiteY8" fmla="*/ 1437851 h 1537694"/>
                  <a:gd name="connsiteX9" fmla="*/ 2968922 w 3622160"/>
                  <a:gd name="connsiteY9" fmla="*/ 1528670 h 1537694"/>
                  <a:gd name="connsiteX10" fmla="*/ 3275142 w 3622160"/>
                  <a:gd name="connsiteY10" fmla="*/ 1537087 h 1537694"/>
                  <a:gd name="connsiteX11" fmla="*/ 0 w 3622160"/>
                  <a:gd name="connsiteY11" fmla="*/ 1537088 h 153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622160" h="1537694">
                    <a:moveTo>
                      <a:pt x="3622160" y="1537087"/>
                    </a:moveTo>
                    <a:cubicBezTo>
                      <a:pt x="3506531" y="1537382"/>
                      <a:pt x="3394151" y="1538121"/>
                      <a:pt x="3285213" y="1537364"/>
                    </a:cubicBezTo>
                    <a:lnTo>
                      <a:pt x="3275142" y="1537087"/>
                    </a:lnTo>
                    <a:close/>
                    <a:moveTo>
                      <a:pt x="0" y="0"/>
                    </a:moveTo>
                    <a:lnTo>
                      <a:pt x="70442" y="34353"/>
                    </a:lnTo>
                    <a:cubicBezTo>
                      <a:pt x="164511" y="72158"/>
                      <a:pt x="262271" y="99330"/>
                      <a:pt x="354420" y="133590"/>
                    </a:cubicBezTo>
                    <a:cubicBezTo>
                      <a:pt x="538718" y="202110"/>
                      <a:pt x="630867" y="199749"/>
                      <a:pt x="829341" y="324977"/>
                    </a:cubicBezTo>
                    <a:cubicBezTo>
                      <a:pt x="1027816" y="450205"/>
                      <a:pt x="1282997" y="692391"/>
                      <a:pt x="1545267" y="884958"/>
                    </a:cubicBezTo>
                    <a:cubicBezTo>
                      <a:pt x="1807537" y="1077525"/>
                      <a:pt x="2056811" y="1329163"/>
                      <a:pt x="2402960" y="1437851"/>
                    </a:cubicBezTo>
                    <a:cubicBezTo>
                      <a:pt x="2576035" y="1492195"/>
                      <a:pt x="2765205" y="1517300"/>
                      <a:pt x="2968922" y="1528670"/>
                    </a:cubicBezTo>
                    <a:lnTo>
                      <a:pt x="3275142" y="1537087"/>
                    </a:lnTo>
                    <a:lnTo>
                      <a:pt x="0" y="1537088"/>
                    </a:lnTo>
                    <a:close/>
                  </a:path>
                </a:pathLst>
              </a:custGeom>
              <a:solidFill>
                <a:srgbClr val="0BB5DD">
                  <a:lumMod val="20000"/>
                  <a:lumOff val="80000"/>
                </a:srgbClr>
              </a:solidFill>
              <a:ln w="19050" cap="flat" cmpd="sng" algn="ctr">
                <a:solidFill>
                  <a:srgbClr val="595959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92">
                <a:extLst>
                  <a:ext uri="{FF2B5EF4-FFF2-40B4-BE49-F238E27FC236}">
                    <a16:creationId xmlns:a16="http://schemas.microsoft.com/office/drawing/2014/main" id="{CF6C9913-E012-4259-B7E8-8DB3160A2222}"/>
                  </a:ext>
                </a:extLst>
              </p:cNvPr>
              <p:cNvSpPr/>
              <p:nvPr/>
            </p:nvSpPr>
            <p:spPr>
              <a:xfrm>
                <a:off x="7607711" y="3157085"/>
                <a:ext cx="819683" cy="120866"/>
              </a:xfrm>
              <a:custGeom>
                <a:avLst/>
                <a:gdLst>
                  <a:gd name="connsiteX0" fmla="*/ 1784352 w 3532252"/>
                  <a:gd name="connsiteY0" fmla="*/ 515974 h 520847"/>
                  <a:gd name="connsiteX1" fmla="*/ 2339220 w 3532252"/>
                  <a:gd name="connsiteY1" fmla="*/ 517521 h 520847"/>
                  <a:gd name="connsiteX2" fmla="*/ 2202409 w 3532252"/>
                  <a:gd name="connsiteY2" fmla="*/ 518079 h 520847"/>
                  <a:gd name="connsiteX3" fmla="*/ 1808976 w 3532252"/>
                  <a:gd name="connsiteY3" fmla="*/ 516478 h 520847"/>
                  <a:gd name="connsiteX4" fmla="*/ 3128683 w 3532252"/>
                  <a:gd name="connsiteY4" fmla="*/ 514290 h 520847"/>
                  <a:gd name="connsiteX5" fmla="*/ 3532252 w 3532252"/>
                  <a:gd name="connsiteY5" fmla="*/ 520847 h 520847"/>
                  <a:gd name="connsiteX6" fmla="*/ 2339220 w 3532252"/>
                  <a:gd name="connsiteY6" fmla="*/ 517521 h 520847"/>
                  <a:gd name="connsiteX7" fmla="*/ 2594033 w 3532252"/>
                  <a:gd name="connsiteY7" fmla="*/ 516482 h 520847"/>
                  <a:gd name="connsiteX8" fmla="*/ 3128683 w 3532252"/>
                  <a:gd name="connsiteY8" fmla="*/ 514290 h 520847"/>
                  <a:gd name="connsiteX9" fmla="*/ 0 w 3532252"/>
                  <a:gd name="connsiteY9" fmla="*/ 0 h 520847"/>
                  <a:gd name="connsiteX10" fmla="*/ 97886 w 3532252"/>
                  <a:gd name="connsiteY10" fmla="*/ 112601 h 520847"/>
                  <a:gd name="connsiteX11" fmla="*/ 843616 w 3532252"/>
                  <a:gd name="connsiteY11" fmla="*/ 464141 h 520847"/>
                  <a:gd name="connsiteX12" fmla="*/ 1436313 w 3532252"/>
                  <a:gd name="connsiteY12" fmla="*/ 508845 h 520847"/>
                  <a:gd name="connsiteX13" fmla="*/ 1784352 w 3532252"/>
                  <a:gd name="connsiteY13" fmla="*/ 515974 h 520847"/>
                  <a:gd name="connsiteX14" fmla="*/ 0 w 3532252"/>
                  <a:gd name="connsiteY14" fmla="*/ 510999 h 52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2252" h="520847">
                    <a:moveTo>
                      <a:pt x="1784352" y="515974"/>
                    </a:moveTo>
                    <a:lnTo>
                      <a:pt x="2339220" y="517521"/>
                    </a:lnTo>
                    <a:lnTo>
                      <a:pt x="2202409" y="518079"/>
                    </a:lnTo>
                    <a:cubicBezTo>
                      <a:pt x="2070312" y="518236"/>
                      <a:pt x="1937913" y="517860"/>
                      <a:pt x="1808976" y="516478"/>
                    </a:cubicBezTo>
                    <a:close/>
                    <a:moveTo>
                      <a:pt x="3128683" y="514290"/>
                    </a:moveTo>
                    <a:cubicBezTo>
                      <a:pt x="3289287" y="514486"/>
                      <a:pt x="3428043" y="516140"/>
                      <a:pt x="3532252" y="520847"/>
                    </a:cubicBezTo>
                    <a:lnTo>
                      <a:pt x="2339220" y="517521"/>
                    </a:lnTo>
                    <a:lnTo>
                      <a:pt x="2594033" y="516482"/>
                    </a:lnTo>
                    <a:cubicBezTo>
                      <a:pt x="2785629" y="515356"/>
                      <a:pt x="2968080" y="514094"/>
                      <a:pt x="3128683" y="514290"/>
                    </a:cubicBezTo>
                    <a:close/>
                    <a:moveTo>
                      <a:pt x="0" y="0"/>
                    </a:moveTo>
                    <a:lnTo>
                      <a:pt x="97886" y="112601"/>
                    </a:lnTo>
                    <a:cubicBezTo>
                      <a:pt x="231534" y="261014"/>
                      <a:pt x="397833" y="394144"/>
                      <a:pt x="843616" y="464141"/>
                    </a:cubicBezTo>
                    <a:cubicBezTo>
                      <a:pt x="992211" y="487474"/>
                      <a:pt x="1199812" y="501115"/>
                      <a:pt x="1436313" y="508845"/>
                    </a:cubicBezTo>
                    <a:lnTo>
                      <a:pt x="1784352" y="515974"/>
                    </a:lnTo>
                    <a:lnTo>
                      <a:pt x="0" y="510999"/>
                    </a:lnTo>
                    <a:close/>
                  </a:path>
                </a:pathLst>
              </a:custGeom>
              <a:pattFill prst="ltUpDiag">
                <a:fgClr>
                  <a:srgbClr val="1FC2A7"/>
                </a:fgClr>
                <a:bgClr>
                  <a:srgbClr val="0BB5DD">
                    <a:lumMod val="20000"/>
                    <a:lumOff val="80000"/>
                  </a:srgbClr>
                </a:bgClr>
              </a:pattFill>
              <a:ln w="19050" cap="flat" cmpd="sng" algn="ctr">
                <a:solidFill>
                  <a:srgbClr val="595959"/>
                </a:solidFill>
                <a:prstDash val="sysDot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93">
                <a:extLst>
                  <a:ext uri="{FF2B5EF4-FFF2-40B4-BE49-F238E27FC236}">
                    <a16:creationId xmlns:a16="http://schemas.microsoft.com/office/drawing/2014/main" id="{DD176677-34DF-44C1-BBCE-524D28AB8D43}"/>
                  </a:ext>
                </a:extLst>
              </p:cNvPr>
              <p:cNvSpPr/>
              <p:nvPr/>
            </p:nvSpPr>
            <p:spPr>
              <a:xfrm>
                <a:off x="6647087" y="2984026"/>
                <a:ext cx="1801170" cy="292324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898605 w 7761768"/>
                  <a:gd name="connsiteY8" fmla="*/ 2805493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69489 w 7761768"/>
                  <a:gd name="connsiteY8" fmla="*/ 3301679 h 4308227"/>
                  <a:gd name="connsiteX9" fmla="*/ 4423145 w 7761768"/>
                  <a:gd name="connsiteY9" fmla="*/ 3046496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3893403 h 3914668"/>
                  <a:gd name="connsiteX1" fmla="*/ 425302 w 7761768"/>
                  <a:gd name="connsiteY1" fmla="*/ 3787078 h 3914668"/>
                  <a:gd name="connsiteX2" fmla="*/ 843516 w 7761768"/>
                  <a:gd name="connsiteY2" fmla="*/ 3489366 h 3914668"/>
                  <a:gd name="connsiteX3" fmla="*/ 1212112 w 7761768"/>
                  <a:gd name="connsiteY3" fmla="*/ 2815971 h 3914668"/>
                  <a:gd name="connsiteX4" fmla="*/ 2062716 w 7761768"/>
                  <a:gd name="connsiteY4" fmla="*/ 299599 h 3914668"/>
                  <a:gd name="connsiteX5" fmla="*/ 2480930 w 7761768"/>
                  <a:gd name="connsiteY5" fmla="*/ 3879226 h 3914668"/>
                  <a:gd name="connsiteX6" fmla="*/ 2955851 w 7761768"/>
                  <a:gd name="connsiteY6" fmla="*/ 65682 h 3914668"/>
                  <a:gd name="connsiteX7" fmla="*/ 3565451 w 7761768"/>
                  <a:gd name="connsiteY7" fmla="*/ 1568417 h 3914668"/>
                  <a:gd name="connsiteX8" fmla="*/ 3969489 w 7761768"/>
                  <a:gd name="connsiteY8" fmla="*/ 2908120 h 3914668"/>
                  <a:gd name="connsiteX9" fmla="*/ 4423145 w 7761768"/>
                  <a:gd name="connsiteY9" fmla="*/ 2652937 h 3914668"/>
                  <a:gd name="connsiteX10" fmla="*/ 4968949 w 7761768"/>
                  <a:gd name="connsiteY10" fmla="*/ 2681292 h 3914668"/>
                  <a:gd name="connsiteX11" fmla="*/ 5684875 w 7761768"/>
                  <a:gd name="connsiteY11" fmla="*/ 3241273 h 3914668"/>
                  <a:gd name="connsiteX12" fmla="*/ 6542568 w 7761768"/>
                  <a:gd name="connsiteY12" fmla="*/ 3794166 h 3914668"/>
                  <a:gd name="connsiteX13" fmla="*/ 7761768 w 7761768"/>
                  <a:gd name="connsiteY13" fmla="*/ 3914668 h 3914668"/>
                  <a:gd name="connsiteX0" fmla="*/ 0 w 7761768"/>
                  <a:gd name="connsiteY0" fmla="*/ 3604100 h 3629630"/>
                  <a:gd name="connsiteX1" fmla="*/ 425302 w 7761768"/>
                  <a:gd name="connsiteY1" fmla="*/ 3497775 h 3629630"/>
                  <a:gd name="connsiteX2" fmla="*/ 843516 w 7761768"/>
                  <a:gd name="connsiteY2" fmla="*/ 3200063 h 3629630"/>
                  <a:gd name="connsiteX3" fmla="*/ 1212112 w 7761768"/>
                  <a:gd name="connsiteY3" fmla="*/ 2526668 h 3629630"/>
                  <a:gd name="connsiteX4" fmla="*/ 2062716 w 7761768"/>
                  <a:gd name="connsiteY4" fmla="*/ 10296 h 3629630"/>
                  <a:gd name="connsiteX5" fmla="*/ 2480930 w 7761768"/>
                  <a:gd name="connsiteY5" fmla="*/ 3589923 h 3629630"/>
                  <a:gd name="connsiteX6" fmla="*/ 3352800 w 7761768"/>
                  <a:gd name="connsiteY6" fmla="*/ 1888714 h 3629630"/>
                  <a:gd name="connsiteX7" fmla="*/ 3565451 w 7761768"/>
                  <a:gd name="connsiteY7" fmla="*/ 1279114 h 3629630"/>
                  <a:gd name="connsiteX8" fmla="*/ 3969489 w 7761768"/>
                  <a:gd name="connsiteY8" fmla="*/ 2618817 h 3629630"/>
                  <a:gd name="connsiteX9" fmla="*/ 4423145 w 7761768"/>
                  <a:gd name="connsiteY9" fmla="*/ 2363634 h 3629630"/>
                  <a:gd name="connsiteX10" fmla="*/ 4968949 w 7761768"/>
                  <a:gd name="connsiteY10" fmla="*/ 2391989 h 3629630"/>
                  <a:gd name="connsiteX11" fmla="*/ 5684875 w 7761768"/>
                  <a:gd name="connsiteY11" fmla="*/ 2951970 h 3629630"/>
                  <a:gd name="connsiteX12" fmla="*/ 6542568 w 7761768"/>
                  <a:gd name="connsiteY12" fmla="*/ 3504863 h 3629630"/>
                  <a:gd name="connsiteX13" fmla="*/ 7761768 w 7761768"/>
                  <a:gd name="connsiteY13" fmla="*/ 3625365 h 3629630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69489 w 7761768"/>
                  <a:gd name="connsiteY8" fmla="*/ 261881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63634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8949 w 7761768"/>
                  <a:gd name="connsiteY10" fmla="*/ 2391989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0754 w 7761768"/>
                  <a:gd name="connsiteY8" fmla="*/ 2661347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23145 w 7761768"/>
                  <a:gd name="connsiteY9" fmla="*/ 2399076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625365"/>
                  <a:gd name="connsiteX1" fmla="*/ 425302 w 7761768"/>
                  <a:gd name="connsiteY1" fmla="*/ 3497775 h 3625365"/>
                  <a:gd name="connsiteX2" fmla="*/ 843516 w 7761768"/>
                  <a:gd name="connsiteY2" fmla="*/ 3200063 h 3625365"/>
                  <a:gd name="connsiteX3" fmla="*/ 1212112 w 7761768"/>
                  <a:gd name="connsiteY3" fmla="*/ 2526668 h 3625365"/>
                  <a:gd name="connsiteX4" fmla="*/ 2062716 w 7761768"/>
                  <a:gd name="connsiteY4" fmla="*/ 10296 h 3625365"/>
                  <a:gd name="connsiteX5" fmla="*/ 2480930 w 7761768"/>
                  <a:gd name="connsiteY5" fmla="*/ 3589923 h 3625365"/>
                  <a:gd name="connsiteX6" fmla="*/ 3352800 w 7761768"/>
                  <a:gd name="connsiteY6" fmla="*/ 1888714 h 3625365"/>
                  <a:gd name="connsiteX7" fmla="*/ 3444948 w 7761768"/>
                  <a:gd name="connsiteY7" fmla="*/ 3072472 h 3625365"/>
                  <a:gd name="connsiteX8" fmla="*/ 3997843 w 7761768"/>
                  <a:gd name="connsiteY8" fmla="*/ 2675524 h 3625365"/>
                  <a:gd name="connsiteX9" fmla="*/ 4416056 w 7761768"/>
                  <a:gd name="connsiteY9" fmla="*/ 2406164 h 3625365"/>
                  <a:gd name="connsiteX10" fmla="*/ 4961861 w 7761768"/>
                  <a:gd name="connsiteY10" fmla="*/ 2413254 h 3625365"/>
                  <a:gd name="connsiteX11" fmla="*/ 5684875 w 7761768"/>
                  <a:gd name="connsiteY11" fmla="*/ 2951970 h 3625365"/>
                  <a:gd name="connsiteX12" fmla="*/ 6542568 w 7761768"/>
                  <a:gd name="connsiteY12" fmla="*/ 3504863 h 3625365"/>
                  <a:gd name="connsiteX13" fmla="*/ 7761768 w 7761768"/>
                  <a:gd name="connsiteY13" fmla="*/ 3625365 h 3625365"/>
                  <a:gd name="connsiteX0" fmla="*/ 0 w 7761768"/>
                  <a:gd name="connsiteY0" fmla="*/ 3604100 h 3826270"/>
                  <a:gd name="connsiteX1" fmla="*/ 425302 w 7761768"/>
                  <a:gd name="connsiteY1" fmla="*/ 3497775 h 3826270"/>
                  <a:gd name="connsiteX2" fmla="*/ 843516 w 7761768"/>
                  <a:gd name="connsiteY2" fmla="*/ 3200063 h 3826270"/>
                  <a:gd name="connsiteX3" fmla="*/ 1212112 w 7761768"/>
                  <a:gd name="connsiteY3" fmla="*/ 2526668 h 3826270"/>
                  <a:gd name="connsiteX4" fmla="*/ 2062716 w 7761768"/>
                  <a:gd name="connsiteY4" fmla="*/ 10296 h 3826270"/>
                  <a:gd name="connsiteX5" fmla="*/ 2480930 w 7761768"/>
                  <a:gd name="connsiteY5" fmla="*/ 3589923 h 3826270"/>
                  <a:gd name="connsiteX6" fmla="*/ 2941674 w 7761768"/>
                  <a:gd name="connsiteY6" fmla="*/ 3441067 h 3826270"/>
                  <a:gd name="connsiteX7" fmla="*/ 3444948 w 7761768"/>
                  <a:gd name="connsiteY7" fmla="*/ 3072472 h 3826270"/>
                  <a:gd name="connsiteX8" fmla="*/ 3997843 w 7761768"/>
                  <a:gd name="connsiteY8" fmla="*/ 2675524 h 3826270"/>
                  <a:gd name="connsiteX9" fmla="*/ 4416056 w 7761768"/>
                  <a:gd name="connsiteY9" fmla="*/ 2406164 h 3826270"/>
                  <a:gd name="connsiteX10" fmla="*/ 4961861 w 7761768"/>
                  <a:gd name="connsiteY10" fmla="*/ 2413254 h 3826270"/>
                  <a:gd name="connsiteX11" fmla="*/ 5684875 w 7761768"/>
                  <a:gd name="connsiteY11" fmla="*/ 2951970 h 3826270"/>
                  <a:gd name="connsiteX12" fmla="*/ 6542568 w 7761768"/>
                  <a:gd name="connsiteY12" fmla="*/ 3504863 h 3826270"/>
                  <a:gd name="connsiteX13" fmla="*/ 7761768 w 7761768"/>
                  <a:gd name="connsiteY13" fmla="*/ 3625365 h 3826270"/>
                  <a:gd name="connsiteX0" fmla="*/ 0 w 7761768"/>
                  <a:gd name="connsiteY0" fmla="*/ 3600361 h 3648169"/>
                  <a:gd name="connsiteX1" fmla="*/ 425302 w 7761768"/>
                  <a:gd name="connsiteY1" fmla="*/ 3494036 h 3648169"/>
                  <a:gd name="connsiteX2" fmla="*/ 843516 w 7761768"/>
                  <a:gd name="connsiteY2" fmla="*/ 3196324 h 3648169"/>
                  <a:gd name="connsiteX3" fmla="*/ 1212112 w 7761768"/>
                  <a:gd name="connsiteY3" fmla="*/ 2522929 h 3648169"/>
                  <a:gd name="connsiteX4" fmla="*/ 2062716 w 7761768"/>
                  <a:gd name="connsiteY4" fmla="*/ 6557 h 3648169"/>
                  <a:gd name="connsiteX5" fmla="*/ 1899683 w 7761768"/>
                  <a:gd name="connsiteY5" fmla="*/ 3359357 h 3648169"/>
                  <a:gd name="connsiteX6" fmla="*/ 2941674 w 7761768"/>
                  <a:gd name="connsiteY6" fmla="*/ 3437328 h 3648169"/>
                  <a:gd name="connsiteX7" fmla="*/ 3444948 w 7761768"/>
                  <a:gd name="connsiteY7" fmla="*/ 3068733 h 3648169"/>
                  <a:gd name="connsiteX8" fmla="*/ 3997843 w 7761768"/>
                  <a:gd name="connsiteY8" fmla="*/ 2671785 h 3648169"/>
                  <a:gd name="connsiteX9" fmla="*/ 4416056 w 7761768"/>
                  <a:gd name="connsiteY9" fmla="*/ 2402425 h 3648169"/>
                  <a:gd name="connsiteX10" fmla="*/ 4961861 w 7761768"/>
                  <a:gd name="connsiteY10" fmla="*/ 2409515 h 3648169"/>
                  <a:gd name="connsiteX11" fmla="*/ 5684875 w 7761768"/>
                  <a:gd name="connsiteY11" fmla="*/ 2948231 h 3648169"/>
                  <a:gd name="connsiteX12" fmla="*/ 6542568 w 7761768"/>
                  <a:gd name="connsiteY12" fmla="*/ 3501124 h 3648169"/>
                  <a:gd name="connsiteX13" fmla="*/ 7761768 w 7761768"/>
                  <a:gd name="connsiteY13" fmla="*/ 3621626 h 3648169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12112 w 7761768"/>
                  <a:gd name="connsiteY3" fmla="*/ 168199 h 1266896"/>
                  <a:gd name="connsiteX4" fmla="*/ 928577 w 7761768"/>
                  <a:gd name="connsiteY4" fmla="*/ 1181836 h 1266896"/>
                  <a:gd name="connsiteX5" fmla="*/ 1899683 w 7761768"/>
                  <a:gd name="connsiteY5" fmla="*/ 1004627 h 1266896"/>
                  <a:gd name="connsiteX6" fmla="*/ 2941674 w 7761768"/>
                  <a:gd name="connsiteY6" fmla="*/ 1082598 h 1266896"/>
                  <a:gd name="connsiteX7" fmla="*/ 3444948 w 7761768"/>
                  <a:gd name="connsiteY7" fmla="*/ 714003 h 1266896"/>
                  <a:gd name="connsiteX8" fmla="*/ 3997843 w 7761768"/>
                  <a:gd name="connsiteY8" fmla="*/ 317055 h 1266896"/>
                  <a:gd name="connsiteX9" fmla="*/ 4416056 w 7761768"/>
                  <a:gd name="connsiteY9" fmla="*/ 47695 h 1266896"/>
                  <a:gd name="connsiteX10" fmla="*/ 4961861 w 7761768"/>
                  <a:gd name="connsiteY10" fmla="*/ 54785 h 1266896"/>
                  <a:gd name="connsiteX11" fmla="*/ 5684875 w 7761768"/>
                  <a:gd name="connsiteY11" fmla="*/ 593501 h 1266896"/>
                  <a:gd name="connsiteX12" fmla="*/ 6542568 w 7761768"/>
                  <a:gd name="connsiteY12" fmla="*/ 1146394 h 1266896"/>
                  <a:gd name="connsiteX13" fmla="*/ 7761768 w 7761768"/>
                  <a:gd name="connsiteY13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928577 w 7761768"/>
                  <a:gd name="connsiteY3" fmla="*/ 1181836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254642 w 7761768"/>
                  <a:gd name="connsiteY3" fmla="*/ 1174748 h 1266896"/>
                  <a:gd name="connsiteX4" fmla="*/ 1899683 w 7761768"/>
                  <a:gd name="connsiteY4" fmla="*/ 1004627 h 1266896"/>
                  <a:gd name="connsiteX5" fmla="*/ 2941674 w 7761768"/>
                  <a:gd name="connsiteY5" fmla="*/ 1082598 h 1266896"/>
                  <a:gd name="connsiteX6" fmla="*/ 3444948 w 7761768"/>
                  <a:gd name="connsiteY6" fmla="*/ 714003 h 1266896"/>
                  <a:gd name="connsiteX7" fmla="*/ 3997843 w 7761768"/>
                  <a:gd name="connsiteY7" fmla="*/ 317055 h 1266896"/>
                  <a:gd name="connsiteX8" fmla="*/ 4416056 w 7761768"/>
                  <a:gd name="connsiteY8" fmla="*/ 47695 h 1266896"/>
                  <a:gd name="connsiteX9" fmla="*/ 4961861 w 7761768"/>
                  <a:gd name="connsiteY9" fmla="*/ 54785 h 1266896"/>
                  <a:gd name="connsiteX10" fmla="*/ 5684875 w 7761768"/>
                  <a:gd name="connsiteY10" fmla="*/ 593501 h 1266896"/>
                  <a:gd name="connsiteX11" fmla="*/ 6542568 w 7761768"/>
                  <a:gd name="connsiteY11" fmla="*/ 1146394 h 1266896"/>
                  <a:gd name="connsiteX12" fmla="*/ 7761768 w 7761768"/>
                  <a:gd name="connsiteY12" fmla="*/ 1266896 h 1266896"/>
                  <a:gd name="connsiteX0" fmla="*/ 0 w 7761768"/>
                  <a:gd name="connsiteY0" fmla="*/ 1245631 h 1266896"/>
                  <a:gd name="connsiteX1" fmla="*/ 425302 w 7761768"/>
                  <a:gd name="connsiteY1" fmla="*/ 1139306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843516 w 7761768"/>
                  <a:gd name="connsiteY2" fmla="*/ 841594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13637 w 7761768"/>
                  <a:gd name="connsiteY1" fmla="*/ 118892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1899683 w 7761768"/>
                  <a:gd name="connsiteY3" fmla="*/ 1004627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268278 w 7761768"/>
                  <a:gd name="connsiteY3" fmla="*/ 1110953 h 1266896"/>
                  <a:gd name="connsiteX4" fmla="*/ 2941674 w 7761768"/>
                  <a:gd name="connsiteY4" fmla="*/ 1082598 h 1266896"/>
                  <a:gd name="connsiteX5" fmla="*/ 3444948 w 7761768"/>
                  <a:gd name="connsiteY5" fmla="*/ 714003 h 1266896"/>
                  <a:gd name="connsiteX6" fmla="*/ 3997843 w 7761768"/>
                  <a:gd name="connsiteY6" fmla="*/ 317055 h 1266896"/>
                  <a:gd name="connsiteX7" fmla="*/ 4416056 w 7761768"/>
                  <a:gd name="connsiteY7" fmla="*/ 47695 h 1266896"/>
                  <a:gd name="connsiteX8" fmla="*/ 4961861 w 7761768"/>
                  <a:gd name="connsiteY8" fmla="*/ 54785 h 1266896"/>
                  <a:gd name="connsiteX9" fmla="*/ 5684875 w 7761768"/>
                  <a:gd name="connsiteY9" fmla="*/ 593501 h 1266896"/>
                  <a:gd name="connsiteX10" fmla="*/ 6542568 w 7761768"/>
                  <a:gd name="connsiteY10" fmla="*/ 1146394 h 1266896"/>
                  <a:gd name="connsiteX11" fmla="*/ 7761768 w 7761768"/>
                  <a:gd name="connsiteY11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069804 w 7761768"/>
                  <a:gd name="connsiteY2" fmla="*/ 1167659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0344 w 7761768"/>
                  <a:gd name="connsiteY1" fmla="*/ 1231455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44948 w 7761768"/>
                  <a:gd name="connsiteY4" fmla="*/ 714003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5631 h 1266896"/>
                  <a:gd name="connsiteX1" fmla="*/ 1077432 w 7761768"/>
                  <a:gd name="connsiteY1" fmla="*/ 1238544 h 1266896"/>
                  <a:gd name="connsiteX2" fmla="*/ 2268278 w 7761768"/>
                  <a:gd name="connsiteY2" fmla="*/ 1238543 h 1266896"/>
                  <a:gd name="connsiteX3" fmla="*/ 2941674 w 7761768"/>
                  <a:gd name="connsiteY3" fmla="*/ 1082598 h 1266896"/>
                  <a:gd name="connsiteX4" fmla="*/ 3466213 w 7761768"/>
                  <a:gd name="connsiteY4" fmla="*/ 735268 h 1266896"/>
                  <a:gd name="connsiteX5" fmla="*/ 3997843 w 7761768"/>
                  <a:gd name="connsiteY5" fmla="*/ 317055 h 1266896"/>
                  <a:gd name="connsiteX6" fmla="*/ 4416056 w 7761768"/>
                  <a:gd name="connsiteY6" fmla="*/ 47695 h 1266896"/>
                  <a:gd name="connsiteX7" fmla="*/ 4961861 w 7761768"/>
                  <a:gd name="connsiteY7" fmla="*/ 54785 h 1266896"/>
                  <a:gd name="connsiteX8" fmla="*/ 5684875 w 7761768"/>
                  <a:gd name="connsiteY8" fmla="*/ 593501 h 1266896"/>
                  <a:gd name="connsiteX9" fmla="*/ 6542568 w 7761768"/>
                  <a:gd name="connsiteY9" fmla="*/ 1146394 h 1266896"/>
                  <a:gd name="connsiteX10" fmla="*/ 7761768 w 7761768"/>
                  <a:gd name="connsiteY10" fmla="*/ 1266896 h 1266896"/>
                  <a:gd name="connsiteX0" fmla="*/ 0 w 7761768"/>
                  <a:gd name="connsiteY0" fmla="*/ 1241187 h 1262452"/>
                  <a:gd name="connsiteX1" fmla="*/ 1077432 w 7761768"/>
                  <a:gd name="connsiteY1" fmla="*/ 1234100 h 1262452"/>
                  <a:gd name="connsiteX2" fmla="*/ 2268278 w 7761768"/>
                  <a:gd name="connsiteY2" fmla="*/ 1234099 h 1262452"/>
                  <a:gd name="connsiteX3" fmla="*/ 2941674 w 7761768"/>
                  <a:gd name="connsiteY3" fmla="*/ 1078154 h 1262452"/>
                  <a:gd name="connsiteX4" fmla="*/ 3466213 w 7761768"/>
                  <a:gd name="connsiteY4" fmla="*/ 730824 h 1262452"/>
                  <a:gd name="connsiteX5" fmla="*/ 3997843 w 7761768"/>
                  <a:gd name="connsiteY5" fmla="*/ 312611 h 1262452"/>
                  <a:gd name="connsiteX6" fmla="*/ 4416056 w 7761768"/>
                  <a:gd name="connsiteY6" fmla="*/ 43251 h 1262452"/>
                  <a:gd name="connsiteX7" fmla="*/ 4954772 w 7761768"/>
                  <a:gd name="connsiteY7" fmla="*/ 57429 h 1262452"/>
                  <a:gd name="connsiteX8" fmla="*/ 5684875 w 7761768"/>
                  <a:gd name="connsiteY8" fmla="*/ 589057 h 1262452"/>
                  <a:gd name="connsiteX9" fmla="*/ 6542568 w 7761768"/>
                  <a:gd name="connsiteY9" fmla="*/ 1141950 h 1262452"/>
                  <a:gd name="connsiteX10" fmla="*/ 7761768 w 7761768"/>
                  <a:gd name="connsiteY10" fmla="*/ 1262452 h 1262452"/>
                  <a:gd name="connsiteX0" fmla="*/ 0 w 7761768"/>
                  <a:gd name="connsiteY0" fmla="*/ 1237669 h 1258934"/>
                  <a:gd name="connsiteX1" fmla="*/ 1077432 w 7761768"/>
                  <a:gd name="connsiteY1" fmla="*/ 1230582 h 1258934"/>
                  <a:gd name="connsiteX2" fmla="*/ 2268278 w 7761768"/>
                  <a:gd name="connsiteY2" fmla="*/ 1230581 h 1258934"/>
                  <a:gd name="connsiteX3" fmla="*/ 2941674 w 7761768"/>
                  <a:gd name="connsiteY3" fmla="*/ 1074636 h 1258934"/>
                  <a:gd name="connsiteX4" fmla="*/ 3466213 w 7761768"/>
                  <a:gd name="connsiteY4" fmla="*/ 727306 h 1258934"/>
                  <a:gd name="connsiteX5" fmla="*/ 3997843 w 7761768"/>
                  <a:gd name="connsiteY5" fmla="*/ 309093 h 1258934"/>
                  <a:gd name="connsiteX6" fmla="*/ 4437321 w 7761768"/>
                  <a:gd name="connsiteY6" fmla="*/ 46821 h 1258934"/>
                  <a:gd name="connsiteX7" fmla="*/ 4954772 w 7761768"/>
                  <a:gd name="connsiteY7" fmla="*/ 53911 h 1258934"/>
                  <a:gd name="connsiteX8" fmla="*/ 5684875 w 7761768"/>
                  <a:gd name="connsiteY8" fmla="*/ 585539 h 1258934"/>
                  <a:gd name="connsiteX9" fmla="*/ 6542568 w 7761768"/>
                  <a:gd name="connsiteY9" fmla="*/ 1138432 h 1258934"/>
                  <a:gd name="connsiteX10" fmla="*/ 7761768 w 7761768"/>
                  <a:gd name="connsiteY10" fmla="*/ 1258934 h 1258934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66213 w 7761768"/>
                  <a:gd name="connsiteY4" fmla="*/ 728080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  <a:gd name="connsiteX0" fmla="*/ 0 w 7761768"/>
                  <a:gd name="connsiteY0" fmla="*/ 1238443 h 1259708"/>
                  <a:gd name="connsiteX1" fmla="*/ 1077432 w 7761768"/>
                  <a:gd name="connsiteY1" fmla="*/ 1231356 h 1259708"/>
                  <a:gd name="connsiteX2" fmla="*/ 2268278 w 7761768"/>
                  <a:gd name="connsiteY2" fmla="*/ 1231355 h 1259708"/>
                  <a:gd name="connsiteX3" fmla="*/ 2941674 w 7761768"/>
                  <a:gd name="connsiteY3" fmla="*/ 1075410 h 1259708"/>
                  <a:gd name="connsiteX4" fmla="*/ 3473301 w 7761768"/>
                  <a:gd name="connsiteY4" fmla="*/ 770611 h 1259708"/>
                  <a:gd name="connsiteX5" fmla="*/ 4012020 w 7761768"/>
                  <a:gd name="connsiteY5" fmla="*/ 324044 h 1259708"/>
                  <a:gd name="connsiteX6" fmla="*/ 4437321 w 7761768"/>
                  <a:gd name="connsiteY6" fmla="*/ 47595 h 1259708"/>
                  <a:gd name="connsiteX7" fmla="*/ 4954772 w 7761768"/>
                  <a:gd name="connsiteY7" fmla="*/ 54685 h 1259708"/>
                  <a:gd name="connsiteX8" fmla="*/ 5684875 w 7761768"/>
                  <a:gd name="connsiteY8" fmla="*/ 586313 h 1259708"/>
                  <a:gd name="connsiteX9" fmla="*/ 6542568 w 7761768"/>
                  <a:gd name="connsiteY9" fmla="*/ 1139206 h 1259708"/>
                  <a:gd name="connsiteX10" fmla="*/ 7761768 w 7761768"/>
                  <a:gd name="connsiteY10" fmla="*/ 1259708 h 1259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1259708">
                    <a:moveTo>
                      <a:pt x="0" y="1238443"/>
                    </a:moveTo>
                    <a:cubicBezTo>
                      <a:pt x="142358" y="1218950"/>
                      <a:pt x="699386" y="1232537"/>
                      <a:pt x="1077432" y="1231356"/>
                    </a:cubicBezTo>
                    <a:cubicBezTo>
                      <a:pt x="1455478" y="1230175"/>
                      <a:pt x="1957571" y="1257346"/>
                      <a:pt x="2268278" y="1231355"/>
                    </a:cubicBezTo>
                    <a:cubicBezTo>
                      <a:pt x="2578985" y="1205364"/>
                      <a:pt x="2740837" y="1152201"/>
                      <a:pt x="2941674" y="1075410"/>
                    </a:cubicBezTo>
                    <a:cubicBezTo>
                      <a:pt x="3142511" y="998619"/>
                      <a:pt x="3294910" y="895839"/>
                      <a:pt x="3473301" y="770611"/>
                    </a:cubicBezTo>
                    <a:cubicBezTo>
                      <a:pt x="3651692" y="645383"/>
                      <a:pt x="3851350" y="444547"/>
                      <a:pt x="4012020" y="324044"/>
                    </a:cubicBezTo>
                    <a:cubicBezTo>
                      <a:pt x="4172690" y="203541"/>
                      <a:pt x="4280196" y="92488"/>
                      <a:pt x="4437321" y="47595"/>
                    </a:cubicBezTo>
                    <a:cubicBezTo>
                      <a:pt x="4594446" y="2702"/>
                      <a:pt x="4746846" y="-35101"/>
                      <a:pt x="4954772" y="54685"/>
                    </a:cubicBezTo>
                    <a:cubicBezTo>
                      <a:pt x="5162698" y="144471"/>
                      <a:pt x="5420242" y="405560"/>
                      <a:pt x="5684875" y="586313"/>
                    </a:cubicBezTo>
                    <a:cubicBezTo>
                      <a:pt x="5949508" y="767066"/>
                      <a:pt x="6196419" y="1026974"/>
                      <a:pt x="6542568" y="1139206"/>
                    </a:cubicBezTo>
                    <a:cubicBezTo>
                      <a:pt x="6888717" y="1251439"/>
                      <a:pt x="7299252" y="1232536"/>
                      <a:pt x="7761768" y="1259708"/>
                    </a:cubicBezTo>
                  </a:path>
                </a:pathLst>
              </a:custGeom>
              <a:noFill/>
              <a:ln w="19050" cap="flat" cmpd="sng" algn="ctr">
                <a:solidFill>
                  <a:srgbClr val="FFC000"/>
                </a:solidFill>
                <a:prstDash val="lgDash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1E4814D-82D3-4C49-A236-32A05B57831E}"/>
                  </a:ext>
                </a:extLst>
              </p:cNvPr>
              <p:cNvCxnSpPr/>
              <p:nvPr/>
            </p:nvCxnSpPr>
            <p:spPr>
              <a:xfrm>
                <a:off x="7607711" y="2583856"/>
                <a:ext cx="0" cy="692493"/>
              </a:xfrm>
              <a:prstGeom prst="line">
                <a:avLst/>
              </a:prstGeom>
              <a:noFill/>
              <a:ln w="19050" cap="flat" cmpd="sng" algn="ctr">
                <a:solidFill>
                  <a:srgbClr val="E7E6E6">
                    <a:lumMod val="75000"/>
                  </a:srgbClr>
                </a:solidFill>
                <a:prstDash val="dash"/>
                <a:miter lim="800000"/>
              </a:ln>
              <a:effectLst/>
            </p:spPr>
          </p:cxnSp>
          <p:sp>
            <p:nvSpPr>
              <p:cNvPr id="554" name="Freeform 96">
                <a:extLst>
                  <a:ext uri="{FF2B5EF4-FFF2-40B4-BE49-F238E27FC236}">
                    <a16:creationId xmlns:a16="http://schemas.microsoft.com/office/drawing/2014/main" id="{A48721ED-049D-4CA3-AD25-C32B98B51CB2}"/>
                  </a:ext>
                </a:extLst>
              </p:cNvPr>
              <p:cNvSpPr/>
              <p:nvPr/>
            </p:nvSpPr>
            <p:spPr>
              <a:xfrm>
                <a:off x="6647087" y="2276596"/>
                <a:ext cx="1801170" cy="994959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286962"/>
                  <a:gd name="connsiteX1" fmla="*/ 425302 w 7761768"/>
                  <a:gd name="connsiteY1" fmla="*/ 4180637 h 4286962"/>
                  <a:gd name="connsiteX2" fmla="*/ 843516 w 7761768"/>
                  <a:gd name="connsiteY2" fmla="*/ 3882925 h 4286962"/>
                  <a:gd name="connsiteX3" fmla="*/ 1212112 w 7761768"/>
                  <a:gd name="connsiteY3" fmla="*/ 3209530 h 4286962"/>
                  <a:gd name="connsiteX4" fmla="*/ 2062716 w 7761768"/>
                  <a:gd name="connsiteY4" fmla="*/ 693158 h 4286962"/>
                  <a:gd name="connsiteX5" fmla="*/ 2516372 w 7761768"/>
                  <a:gd name="connsiteY5" fmla="*/ 5585 h 4286962"/>
                  <a:gd name="connsiteX6" fmla="*/ 2955851 w 7761768"/>
                  <a:gd name="connsiteY6" fmla="*/ 459241 h 4286962"/>
                  <a:gd name="connsiteX7" fmla="*/ 3565451 w 7761768"/>
                  <a:gd name="connsiteY7" fmla="*/ 1961976 h 4286962"/>
                  <a:gd name="connsiteX8" fmla="*/ 3948223 w 7761768"/>
                  <a:gd name="connsiteY8" fmla="*/ 2621195 h 4286962"/>
                  <a:gd name="connsiteX9" fmla="*/ 4494028 w 7761768"/>
                  <a:gd name="connsiteY9" fmla="*/ 2883464 h 4286962"/>
                  <a:gd name="connsiteX10" fmla="*/ 4968949 w 7761768"/>
                  <a:gd name="connsiteY10" fmla="*/ 3074851 h 4286962"/>
                  <a:gd name="connsiteX11" fmla="*/ 5684875 w 7761768"/>
                  <a:gd name="connsiteY11" fmla="*/ 3634832 h 4286962"/>
                  <a:gd name="connsiteX12" fmla="*/ 6542568 w 7761768"/>
                  <a:gd name="connsiteY12" fmla="*/ 4187725 h 4286962"/>
                  <a:gd name="connsiteX13" fmla="*/ 7761768 w 7761768"/>
                  <a:gd name="connsiteY13" fmla="*/ 4286961 h 4286962"/>
                  <a:gd name="connsiteX0" fmla="*/ 0 w 7761768"/>
                  <a:gd name="connsiteY0" fmla="*/ 4286962 h 4287568"/>
                  <a:gd name="connsiteX1" fmla="*/ 425302 w 7761768"/>
                  <a:gd name="connsiteY1" fmla="*/ 4180637 h 4287568"/>
                  <a:gd name="connsiteX2" fmla="*/ 843516 w 7761768"/>
                  <a:gd name="connsiteY2" fmla="*/ 3882925 h 4287568"/>
                  <a:gd name="connsiteX3" fmla="*/ 1212112 w 7761768"/>
                  <a:gd name="connsiteY3" fmla="*/ 3209530 h 4287568"/>
                  <a:gd name="connsiteX4" fmla="*/ 2062716 w 7761768"/>
                  <a:gd name="connsiteY4" fmla="*/ 693158 h 4287568"/>
                  <a:gd name="connsiteX5" fmla="*/ 2516372 w 7761768"/>
                  <a:gd name="connsiteY5" fmla="*/ 5585 h 4287568"/>
                  <a:gd name="connsiteX6" fmla="*/ 2955851 w 7761768"/>
                  <a:gd name="connsiteY6" fmla="*/ 459241 h 4287568"/>
                  <a:gd name="connsiteX7" fmla="*/ 3565451 w 7761768"/>
                  <a:gd name="connsiteY7" fmla="*/ 1961976 h 4287568"/>
                  <a:gd name="connsiteX8" fmla="*/ 3948223 w 7761768"/>
                  <a:gd name="connsiteY8" fmla="*/ 2621195 h 4287568"/>
                  <a:gd name="connsiteX9" fmla="*/ 4494028 w 7761768"/>
                  <a:gd name="connsiteY9" fmla="*/ 2883464 h 4287568"/>
                  <a:gd name="connsiteX10" fmla="*/ 4968949 w 7761768"/>
                  <a:gd name="connsiteY10" fmla="*/ 3074851 h 4287568"/>
                  <a:gd name="connsiteX11" fmla="*/ 5684875 w 7761768"/>
                  <a:gd name="connsiteY11" fmla="*/ 3634832 h 4287568"/>
                  <a:gd name="connsiteX12" fmla="*/ 6542568 w 7761768"/>
                  <a:gd name="connsiteY12" fmla="*/ 4187725 h 4287568"/>
                  <a:gd name="connsiteX13" fmla="*/ 7761768 w 7761768"/>
                  <a:gd name="connsiteY13" fmla="*/ 4286961 h 428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761768" h="4287568">
                    <a:moveTo>
                      <a:pt x="0" y="4286962"/>
                    </a:moveTo>
                    <a:cubicBezTo>
                      <a:pt x="142358" y="4267469"/>
                      <a:pt x="284716" y="4247976"/>
                      <a:pt x="425302" y="4180637"/>
                    </a:cubicBezTo>
                    <a:cubicBezTo>
                      <a:pt x="565888" y="4113298"/>
                      <a:pt x="712381" y="4044776"/>
                      <a:pt x="843516" y="3882925"/>
                    </a:cubicBezTo>
                    <a:cubicBezTo>
                      <a:pt x="974651" y="3721074"/>
                      <a:pt x="1008912" y="3741158"/>
                      <a:pt x="1212112" y="3209530"/>
                    </a:cubicBezTo>
                    <a:cubicBezTo>
                      <a:pt x="1415312" y="2677902"/>
                      <a:pt x="1845339" y="1227149"/>
                      <a:pt x="2062716" y="693158"/>
                    </a:cubicBezTo>
                    <a:cubicBezTo>
                      <a:pt x="2280093" y="159167"/>
                      <a:pt x="2367516" y="44571"/>
                      <a:pt x="2516372" y="5585"/>
                    </a:cubicBezTo>
                    <a:cubicBezTo>
                      <a:pt x="2665228" y="-33401"/>
                      <a:pt x="2781005" y="133176"/>
                      <a:pt x="2955851" y="459241"/>
                    </a:cubicBezTo>
                    <a:cubicBezTo>
                      <a:pt x="3130698" y="785306"/>
                      <a:pt x="3400056" y="1601650"/>
                      <a:pt x="3565451" y="1961976"/>
                    </a:cubicBezTo>
                    <a:cubicBezTo>
                      <a:pt x="3730846" y="2322302"/>
                      <a:pt x="3793460" y="2467614"/>
                      <a:pt x="3948223" y="2621195"/>
                    </a:cubicBezTo>
                    <a:cubicBezTo>
                      <a:pt x="4102986" y="2774776"/>
                      <a:pt x="4309730" y="2814944"/>
                      <a:pt x="4494028" y="2883464"/>
                    </a:cubicBezTo>
                    <a:cubicBezTo>
                      <a:pt x="4678326" y="2951984"/>
                      <a:pt x="4770475" y="2949623"/>
                      <a:pt x="4968949" y="3074851"/>
                    </a:cubicBezTo>
                    <a:cubicBezTo>
                      <a:pt x="5167424" y="3200079"/>
                      <a:pt x="5422605" y="3442265"/>
                      <a:pt x="5684875" y="3634832"/>
                    </a:cubicBezTo>
                    <a:cubicBezTo>
                      <a:pt x="5947145" y="3827399"/>
                      <a:pt x="6196419" y="4079037"/>
                      <a:pt x="6542568" y="4187725"/>
                    </a:cubicBezTo>
                    <a:cubicBezTo>
                      <a:pt x="6888717" y="4296413"/>
                      <a:pt x="7299252" y="4288142"/>
                      <a:pt x="7761768" y="4286961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5" name="Straight Arrow Connector 554">
                <a:extLst>
                  <a:ext uri="{FF2B5EF4-FFF2-40B4-BE49-F238E27FC236}">
                    <a16:creationId xmlns:a16="http://schemas.microsoft.com/office/drawing/2014/main" id="{41F1EB56-71E2-4885-87DB-011993BD40EF}"/>
                  </a:ext>
                </a:extLst>
              </p:cNvPr>
              <p:cNvCxnSpPr/>
              <p:nvPr/>
            </p:nvCxnSpPr>
            <p:spPr>
              <a:xfrm>
                <a:off x="6647087" y="3279639"/>
                <a:ext cx="1866632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chemeClr val="bg2">
                    <a:lumMod val="75000"/>
                  </a:scheme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56" name="Freeform 101">
                <a:extLst>
                  <a:ext uri="{FF2B5EF4-FFF2-40B4-BE49-F238E27FC236}">
                    <a16:creationId xmlns:a16="http://schemas.microsoft.com/office/drawing/2014/main" id="{A1C7E3DC-F4F9-4D22-9427-740E27116ACD}"/>
                  </a:ext>
                </a:extLst>
              </p:cNvPr>
              <p:cNvSpPr/>
              <p:nvPr/>
            </p:nvSpPr>
            <p:spPr>
              <a:xfrm>
                <a:off x="6653666" y="2277350"/>
                <a:ext cx="1769917" cy="982045"/>
              </a:xfrm>
              <a:custGeom>
                <a:avLst/>
                <a:gdLst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21079 w 7761768"/>
                  <a:gd name="connsiteY11" fmla="*/ 3585213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5996763 w 7761768"/>
                  <a:gd name="connsiteY12" fmla="*/ 3911278 h 4308227"/>
                  <a:gd name="connsiteX13" fmla="*/ 6542568 w 7761768"/>
                  <a:gd name="connsiteY13" fmla="*/ 4187725 h 4308227"/>
                  <a:gd name="connsiteX14" fmla="*/ 7761768 w 7761768"/>
                  <a:gd name="connsiteY14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543107 w 7761768"/>
                  <a:gd name="connsiteY11" fmla="*/ 3514329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6962 h 4308227"/>
                  <a:gd name="connsiteX1" fmla="*/ 425302 w 7761768"/>
                  <a:gd name="connsiteY1" fmla="*/ 4180637 h 4308227"/>
                  <a:gd name="connsiteX2" fmla="*/ 843516 w 7761768"/>
                  <a:gd name="connsiteY2" fmla="*/ 3882925 h 4308227"/>
                  <a:gd name="connsiteX3" fmla="*/ 1212112 w 7761768"/>
                  <a:gd name="connsiteY3" fmla="*/ 3209530 h 4308227"/>
                  <a:gd name="connsiteX4" fmla="*/ 2062716 w 7761768"/>
                  <a:gd name="connsiteY4" fmla="*/ 693158 h 4308227"/>
                  <a:gd name="connsiteX5" fmla="*/ 2516372 w 7761768"/>
                  <a:gd name="connsiteY5" fmla="*/ 5585 h 4308227"/>
                  <a:gd name="connsiteX6" fmla="*/ 2955851 w 7761768"/>
                  <a:gd name="connsiteY6" fmla="*/ 459241 h 4308227"/>
                  <a:gd name="connsiteX7" fmla="*/ 3565451 w 7761768"/>
                  <a:gd name="connsiteY7" fmla="*/ 1961976 h 4308227"/>
                  <a:gd name="connsiteX8" fmla="*/ 3948223 w 7761768"/>
                  <a:gd name="connsiteY8" fmla="*/ 2621195 h 4308227"/>
                  <a:gd name="connsiteX9" fmla="*/ 4494028 w 7761768"/>
                  <a:gd name="connsiteY9" fmla="*/ 2883464 h 4308227"/>
                  <a:gd name="connsiteX10" fmla="*/ 4968949 w 7761768"/>
                  <a:gd name="connsiteY10" fmla="*/ 3074851 h 4308227"/>
                  <a:gd name="connsiteX11" fmla="*/ 5684875 w 7761768"/>
                  <a:gd name="connsiteY11" fmla="*/ 3634832 h 4308227"/>
                  <a:gd name="connsiteX12" fmla="*/ 6542568 w 7761768"/>
                  <a:gd name="connsiteY12" fmla="*/ 4187725 h 4308227"/>
                  <a:gd name="connsiteX13" fmla="*/ 7761768 w 7761768"/>
                  <a:gd name="connsiteY13" fmla="*/ 4308227 h 4308227"/>
                  <a:gd name="connsiteX0" fmla="*/ 0 w 7761768"/>
                  <a:gd name="connsiteY0" fmla="*/ 4284376 h 4305641"/>
                  <a:gd name="connsiteX1" fmla="*/ 425302 w 7761768"/>
                  <a:gd name="connsiteY1" fmla="*/ 4178051 h 4305641"/>
                  <a:gd name="connsiteX2" fmla="*/ 843516 w 7761768"/>
                  <a:gd name="connsiteY2" fmla="*/ 3880339 h 4305641"/>
                  <a:gd name="connsiteX3" fmla="*/ 1212112 w 7761768"/>
                  <a:gd name="connsiteY3" fmla="*/ 3206944 h 4305641"/>
                  <a:gd name="connsiteX4" fmla="*/ 2062716 w 7761768"/>
                  <a:gd name="connsiteY4" fmla="*/ 690572 h 4305641"/>
                  <a:gd name="connsiteX5" fmla="*/ 2516372 w 7761768"/>
                  <a:gd name="connsiteY5" fmla="*/ 2999 h 4305641"/>
                  <a:gd name="connsiteX6" fmla="*/ 2899144 w 7761768"/>
                  <a:gd name="connsiteY6" fmla="*/ 506274 h 4305641"/>
                  <a:gd name="connsiteX7" fmla="*/ 3565451 w 7761768"/>
                  <a:gd name="connsiteY7" fmla="*/ 1959390 h 4305641"/>
                  <a:gd name="connsiteX8" fmla="*/ 3948223 w 7761768"/>
                  <a:gd name="connsiteY8" fmla="*/ 2618609 h 4305641"/>
                  <a:gd name="connsiteX9" fmla="*/ 4494028 w 7761768"/>
                  <a:gd name="connsiteY9" fmla="*/ 2880878 h 4305641"/>
                  <a:gd name="connsiteX10" fmla="*/ 4968949 w 7761768"/>
                  <a:gd name="connsiteY10" fmla="*/ 3072265 h 4305641"/>
                  <a:gd name="connsiteX11" fmla="*/ 5684875 w 7761768"/>
                  <a:gd name="connsiteY11" fmla="*/ 3632246 h 4305641"/>
                  <a:gd name="connsiteX12" fmla="*/ 6542568 w 7761768"/>
                  <a:gd name="connsiteY12" fmla="*/ 4185139 h 4305641"/>
                  <a:gd name="connsiteX13" fmla="*/ 7761768 w 7761768"/>
                  <a:gd name="connsiteY13" fmla="*/ 4305641 h 4305641"/>
                  <a:gd name="connsiteX0" fmla="*/ 0 w 7761768"/>
                  <a:gd name="connsiteY0" fmla="*/ 4214443 h 4235708"/>
                  <a:gd name="connsiteX1" fmla="*/ 425302 w 7761768"/>
                  <a:gd name="connsiteY1" fmla="*/ 4108118 h 4235708"/>
                  <a:gd name="connsiteX2" fmla="*/ 843516 w 7761768"/>
                  <a:gd name="connsiteY2" fmla="*/ 3810406 h 4235708"/>
                  <a:gd name="connsiteX3" fmla="*/ 1212112 w 7761768"/>
                  <a:gd name="connsiteY3" fmla="*/ 3137011 h 4235708"/>
                  <a:gd name="connsiteX4" fmla="*/ 2062716 w 7761768"/>
                  <a:gd name="connsiteY4" fmla="*/ 620639 h 4235708"/>
                  <a:gd name="connsiteX5" fmla="*/ 2509284 w 7761768"/>
                  <a:gd name="connsiteY5" fmla="*/ 3950 h 4235708"/>
                  <a:gd name="connsiteX6" fmla="*/ 2899144 w 7761768"/>
                  <a:gd name="connsiteY6" fmla="*/ 436341 h 4235708"/>
                  <a:gd name="connsiteX7" fmla="*/ 3565451 w 7761768"/>
                  <a:gd name="connsiteY7" fmla="*/ 1889457 h 4235708"/>
                  <a:gd name="connsiteX8" fmla="*/ 3948223 w 7761768"/>
                  <a:gd name="connsiteY8" fmla="*/ 2548676 h 4235708"/>
                  <a:gd name="connsiteX9" fmla="*/ 4494028 w 7761768"/>
                  <a:gd name="connsiteY9" fmla="*/ 2810945 h 4235708"/>
                  <a:gd name="connsiteX10" fmla="*/ 4968949 w 7761768"/>
                  <a:gd name="connsiteY10" fmla="*/ 3002332 h 4235708"/>
                  <a:gd name="connsiteX11" fmla="*/ 5684875 w 7761768"/>
                  <a:gd name="connsiteY11" fmla="*/ 3562313 h 4235708"/>
                  <a:gd name="connsiteX12" fmla="*/ 6542568 w 7761768"/>
                  <a:gd name="connsiteY12" fmla="*/ 4115206 h 4235708"/>
                  <a:gd name="connsiteX13" fmla="*/ 7761768 w 7761768"/>
                  <a:gd name="connsiteY13" fmla="*/ 4235708 h 4235708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565451 w 7761768"/>
                  <a:gd name="connsiteY7" fmla="*/ 1885665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948223 w 7761768"/>
                  <a:gd name="connsiteY8" fmla="*/ 2544884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494028 w 7761768"/>
                  <a:gd name="connsiteY9" fmla="*/ 280715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4968949 w 7761768"/>
                  <a:gd name="connsiteY10" fmla="*/ 2998540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30772 w 7761768"/>
                  <a:gd name="connsiteY7" fmla="*/ 1949461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5684875 w 7761768"/>
                  <a:gd name="connsiteY11" fmla="*/ 3558521 h 4231916"/>
                  <a:gd name="connsiteX12" fmla="*/ 6542568 w 7761768"/>
                  <a:gd name="connsiteY12" fmla="*/ 4111414 h 4231916"/>
                  <a:gd name="connsiteX13" fmla="*/ 7761768 w 7761768"/>
                  <a:gd name="connsiteY13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6542568 w 7761768"/>
                  <a:gd name="connsiteY11" fmla="*/ 4111414 h 4231916"/>
                  <a:gd name="connsiteX12" fmla="*/ 7761768 w 7761768"/>
                  <a:gd name="connsiteY12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46921 w 7761768"/>
                  <a:gd name="connsiteY10" fmla="*/ 4111415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45935 w 7761768"/>
                  <a:gd name="connsiteY9" fmla="*/ 376408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3806455 w 7761768"/>
                  <a:gd name="connsiteY8" fmla="*/ 3076512 h 4231916"/>
                  <a:gd name="connsiteX9" fmla="*/ 4210493 w 7761768"/>
                  <a:gd name="connsiteY9" fmla="*/ 3806613 h 4231916"/>
                  <a:gd name="connsiteX10" fmla="*/ 5025656 w 7761768"/>
                  <a:gd name="connsiteY10" fmla="*/ 4175210 h 4231916"/>
                  <a:gd name="connsiteX11" fmla="*/ 7761768 w 7761768"/>
                  <a:gd name="connsiteY11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210493 w 7761768"/>
                  <a:gd name="connsiteY8" fmla="*/ 3806613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  <a:gd name="connsiteX0" fmla="*/ 0 w 7761768"/>
                  <a:gd name="connsiteY0" fmla="*/ 4210651 h 4231916"/>
                  <a:gd name="connsiteX1" fmla="*/ 425302 w 7761768"/>
                  <a:gd name="connsiteY1" fmla="*/ 4104326 h 4231916"/>
                  <a:gd name="connsiteX2" fmla="*/ 843516 w 7761768"/>
                  <a:gd name="connsiteY2" fmla="*/ 3806614 h 4231916"/>
                  <a:gd name="connsiteX3" fmla="*/ 1212112 w 7761768"/>
                  <a:gd name="connsiteY3" fmla="*/ 3133219 h 4231916"/>
                  <a:gd name="connsiteX4" fmla="*/ 2062716 w 7761768"/>
                  <a:gd name="connsiteY4" fmla="*/ 616847 h 4231916"/>
                  <a:gd name="connsiteX5" fmla="*/ 2509284 w 7761768"/>
                  <a:gd name="connsiteY5" fmla="*/ 158 h 4231916"/>
                  <a:gd name="connsiteX6" fmla="*/ 2899144 w 7761768"/>
                  <a:gd name="connsiteY6" fmla="*/ 432549 h 4231916"/>
                  <a:gd name="connsiteX7" fmla="*/ 3402418 w 7761768"/>
                  <a:gd name="connsiteY7" fmla="*/ 1942373 h 4231916"/>
                  <a:gd name="connsiteX8" fmla="*/ 4132521 w 7761768"/>
                  <a:gd name="connsiteY8" fmla="*/ 3671934 h 4231916"/>
                  <a:gd name="connsiteX9" fmla="*/ 5025656 w 7761768"/>
                  <a:gd name="connsiteY9" fmla="*/ 4175210 h 4231916"/>
                  <a:gd name="connsiteX10" fmla="*/ 7761768 w 7761768"/>
                  <a:gd name="connsiteY10" fmla="*/ 4231916 h 4231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761768" h="4231916">
                    <a:moveTo>
                      <a:pt x="0" y="4210651"/>
                    </a:moveTo>
                    <a:cubicBezTo>
                      <a:pt x="142358" y="4191158"/>
                      <a:pt x="284716" y="4171665"/>
                      <a:pt x="425302" y="4104326"/>
                    </a:cubicBezTo>
                    <a:cubicBezTo>
                      <a:pt x="565888" y="4036987"/>
                      <a:pt x="712381" y="3968465"/>
                      <a:pt x="843516" y="3806614"/>
                    </a:cubicBezTo>
                    <a:cubicBezTo>
                      <a:pt x="974651" y="3644763"/>
                      <a:pt x="1008912" y="3664847"/>
                      <a:pt x="1212112" y="3133219"/>
                    </a:cubicBezTo>
                    <a:cubicBezTo>
                      <a:pt x="1415312" y="2601591"/>
                      <a:pt x="1846521" y="1139024"/>
                      <a:pt x="2062716" y="616847"/>
                    </a:cubicBezTo>
                    <a:cubicBezTo>
                      <a:pt x="2278911" y="94670"/>
                      <a:pt x="2369879" y="-4568"/>
                      <a:pt x="2509284" y="158"/>
                    </a:cubicBezTo>
                    <a:cubicBezTo>
                      <a:pt x="2648689" y="4884"/>
                      <a:pt x="2750288" y="108847"/>
                      <a:pt x="2899144" y="432549"/>
                    </a:cubicBezTo>
                    <a:cubicBezTo>
                      <a:pt x="3048000" y="756251"/>
                      <a:pt x="3196855" y="1402475"/>
                      <a:pt x="3402418" y="1942373"/>
                    </a:cubicBezTo>
                    <a:cubicBezTo>
                      <a:pt x="3607981" y="2482271"/>
                      <a:pt x="3861981" y="3299795"/>
                      <a:pt x="4132521" y="3671934"/>
                    </a:cubicBezTo>
                    <a:cubicBezTo>
                      <a:pt x="4321544" y="3876315"/>
                      <a:pt x="4420782" y="4081880"/>
                      <a:pt x="5025656" y="4175210"/>
                    </a:cubicBezTo>
                    <a:cubicBezTo>
                      <a:pt x="5630531" y="4268540"/>
                      <a:pt x="7196175" y="4206812"/>
                      <a:pt x="7761768" y="4231916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FC2A7"/>
                </a:solidFill>
                <a:prstDash val="sysDot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0" name="Grafik 29">
            <a:extLst>
              <a:ext uri="{FF2B5EF4-FFF2-40B4-BE49-F238E27FC236}">
                <a16:creationId xmlns:a16="http://schemas.microsoft.com/office/drawing/2014/main" id="{4E394AB7-DB87-4001-8B91-988D6C483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834" y="823795"/>
            <a:ext cx="602905" cy="734928"/>
          </a:xfrm>
          <a:prstGeom prst="rect">
            <a:avLst/>
          </a:prstGeom>
        </p:spPr>
      </p:pic>
      <p:grpSp>
        <p:nvGrpSpPr>
          <p:cNvPr id="391" name="Group 390">
            <a:extLst>
              <a:ext uri="{FF2B5EF4-FFF2-40B4-BE49-F238E27FC236}">
                <a16:creationId xmlns:a16="http://schemas.microsoft.com/office/drawing/2014/main" id="{55E65659-C046-4BFB-A304-2D7E35B4A931}"/>
              </a:ext>
            </a:extLst>
          </p:cNvPr>
          <p:cNvGrpSpPr/>
          <p:nvPr/>
        </p:nvGrpSpPr>
        <p:grpSpPr>
          <a:xfrm>
            <a:off x="5323681" y="3876581"/>
            <a:ext cx="162047" cy="144919"/>
            <a:chOff x="5085481" y="2862781"/>
            <a:chExt cx="1227461" cy="1168495"/>
          </a:xfrm>
        </p:grpSpPr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D61A3671-DC6A-4E59-B65C-9B3C831365CF}"/>
                </a:ext>
              </a:extLst>
            </p:cNvPr>
            <p:cNvSpPr/>
            <p:nvPr/>
          </p:nvSpPr>
          <p:spPr>
            <a:xfrm>
              <a:off x="5185521" y="2862781"/>
              <a:ext cx="1127421" cy="1018228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ln w="19050"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C71DBA36-3BE0-4DC7-9398-99E50BCE12B6}"/>
                </a:ext>
              </a:extLst>
            </p:cNvPr>
            <p:cNvSpPr/>
            <p:nvPr/>
          </p:nvSpPr>
          <p:spPr>
            <a:xfrm>
              <a:off x="5085481" y="3449385"/>
              <a:ext cx="549475" cy="581891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ln w="19050"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460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61810-CB4A-405E-B07B-8FCF4322F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EADCB3-5DE8-4483-87C6-D2B31992CAA6}">
  <ds:schemaRefs>
    <ds:schemaRef ds:uri="2c1be08d-c7d4-4a12-8f7d-eb088661a3d8"/>
    <ds:schemaRef ds:uri="9e4d3858-c195-4396-b0a8-27effcbe0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</Words>
  <Application>Microsoft Office PowerPoint</Application>
  <PresentationFormat>Breitbild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5</cp:revision>
  <dcterms:created xsi:type="dcterms:W3CDTF">2021-02-17T14:39:08Z</dcterms:created>
  <dcterms:modified xsi:type="dcterms:W3CDTF">2022-10-13T17:06:27Z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