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78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16762-30C3-4A91-AEB5-49CE213E6BF8}" v="1" dt="2022-10-09T20:06:57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04A16762-30C3-4A91-AEB5-49CE213E6BF8}"/>
    <pc:docChg chg="delSld modSld">
      <pc:chgData name="Cristina Martins Rodrigues" userId="459032d2-6611-47f6-b546-c79c040e89ab" providerId="ADAL" clId="{04A16762-30C3-4A91-AEB5-49CE213E6BF8}" dt="2022-10-09T20:06:57.609" v="8"/>
      <pc:docMkLst>
        <pc:docMk/>
      </pc:docMkLst>
      <pc:sldChg chg="del">
        <pc:chgData name="Cristina Martins Rodrigues" userId="459032d2-6611-47f6-b546-c79c040e89ab" providerId="ADAL" clId="{04A16762-30C3-4A91-AEB5-49CE213E6BF8}" dt="2022-10-09T20:06:46.153" v="0" actId="47"/>
        <pc:sldMkLst>
          <pc:docMk/>
          <pc:sldMk cId="1934606769" sldId="782"/>
        </pc:sldMkLst>
      </pc:sldChg>
      <pc:sldChg chg="del">
        <pc:chgData name="Cristina Martins Rodrigues" userId="459032d2-6611-47f6-b546-c79c040e89ab" providerId="ADAL" clId="{04A16762-30C3-4A91-AEB5-49CE213E6BF8}" dt="2022-10-09T20:06:46.801" v="1" actId="47"/>
        <pc:sldMkLst>
          <pc:docMk/>
          <pc:sldMk cId="1352627078" sldId="783"/>
        </pc:sldMkLst>
      </pc:sldChg>
      <pc:sldChg chg="modAnim">
        <pc:chgData name="Cristina Martins Rodrigues" userId="459032d2-6611-47f6-b546-c79c040e89ab" providerId="ADAL" clId="{04A16762-30C3-4A91-AEB5-49CE213E6BF8}" dt="2022-10-09T20:06:57.609" v="8"/>
        <pc:sldMkLst>
          <pc:docMk/>
          <pc:sldMk cId="3010430607" sldId="784"/>
        </pc:sldMkLst>
      </pc:sldChg>
      <pc:sldChg chg="del">
        <pc:chgData name="Cristina Martins Rodrigues" userId="459032d2-6611-47f6-b546-c79c040e89ab" providerId="ADAL" clId="{04A16762-30C3-4A91-AEB5-49CE213E6BF8}" dt="2022-10-09T20:06:47.920" v="2" actId="47"/>
        <pc:sldMkLst>
          <pc:docMk/>
          <pc:sldMk cId="3339633259" sldId="785"/>
        </pc:sldMkLst>
      </pc:sldChg>
      <pc:sldChg chg="del">
        <pc:chgData name="Cristina Martins Rodrigues" userId="459032d2-6611-47f6-b546-c79c040e89ab" providerId="ADAL" clId="{04A16762-30C3-4A91-AEB5-49CE213E6BF8}" dt="2022-10-09T20:06:48.934" v="4" actId="47"/>
        <pc:sldMkLst>
          <pc:docMk/>
          <pc:sldMk cId="2739779668" sldId="786"/>
        </pc:sldMkLst>
      </pc:sldChg>
      <pc:sldChg chg="del">
        <pc:chgData name="Cristina Martins Rodrigues" userId="459032d2-6611-47f6-b546-c79c040e89ab" providerId="ADAL" clId="{04A16762-30C3-4A91-AEB5-49CE213E6BF8}" dt="2022-10-09T20:06:48.416" v="3" actId="47"/>
        <pc:sldMkLst>
          <pc:docMk/>
          <pc:sldMk cId="903297241" sldId="787"/>
        </pc:sldMkLst>
      </pc:sldChg>
      <pc:sldChg chg="del">
        <pc:chgData name="Cristina Martins Rodrigues" userId="459032d2-6611-47f6-b546-c79c040e89ab" providerId="ADAL" clId="{04A16762-30C3-4A91-AEB5-49CE213E6BF8}" dt="2022-10-09T20:06:49.426" v="5" actId="47"/>
        <pc:sldMkLst>
          <pc:docMk/>
          <pc:sldMk cId="2612169443" sldId="788"/>
        </pc:sldMkLst>
      </pc:sldChg>
      <pc:sldChg chg="del">
        <pc:chgData name="Cristina Martins Rodrigues" userId="459032d2-6611-47f6-b546-c79c040e89ab" providerId="ADAL" clId="{04A16762-30C3-4A91-AEB5-49CE213E6BF8}" dt="2022-10-09T20:06:49.898" v="6" actId="47"/>
        <pc:sldMkLst>
          <pc:docMk/>
          <pc:sldMk cId="408460043" sldId="789"/>
        </pc:sldMkLst>
      </pc:sldChg>
      <pc:sldChg chg="del">
        <pc:chgData name="Cristina Martins Rodrigues" userId="459032d2-6611-47f6-b546-c79c040e89ab" providerId="ADAL" clId="{04A16762-30C3-4A91-AEB5-49CE213E6BF8}" dt="2022-10-09T20:06:50.812" v="7" actId="47"/>
        <pc:sldMkLst>
          <pc:docMk/>
          <pc:sldMk cId="399228297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3261207" y="32209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0974" y="2664077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3337180" y="29042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75687F98-5CC8-41B0-B71C-03C89129605D}"/>
              </a:ext>
            </a:extLst>
          </p:cNvPr>
          <p:cNvSpPr txBox="1"/>
          <p:nvPr/>
        </p:nvSpPr>
        <p:spPr>
          <a:xfrm>
            <a:off x="4319306" y="255586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046A62-D2E5-428D-AD45-DE67E6033E0B}"/>
              </a:ext>
            </a:extLst>
          </p:cNvPr>
          <p:cNvGrpSpPr/>
          <p:nvPr/>
        </p:nvGrpSpPr>
        <p:grpSpPr>
          <a:xfrm>
            <a:off x="5009618" y="2464965"/>
            <a:ext cx="3806511" cy="1068895"/>
            <a:chOff x="4159656" y="2503065"/>
            <a:chExt cx="3806511" cy="106889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43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C1CFD53C-EE15-4C61-BBBB-D3B26BF5F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5</cp:revision>
  <dcterms:created xsi:type="dcterms:W3CDTF">2021-02-17T14:39:08Z</dcterms:created>
  <dcterms:modified xsi:type="dcterms:W3CDTF">2022-10-13T17:06:23Z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