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78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A9962-3141-4120-9440-9DB98A45B7AF}" v="1" dt="2022-10-09T20:05:30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7A6A9962-3141-4120-9440-9DB98A45B7AF}"/>
    <pc:docChg chg="delSld modSld">
      <pc:chgData name="Cristina Martins Rodrigues" userId="459032d2-6611-47f6-b546-c79c040e89ab" providerId="ADAL" clId="{7A6A9962-3141-4120-9440-9DB98A45B7AF}" dt="2022-10-09T20:05:30.720" v="8"/>
      <pc:docMkLst>
        <pc:docMk/>
      </pc:docMkLst>
      <pc:sldChg chg="del">
        <pc:chgData name="Cristina Martins Rodrigues" userId="459032d2-6611-47f6-b546-c79c040e89ab" providerId="ADAL" clId="{7A6A9962-3141-4120-9440-9DB98A45B7AF}" dt="2022-10-09T20:05:19.499" v="5" actId="47"/>
        <pc:sldMkLst>
          <pc:docMk/>
          <pc:sldMk cId="1934606769" sldId="782"/>
        </pc:sldMkLst>
      </pc:sldChg>
      <pc:sldChg chg="del">
        <pc:chgData name="Cristina Martins Rodrigues" userId="459032d2-6611-47f6-b546-c79c040e89ab" providerId="ADAL" clId="{7A6A9962-3141-4120-9440-9DB98A45B7AF}" dt="2022-10-09T20:05:20.095" v="6" actId="47"/>
        <pc:sldMkLst>
          <pc:docMk/>
          <pc:sldMk cId="1352627078" sldId="783"/>
        </pc:sldMkLst>
      </pc:sldChg>
      <pc:sldChg chg="del">
        <pc:chgData name="Cristina Martins Rodrigues" userId="459032d2-6611-47f6-b546-c79c040e89ab" providerId="ADAL" clId="{7A6A9962-3141-4120-9440-9DB98A45B7AF}" dt="2022-10-09T20:05:20.855" v="7" actId="47"/>
        <pc:sldMkLst>
          <pc:docMk/>
          <pc:sldMk cId="3010430607" sldId="784"/>
        </pc:sldMkLst>
      </pc:sldChg>
      <pc:sldChg chg="del">
        <pc:chgData name="Cristina Martins Rodrigues" userId="459032d2-6611-47f6-b546-c79c040e89ab" providerId="ADAL" clId="{7A6A9962-3141-4120-9440-9DB98A45B7AF}" dt="2022-10-09T20:05:17.645" v="4" actId="47"/>
        <pc:sldMkLst>
          <pc:docMk/>
          <pc:sldMk cId="3339633259" sldId="785"/>
        </pc:sldMkLst>
      </pc:sldChg>
      <pc:sldChg chg="del">
        <pc:chgData name="Cristina Martins Rodrigues" userId="459032d2-6611-47f6-b546-c79c040e89ab" providerId="ADAL" clId="{7A6A9962-3141-4120-9440-9DB98A45B7AF}" dt="2022-10-09T20:05:15.389" v="3" actId="47"/>
        <pc:sldMkLst>
          <pc:docMk/>
          <pc:sldMk cId="2739779668" sldId="786"/>
        </pc:sldMkLst>
      </pc:sldChg>
      <pc:sldChg chg="modAnim">
        <pc:chgData name="Cristina Martins Rodrigues" userId="459032d2-6611-47f6-b546-c79c040e89ab" providerId="ADAL" clId="{7A6A9962-3141-4120-9440-9DB98A45B7AF}" dt="2022-10-09T20:05:30.720" v="8"/>
        <pc:sldMkLst>
          <pc:docMk/>
          <pc:sldMk cId="903297241" sldId="787"/>
        </pc:sldMkLst>
      </pc:sldChg>
      <pc:sldChg chg="del">
        <pc:chgData name="Cristina Martins Rodrigues" userId="459032d2-6611-47f6-b546-c79c040e89ab" providerId="ADAL" clId="{7A6A9962-3141-4120-9440-9DB98A45B7AF}" dt="2022-10-09T20:05:14.721" v="2" actId="47"/>
        <pc:sldMkLst>
          <pc:docMk/>
          <pc:sldMk cId="2612169443" sldId="788"/>
        </pc:sldMkLst>
      </pc:sldChg>
      <pc:sldChg chg="del">
        <pc:chgData name="Cristina Martins Rodrigues" userId="459032d2-6611-47f6-b546-c79c040e89ab" providerId="ADAL" clId="{7A6A9962-3141-4120-9440-9DB98A45B7AF}" dt="2022-10-09T20:05:14.080" v="1" actId="47"/>
        <pc:sldMkLst>
          <pc:docMk/>
          <pc:sldMk cId="408460043" sldId="789"/>
        </pc:sldMkLst>
      </pc:sldChg>
      <pc:sldChg chg="del">
        <pc:chgData name="Cristina Martins Rodrigues" userId="459032d2-6611-47f6-b546-c79c040e89ab" providerId="ADAL" clId="{7A6A9962-3141-4120-9440-9DB98A45B7AF}" dt="2022-10-09T20:05:13.312" v="0" actId="47"/>
        <pc:sldMkLst>
          <pc:docMk/>
          <pc:sldMk cId="399228297" sldId="7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7">
            <a:extLst>
              <a:ext uri="{FF2B5EF4-FFF2-40B4-BE49-F238E27FC236}">
                <a16:creationId xmlns:a16="http://schemas.microsoft.com/office/drawing/2014/main" id="{872722AF-FEB9-37F7-A70C-0EC3BB5A6C68}"/>
              </a:ext>
            </a:extLst>
          </p:cNvPr>
          <p:cNvGrpSpPr/>
          <p:nvPr/>
        </p:nvGrpSpPr>
        <p:grpSpPr>
          <a:xfrm>
            <a:off x="3136672" y="5894831"/>
            <a:ext cx="894853" cy="543756"/>
            <a:chOff x="1596571" y="5845041"/>
            <a:chExt cx="1006188" cy="611409"/>
          </a:xfrm>
        </p:grpSpPr>
        <p:pic>
          <p:nvPicPr>
            <p:cNvPr id="3" name="Picture 8" descr="isa">
              <a:extLst>
                <a:ext uri="{FF2B5EF4-FFF2-40B4-BE49-F238E27FC236}">
                  <a16:creationId xmlns:a16="http://schemas.microsoft.com/office/drawing/2014/main" id="{16C1516C-CC7B-C071-6B54-45AA6EAE89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alphaModFix amt="85000"/>
              <a:duotone>
                <a:srgbClr val="5B9BD5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1611965" y="5898128"/>
              <a:ext cx="990794" cy="478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Group 281">
              <a:extLst>
                <a:ext uri="{FF2B5EF4-FFF2-40B4-BE49-F238E27FC236}">
                  <a16:creationId xmlns:a16="http://schemas.microsoft.com/office/drawing/2014/main" id="{398DF38D-E47F-DDC2-6014-31903A83EDAE}"/>
                </a:ext>
              </a:extLst>
            </p:cNvPr>
            <p:cNvGrpSpPr/>
            <p:nvPr/>
          </p:nvGrpSpPr>
          <p:grpSpPr>
            <a:xfrm>
              <a:off x="1596571" y="5845041"/>
              <a:ext cx="990924" cy="611409"/>
              <a:chOff x="3797857" y="2077992"/>
              <a:chExt cx="3940810" cy="2797199"/>
            </a:xfrm>
          </p:grpSpPr>
          <p:grpSp>
            <p:nvGrpSpPr>
              <p:cNvPr id="5" name="Group 282">
                <a:extLst>
                  <a:ext uri="{FF2B5EF4-FFF2-40B4-BE49-F238E27FC236}">
                    <a16:creationId xmlns:a16="http://schemas.microsoft.com/office/drawing/2014/main" id="{E62C2163-05B5-1184-AB3B-B6254D5B80C8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21" name="Rectangle 291">
                  <a:extLst>
                    <a:ext uri="{FF2B5EF4-FFF2-40B4-BE49-F238E27FC236}">
                      <a16:creationId xmlns:a16="http://schemas.microsoft.com/office/drawing/2014/main" id="{3533989D-9ECD-26AC-620B-71AC91A385C1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22" name="Straight Connector 292">
                  <a:extLst>
                    <a:ext uri="{FF2B5EF4-FFF2-40B4-BE49-F238E27FC236}">
                      <a16:creationId xmlns:a16="http://schemas.microsoft.com/office/drawing/2014/main" id="{EEDCA139-14A3-A9F5-1829-ACDB5868088C}"/>
                    </a:ext>
                  </a:extLst>
                </p:cNvPr>
                <p:cNvCxnSpPr>
                  <a:cxnSpLocks/>
                  <a:stCxn id="21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23" name="Straight Connector 293">
                  <a:extLst>
                    <a:ext uri="{FF2B5EF4-FFF2-40B4-BE49-F238E27FC236}">
                      <a16:creationId xmlns:a16="http://schemas.microsoft.com/office/drawing/2014/main" id="{9B4BB166-8348-996B-385A-ADAA58EC2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6" name="Group 283">
                <a:extLst>
                  <a:ext uri="{FF2B5EF4-FFF2-40B4-BE49-F238E27FC236}">
                    <a16:creationId xmlns:a16="http://schemas.microsoft.com/office/drawing/2014/main" id="{913138DB-6E9B-6E2A-737F-65F600F5AEEC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11" name="Rectangle 288">
                  <a:extLst>
                    <a:ext uri="{FF2B5EF4-FFF2-40B4-BE49-F238E27FC236}">
                      <a16:creationId xmlns:a16="http://schemas.microsoft.com/office/drawing/2014/main" id="{1F505560-96BC-F25B-3C32-4283DE45DAED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15" name="Straight Connector 289">
                  <a:extLst>
                    <a:ext uri="{FF2B5EF4-FFF2-40B4-BE49-F238E27FC236}">
                      <a16:creationId xmlns:a16="http://schemas.microsoft.com/office/drawing/2014/main" id="{12E3E0AE-0BB0-BE7E-5645-D2DF5C441143}"/>
                    </a:ext>
                  </a:extLst>
                </p:cNvPr>
                <p:cNvCxnSpPr>
                  <a:cxnSpLocks/>
                  <a:stCxn id="11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19" name="Straight Connector 290">
                  <a:extLst>
                    <a:ext uri="{FF2B5EF4-FFF2-40B4-BE49-F238E27FC236}">
                      <a16:creationId xmlns:a16="http://schemas.microsoft.com/office/drawing/2014/main" id="{A21670E6-EE4C-5D80-99F3-CDC799DD42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  <p:grpSp>
            <p:nvGrpSpPr>
              <p:cNvPr id="7" name="Group 284">
                <a:extLst>
                  <a:ext uri="{FF2B5EF4-FFF2-40B4-BE49-F238E27FC236}">
                    <a16:creationId xmlns:a16="http://schemas.microsoft.com/office/drawing/2014/main" id="{9D1977A8-2FF6-64CE-81CE-3BD6EC76FC9C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8" name="Rectangle 285">
                  <a:extLst>
                    <a:ext uri="{FF2B5EF4-FFF2-40B4-BE49-F238E27FC236}">
                      <a16:creationId xmlns:a16="http://schemas.microsoft.com/office/drawing/2014/main" id="{60FB6CBB-5D26-29BB-61E4-376ADEF3BF77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solidFill>
                  <a:srgbClr val="5B9BD5"/>
                </a:solidFill>
                <a:ln w="19050" cap="rnd" cmpd="sng" algn="ctr">
                  <a:solidFill>
                    <a:srgbClr val="5B9BD5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9" name="Straight Connector 286">
                  <a:extLst>
                    <a:ext uri="{FF2B5EF4-FFF2-40B4-BE49-F238E27FC236}">
                      <a16:creationId xmlns:a16="http://schemas.microsoft.com/office/drawing/2014/main" id="{984C9E03-91B9-1564-36C6-9D6630D961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  <p:cxnSp>
              <p:nvCxnSpPr>
                <p:cNvPr id="10" name="Straight Connector 287">
                  <a:extLst>
                    <a:ext uri="{FF2B5EF4-FFF2-40B4-BE49-F238E27FC236}">
                      <a16:creationId xmlns:a16="http://schemas.microsoft.com/office/drawing/2014/main" id="{C9F3288F-B550-A30D-55F8-D0E20214C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noFill/>
                <a:ln w="12700" cap="rnd" cmpd="sng" algn="ctr">
                  <a:solidFill>
                    <a:srgbClr val="5B9BD5"/>
                  </a:solidFill>
                  <a:prstDash val="solid"/>
                </a:ln>
                <a:effectLst/>
              </p:spPr>
            </p:cxnSp>
          </p:grpSp>
        </p:grpSp>
      </p:grpSp>
      <p:cxnSp>
        <p:nvCxnSpPr>
          <p:cNvPr id="24" name="Straight Connector 379">
            <a:extLst>
              <a:ext uri="{FF2B5EF4-FFF2-40B4-BE49-F238E27FC236}">
                <a16:creationId xmlns:a16="http://schemas.microsoft.com/office/drawing/2014/main" id="{C1C7A316-0A9A-BDD1-75D8-37F2D25DD712}"/>
              </a:ext>
            </a:extLst>
          </p:cNvPr>
          <p:cNvCxnSpPr>
            <a:cxnSpLocks/>
          </p:cNvCxnSpPr>
          <p:nvPr/>
        </p:nvCxnSpPr>
        <p:spPr>
          <a:xfrm flipV="1">
            <a:off x="3529811" y="5622428"/>
            <a:ext cx="0" cy="231784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sp>
        <p:nvSpPr>
          <p:cNvPr id="25" name="TextBox 307">
            <a:extLst>
              <a:ext uri="{FF2B5EF4-FFF2-40B4-BE49-F238E27FC236}">
                <a16:creationId xmlns:a16="http://schemas.microsoft.com/office/drawing/2014/main" id="{A34106D6-8139-D041-021B-02AC5089686B}"/>
              </a:ext>
            </a:extLst>
          </p:cNvPr>
          <p:cNvSpPr txBox="1"/>
          <p:nvPr/>
        </p:nvSpPr>
        <p:spPr>
          <a:xfrm>
            <a:off x="4319306" y="5705044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2">
                    <a:lumMod val="50000"/>
                  </a:schemeClr>
                </a:solidFill>
              </a:rPr>
              <a:t>=</a:t>
            </a:r>
          </a:p>
        </p:txBody>
      </p:sp>
      <p:grpSp>
        <p:nvGrpSpPr>
          <p:cNvPr id="26" name="Group 19">
            <a:extLst>
              <a:ext uri="{FF2B5EF4-FFF2-40B4-BE49-F238E27FC236}">
                <a16:creationId xmlns:a16="http://schemas.microsoft.com/office/drawing/2014/main" id="{D12CC12D-1D83-58E5-58DD-BFD8DE72216A}"/>
              </a:ext>
            </a:extLst>
          </p:cNvPr>
          <p:cNvGrpSpPr/>
          <p:nvPr/>
        </p:nvGrpSpPr>
        <p:grpSpPr>
          <a:xfrm>
            <a:off x="5108142" y="5884357"/>
            <a:ext cx="459979" cy="456974"/>
            <a:chOff x="3883716" y="6044991"/>
            <a:chExt cx="479966" cy="476830"/>
          </a:xfrm>
          <a:solidFill>
            <a:srgbClr val="1FC2A7"/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6ED6AA3B-6685-97E6-897D-1061A3E0AF66}"/>
                </a:ext>
              </a:extLst>
            </p:cNvPr>
            <p:cNvSpPr/>
            <p:nvPr/>
          </p:nvSpPr>
          <p:spPr>
            <a:xfrm>
              <a:off x="4130596" y="6058756"/>
              <a:ext cx="70443" cy="95643"/>
            </a:xfrm>
            <a:custGeom>
              <a:avLst/>
              <a:gdLst>
                <a:gd name="connsiteX0" fmla="*/ 24059 w 70443"/>
                <a:gd name="connsiteY0" fmla="*/ 95644 h 95643"/>
                <a:gd name="connsiteX1" fmla="*/ 70443 w 70443"/>
                <a:gd name="connsiteY1" fmla="*/ 23506 h 95643"/>
                <a:gd name="connsiteX2" fmla="*/ 42234 w 70443"/>
                <a:gd name="connsiteY2" fmla="*/ 0 h 95643"/>
                <a:gd name="connsiteX3" fmla="*/ 0 w 70443"/>
                <a:gd name="connsiteY3" fmla="*/ 47519 h 95643"/>
                <a:gd name="connsiteX4" fmla="*/ 24059 w 70443"/>
                <a:gd name="connsiteY4" fmla="*/ 95644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24059" y="95644"/>
                  </a:moveTo>
                  <a:cubicBezTo>
                    <a:pt x="37970" y="71752"/>
                    <a:pt x="60391" y="44202"/>
                    <a:pt x="70443" y="23506"/>
                  </a:cubicBezTo>
                  <a:cubicBezTo>
                    <a:pt x="63036" y="19763"/>
                    <a:pt x="53017" y="3577"/>
                    <a:pt x="42234" y="0"/>
                  </a:cubicBezTo>
                  <a:cubicBezTo>
                    <a:pt x="32864" y="11124"/>
                    <a:pt x="11930" y="23113"/>
                    <a:pt x="0" y="47519"/>
                  </a:cubicBezTo>
                  <a:cubicBezTo>
                    <a:pt x="11194" y="62250"/>
                    <a:pt x="9336" y="79307"/>
                    <a:pt x="24059" y="95644"/>
                  </a:cubicBezTo>
                  <a:close/>
                </a:path>
                <a:path w="70443" h="95643" stroke="0" extrusionOk="0">
                  <a:moveTo>
                    <a:pt x="24059" y="95644"/>
                  </a:moveTo>
                  <a:cubicBezTo>
                    <a:pt x="39716" y="67193"/>
                    <a:pt x="55639" y="46611"/>
                    <a:pt x="70443" y="23506"/>
                  </a:cubicBezTo>
                  <a:cubicBezTo>
                    <a:pt x="58651" y="16575"/>
                    <a:pt x="51853" y="6944"/>
                    <a:pt x="42234" y="0"/>
                  </a:cubicBezTo>
                  <a:cubicBezTo>
                    <a:pt x="35060" y="18338"/>
                    <a:pt x="10785" y="33591"/>
                    <a:pt x="0" y="47519"/>
                  </a:cubicBezTo>
                  <a:cubicBezTo>
                    <a:pt x="8886" y="58439"/>
                    <a:pt x="10743" y="82937"/>
                    <a:pt x="24059" y="95644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1380560812">
                    <a:custGeom>
                      <a:avLst/>
                      <a:gdLst>
                        <a:gd name="connsiteX0" fmla="*/ 24059 w 70443"/>
                        <a:gd name="connsiteY0" fmla="*/ 95644 h 95643"/>
                        <a:gd name="connsiteX1" fmla="*/ 70443 w 70443"/>
                        <a:gd name="connsiteY1" fmla="*/ 23506 h 95643"/>
                        <a:gd name="connsiteX2" fmla="*/ 42234 w 70443"/>
                        <a:gd name="connsiteY2" fmla="*/ 0 h 95643"/>
                        <a:gd name="connsiteX3" fmla="*/ 0 w 70443"/>
                        <a:gd name="connsiteY3" fmla="*/ 47519 h 95643"/>
                        <a:gd name="connsiteX4" fmla="*/ 24059 w 70443"/>
                        <a:gd name="connsiteY4" fmla="*/ 95644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24059" y="95644"/>
                          </a:moveTo>
                          <a:lnTo>
                            <a:pt x="70443" y="23506"/>
                          </a:lnTo>
                          <a:lnTo>
                            <a:pt x="42234" y="0"/>
                          </a:lnTo>
                          <a:lnTo>
                            <a:pt x="0" y="47519"/>
                          </a:lnTo>
                          <a:lnTo>
                            <a:pt x="24059" y="956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A6EF0D8B-9C06-AADB-056B-EC67D24DB8DB}"/>
                </a:ext>
              </a:extLst>
            </p:cNvPr>
            <p:cNvSpPr/>
            <p:nvPr/>
          </p:nvSpPr>
          <p:spPr>
            <a:xfrm>
              <a:off x="4083163" y="6044991"/>
              <a:ext cx="81066" cy="51692"/>
            </a:xfrm>
            <a:custGeom>
              <a:avLst/>
              <a:gdLst>
                <a:gd name="connsiteX0" fmla="*/ 40533 w 81066"/>
                <a:gd name="connsiteY0" fmla="*/ 51693 h 51692"/>
                <a:gd name="connsiteX1" fmla="*/ 81066 w 81066"/>
                <a:gd name="connsiteY1" fmla="*/ 6093 h 51692"/>
                <a:gd name="connsiteX2" fmla="*/ 72386 w 81066"/>
                <a:gd name="connsiteY2" fmla="*/ 3920 h 51692"/>
                <a:gd name="connsiteX3" fmla="*/ 8681 w 81066"/>
                <a:gd name="connsiteY3" fmla="*/ 3920 h 51692"/>
                <a:gd name="connsiteX4" fmla="*/ 0 w 81066"/>
                <a:gd name="connsiteY4" fmla="*/ 6093 h 51692"/>
                <a:gd name="connsiteX5" fmla="*/ 40533 w 81066"/>
                <a:gd name="connsiteY5" fmla="*/ 51693 h 5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066" h="51692" fill="none" extrusionOk="0">
                  <a:moveTo>
                    <a:pt x="40533" y="51693"/>
                  </a:moveTo>
                  <a:cubicBezTo>
                    <a:pt x="54652" y="32338"/>
                    <a:pt x="75282" y="18794"/>
                    <a:pt x="81066" y="6093"/>
                  </a:cubicBezTo>
                  <a:cubicBezTo>
                    <a:pt x="78449" y="6191"/>
                    <a:pt x="76647" y="4519"/>
                    <a:pt x="72386" y="3920"/>
                  </a:cubicBezTo>
                  <a:cubicBezTo>
                    <a:pt x="48036" y="-5840"/>
                    <a:pt x="28703" y="-4432"/>
                    <a:pt x="8681" y="3920"/>
                  </a:cubicBezTo>
                  <a:cubicBezTo>
                    <a:pt x="5904" y="4739"/>
                    <a:pt x="3696" y="4505"/>
                    <a:pt x="0" y="6093"/>
                  </a:cubicBezTo>
                  <a:cubicBezTo>
                    <a:pt x="12837" y="16043"/>
                    <a:pt x="29617" y="44105"/>
                    <a:pt x="40533" y="51693"/>
                  </a:cubicBezTo>
                  <a:close/>
                </a:path>
                <a:path w="81066" h="51692" stroke="0" extrusionOk="0">
                  <a:moveTo>
                    <a:pt x="40533" y="51693"/>
                  </a:moveTo>
                  <a:cubicBezTo>
                    <a:pt x="54671" y="35266"/>
                    <a:pt x="76178" y="22377"/>
                    <a:pt x="81066" y="6093"/>
                  </a:cubicBezTo>
                  <a:cubicBezTo>
                    <a:pt x="78501" y="5745"/>
                    <a:pt x="74468" y="3765"/>
                    <a:pt x="72386" y="3920"/>
                  </a:cubicBezTo>
                  <a:cubicBezTo>
                    <a:pt x="51436" y="-4278"/>
                    <a:pt x="34490" y="-4039"/>
                    <a:pt x="8681" y="3920"/>
                  </a:cubicBezTo>
                  <a:cubicBezTo>
                    <a:pt x="4838" y="5429"/>
                    <a:pt x="1927" y="5062"/>
                    <a:pt x="0" y="6093"/>
                  </a:cubicBezTo>
                  <a:cubicBezTo>
                    <a:pt x="14883" y="13538"/>
                    <a:pt x="25800" y="40127"/>
                    <a:pt x="40533" y="51693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555979982">
                    <a:custGeom>
                      <a:avLst/>
                      <a:gdLst>
                        <a:gd name="connsiteX0" fmla="*/ 40533 w 81066"/>
                        <a:gd name="connsiteY0" fmla="*/ 51693 h 51692"/>
                        <a:gd name="connsiteX1" fmla="*/ 81066 w 81066"/>
                        <a:gd name="connsiteY1" fmla="*/ 6093 h 51692"/>
                        <a:gd name="connsiteX2" fmla="*/ 72386 w 81066"/>
                        <a:gd name="connsiteY2" fmla="*/ 3920 h 51692"/>
                        <a:gd name="connsiteX3" fmla="*/ 8681 w 81066"/>
                        <a:gd name="connsiteY3" fmla="*/ 3920 h 51692"/>
                        <a:gd name="connsiteX4" fmla="*/ 0 w 81066"/>
                        <a:gd name="connsiteY4" fmla="*/ 6093 h 516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1066" h="51692">
                          <a:moveTo>
                            <a:pt x="40533" y="51693"/>
                          </a:moveTo>
                          <a:lnTo>
                            <a:pt x="81066" y="6093"/>
                          </a:lnTo>
                          <a:lnTo>
                            <a:pt x="72386" y="3920"/>
                          </a:lnTo>
                          <a:cubicBezTo>
                            <a:pt x="51472" y="-1307"/>
                            <a:pt x="29594" y="-1307"/>
                            <a:pt x="8681" y="3920"/>
                          </a:cubicBezTo>
                          <a:lnTo>
                            <a:pt x="0" y="6093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15">
              <a:extLst>
                <a:ext uri="{FF2B5EF4-FFF2-40B4-BE49-F238E27FC236}">
                  <a16:creationId xmlns:a16="http://schemas.microsoft.com/office/drawing/2014/main" id="{5C63D8E7-36D2-ACB7-7C09-275D1088BE57}"/>
                </a:ext>
              </a:extLst>
            </p:cNvPr>
            <p:cNvSpPr/>
            <p:nvPr/>
          </p:nvSpPr>
          <p:spPr>
            <a:xfrm>
              <a:off x="4046354" y="6058756"/>
              <a:ext cx="70443" cy="95643"/>
            </a:xfrm>
            <a:custGeom>
              <a:avLst/>
              <a:gdLst>
                <a:gd name="connsiteX0" fmla="*/ 70443 w 70443"/>
                <a:gd name="connsiteY0" fmla="*/ 47519 h 95643"/>
                <a:gd name="connsiteX1" fmla="*/ 28210 w 70443"/>
                <a:gd name="connsiteY1" fmla="*/ 0 h 95643"/>
                <a:gd name="connsiteX2" fmla="*/ 0 w 70443"/>
                <a:gd name="connsiteY2" fmla="*/ 23506 h 95643"/>
                <a:gd name="connsiteX3" fmla="*/ 46384 w 70443"/>
                <a:gd name="connsiteY3" fmla="*/ 95644 h 95643"/>
                <a:gd name="connsiteX4" fmla="*/ 70443 w 70443"/>
                <a:gd name="connsiteY4" fmla="*/ 47519 h 9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43" h="95643" fill="none" extrusionOk="0">
                  <a:moveTo>
                    <a:pt x="70443" y="47519"/>
                  </a:moveTo>
                  <a:cubicBezTo>
                    <a:pt x="50298" y="26421"/>
                    <a:pt x="43999" y="17041"/>
                    <a:pt x="28210" y="0"/>
                  </a:cubicBezTo>
                  <a:cubicBezTo>
                    <a:pt x="18196" y="13320"/>
                    <a:pt x="5974" y="17207"/>
                    <a:pt x="0" y="23506"/>
                  </a:cubicBezTo>
                  <a:cubicBezTo>
                    <a:pt x="18514" y="49907"/>
                    <a:pt x="32421" y="75650"/>
                    <a:pt x="46384" y="95644"/>
                  </a:cubicBezTo>
                  <a:cubicBezTo>
                    <a:pt x="52759" y="77047"/>
                    <a:pt x="60228" y="71027"/>
                    <a:pt x="70443" y="47519"/>
                  </a:cubicBezTo>
                  <a:close/>
                </a:path>
                <a:path w="70443" h="95643" stroke="0" extrusionOk="0">
                  <a:moveTo>
                    <a:pt x="70443" y="47519"/>
                  </a:moveTo>
                  <a:cubicBezTo>
                    <a:pt x="45531" y="29484"/>
                    <a:pt x="46537" y="14027"/>
                    <a:pt x="28210" y="0"/>
                  </a:cubicBezTo>
                  <a:cubicBezTo>
                    <a:pt x="22975" y="6959"/>
                    <a:pt x="10572" y="12883"/>
                    <a:pt x="0" y="23506"/>
                  </a:cubicBezTo>
                  <a:cubicBezTo>
                    <a:pt x="17730" y="44198"/>
                    <a:pt x="24401" y="79164"/>
                    <a:pt x="46384" y="95644"/>
                  </a:cubicBezTo>
                  <a:cubicBezTo>
                    <a:pt x="53228" y="70228"/>
                    <a:pt x="68456" y="59158"/>
                    <a:pt x="70443" y="47519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764129245">
                    <a:custGeom>
                      <a:avLst/>
                      <a:gdLst>
                        <a:gd name="connsiteX0" fmla="*/ 70443 w 70443"/>
                        <a:gd name="connsiteY0" fmla="*/ 47519 h 95643"/>
                        <a:gd name="connsiteX1" fmla="*/ 28210 w 70443"/>
                        <a:gd name="connsiteY1" fmla="*/ 0 h 95643"/>
                        <a:gd name="connsiteX2" fmla="*/ 0 w 70443"/>
                        <a:gd name="connsiteY2" fmla="*/ 23506 h 95643"/>
                        <a:gd name="connsiteX3" fmla="*/ 46384 w 70443"/>
                        <a:gd name="connsiteY3" fmla="*/ 95644 h 95643"/>
                        <a:gd name="connsiteX4" fmla="*/ 70443 w 70443"/>
                        <a:gd name="connsiteY4" fmla="*/ 47519 h 95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0443" h="95643">
                          <a:moveTo>
                            <a:pt x="70443" y="47519"/>
                          </a:moveTo>
                          <a:lnTo>
                            <a:pt x="28210" y="0"/>
                          </a:lnTo>
                          <a:lnTo>
                            <a:pt x="0" y="23506"/>
                          </a:lnTo>
                          <a:lnTo>
                            <a:pt x="46384" y="95644"/>
                          </a:lnTo>
                          <a:lnTo>
                            <a:pt x="70443" y="47519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16">
              <a:extLst>
                <a:ext uri="{FF2B5EF4-FFF2-40B4-BE49-F238E27FC236}">
                  <a16:creationId xmlns:a16="http://schemas.microsoft.com/office/drawing/2014/main" id="{23CE9319-49B2-F959-DF44-FA723229C922}"/>
                </a:ext>
              </a:extLst>
            </p:cNvPr>
            <p:cNvSpPr/>
            <p:nvPr/>
          </p:nvSpPr>
          <p:spPr>
            <a:xfrm>
              <a:off x="4129461" y="6084706"/>
              <a:ext cx="234221" cy="437115"/>
            </a:xfrm>
            <a:custGeom>
              <a:avLst/>
              <a:gdLst>
                <a:gd name="connsiteX0" fmla="*/ 233394 w 234221"/>
                <a:gd name="connsiteY0" fmla="*/ 157141 h 437115"/>
                <a:gd name="connsiteX1" fmla="*/ 152259 w 234221"/>
                <a:gd name="connsiteY1" fmla="*/ 21904 h 437115"/>
                <a:gd name="connsiteX2" fmla="*/ 145382 w 234221"/>
                <a:gd name="connsiteY2" fmla="*/ 16716 h 437115"/>
                <a:gd name="connsiteX3" fmla="*/ 83706 w 234221"/>
                <a:gd name="connsiteY3" fmla="*/ 0 h 437115"/>
                <a:gd name="connsiteX4" fmla="*/ 29397 w 234221"/>
                <a:gd name="connsiteY4" fmla="*/ 84450 h 437115"/>
                <a:gd name="connsiteX5" fmla="*/ 24549 w 234221"/>
                <a:gd name="connsiteY5" fmla="*/ 87096 h 437115"/>
                <a:gd name="connsiteX6" fmla="*/ 24238 w 234221"/>
                <a:gd name="connsiteY6" fmla="*/ 87096 h 437115"/>
                <a:gd name="connsiteX7" fmla="*/ 19390 w 234221"/>
                <a:gd name="connsiteY7" fmla="*/ 83920 h 437115"/>
                <a:gd name="connsiteX8" fmla="*/ 0 w 234221"/>
                <a:gd name="connsiteY8" fmla="*/ 45075 h 437115"/>
                <a:gd name="connsiteX9" fmla="*/ 0 w 234221"/>
                <a:gd name="connsiteY9" fmla="*/ 437115 h 437115"/>
                <a:gd name="connsiteX10" fmla="*/ 121046 w 234221"/>
                <a:gd name="connsiteY10" fmla="*/ 437115 h 437115"/>
                <a:gd name="connsiteX11" fmla="*/ 121046 w 234221"/>
                <a:gd name="connsiteY11" fmla="*/ 125473 h 437115"/>
                <a:gd name="connsiteX12" fmla="*/ 121536 w 234221"/>
                <a:gd name="connsiteY12" fmla="*/ 124810 h 437115"/>
                <a:gd name="connsiteX13" fmla="*/ 122199 w 234221"/>
                <a:gd name="connsiteY13" fmla="*/ 125300 h 437115"/>
                <a:gd name="connsiteX14" fmla="*/ 126810 w 234221"/>
                <a:gd name="connsiteY14" fmla="*/ 150501 h 437115"/>
                <a:gd name="connsiteX15" fmla="*/ 158398 w 234221"/>
                <a:gd name="connsiteY15" fmla="*/ 203144 h 437115"/>
                <a:gd name="connsiteX16" fmla="*/ 166306 w 234221"/>
                <a:gd name="connsiteY16" fmla="*/ 205118 h 437115"/>
                <a:gd name="connsiteX17" fmla="*/ 166358 w 234221"/>
                <a:gd name="connsiteY17" fmla="*/ 205087 h 437115"/>
                <a:gd name="connsiteX18" fmla="*/ 231492 w 234221"/>
                <a:gd name="connsiteY18" fmla="*/ 165015 h 437115"/>
                <a:gd name="connsiteX19" fmla="*/ 233394 w 234221"/>
                <a:gd name="connsiteY19" fmla="*/ 157141 h 437115"/>
                <a:gd name="connsiteX20" fmla="*/ 92226 w 234221"/>
                <a:gd name="connsiteY20" fmla="*/ 138973 h 437115"/>
                <a:gd name="connsiteX21" fmla="*/ 40349 w 234221"/>
                <a:gd name="connsiteY21" fmla="*/ 138973 h 437115"/>
                <a:gd name="connsiteX22" fmla="*/ 40349 w 234221"/>
                <a:gd name="connsiteY22" fmla="*/ 127444 h 437115"/>
                <a:gd name="connsiteX23" fmla="*/ 92226 w 234221"/>
                <a:gd name="connsiteY23" fmla="*/ 127444 h 437115"/>
                <a:gd name="connsiteX24" fmla="*/ 92226 w 234221"/>
                <a:gd name="connsiteY24" fmla="*/ 138973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221" h="437115" fill="none" extrusionOk="0">
                  <a:moveTo>
                    <a:pt x="233394" y="157141"/>
                  </a:moveTo>
                  <a:cubicBezTo>
                    <a:pt x="187552" y="96250"/>
                    <a:pt x="178769" y="62346"/>
                    <a:pt x="152259" y="21904"/>
                  </a:cubicBezTo>
                  <a:cubicBezTo>
                    <a:pt x="150616" y="18742"/>
                    <a:pt x="148088" y="16770"/>
                    <a:pt x="145382" y="16716"/>
                  </a:cubicBezTo>
                  <a:cubicBezTo>
                    <a:pt x="126278" y="12980"/>
                    <a:pt x="96372" y="2424"/>
                    <a:pt x="83706" y="0"/>
                  </a:cubicBezTo>
                  <a:cubicBezTo>
                    <a:pt x="57582" y="41785"/>
                    <a:pt x="36983" y="62572"/>
                    <a:pt x="29397" y="84450"/>
                  </a:cubicBezTo>
                  <a:cubicBezTo>
                    <a:pt x="28268" y="85691"/>
                    <a:pt x="26518" y="87638"/>
                    <a:pt x="24549" y="87096"/>
                  </a:cubicBezTo>
                  <a:cubicBezTo>
                    <a:pt x="24460" y="87130"/>
                    <a:pt x="24330" y="87072"/>
                    <a:pt x="24238" y="87096"/>
                  </a:cubicBezTo>
                  <a:cubicBezTo>
                    <a:pt x="22714" y="86789"/>
                    <a:pt x="20471" y="86061"/>
                    <a:pt x="19390" y="83920"/>
                  </a:cubicBezTo>
                  <a:cubicBezTo>
                    <a:pt x="9378" y="71075"/>
                    <a:pt x="8737" y="62498"/>
                    <a:pt x="0" y="45075"/>
                  </a:cubicBezTo>
                  <a:cubicBezTo>
                    <a:pt x="9172" y="134923"/>
                    <a:pt x="-30589" y="266064"/>
                    <a:pt x="0" y="437115"/>
                  </a:cubicBezTo>
                  <a:cubicBezTo>
                    <a:pt x="40906" y="430462"/>
                    <a:pt x="90955" y="447088"/>
                    <a:pt x="121046" y="437115"/>
                  </a:cubicBezTo>
                  <a:cubicBezTo>
                    <a:pt x="100017" y="351881"/>
                    <a:pt x="156592" y="220169"/>
                    <a:pt x="121046" y="125473"/>
                  </a:cubicBezTo>
                  <a:cubicBezTo>
                    <a:pt x="121084" y="125160"/>
                    <a:pt x="121183" y="124942"/>
                    <a:pt x="121536" y="124810"/>
                  </a:cubicBezTo>
                  <a:cubicBezTo>
                    <a:pt x="121920" y="124769"/>
                    <a:pt x="122159" y="124977"/>
                    <a:pt x="122199" y="125300"/>
                  </a:cubicBezTo>
                  <a:cubicBezTo>
                    <a:pt x="125835" y="137646"/>
                    <a:pt x="125214" y="143334"/>
                    <a:pt x="126810" y="150501"/>
                  </a:cubicBezTo>
                  <a:cubicBezTo>
                    <a:pt x="136268" y="159796"/>
                    <a:pt x="146773" y="190197"/>
                    <a:pt x="158398" y="203144"/>
                  </a:cubicBezTo>
                  <a:cubicBezTo>
                    <a:pt x="160650" y="205768"/>
                    <a:pt x="163365" y="205860"/>
                    <a:pt x="166306" y="205118"/>
                  </a:cubicBezTo>
                  <a:cubicBezTo>
                    <a:pt x="166328" y="205107"/>
                    <a:pt x="166342" y="205098"/>
                    <a:pt x="166358" y="205087"/>
                  </a:cubicBezTo>
                  <a:cubicBezTo>
                    <a:pt x="194771" y="180536"/>
                    <a:pt x="212915" y="181054"/>
                    <a:pt x="231492" y="165015"/>
                  </a:cubicBezTo>
                  <a:cubicBezTo>
                    <a:pt x="234324" y="164033"/>
                    <a:pt x="235073" y="159755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79158" y="142707"/>
                    <a:pt x="64763" y="136828"/>
                    <a:pt x="40349" y="138973"/>
                  </a:cubicBezTo>
                  <a:cubicBezTo>
                    <a:pt x="39008" y="133937"/>
                    <a:pt x="40633" y="130456"/>
                    <a:pt x="40349" y="127444"/>
                  </a:cubicBezTo>
                  <a:cubicBezTo>
                    <a:pt x="57934" y="121545"/>
                    <a:pt x="71563" y="131393"/>
                    <a:pt x="92226" y="127444"/>
                  </a:cubicBezTo>
                  <a:cubicBezTo>
                    <a:pt x="93188" y="131496"/>
                    <a:pt x="91283" y="133845"/>
                    <a:pt x="92226" y="138973"/>
                  </a:cubicBezTo>
                  <a:close/>
                </a:path>
                <a:path w="234221" h="437115" stroke="0" extrusionOk="0">
                  <a:moveTo>
                    <a:pt x="233394" y="157141"/>
                  </a:moveTo>
                  <a:cubicBezTo>
                    <a:pt x="202725" y="122753"/>
                    <a:pt x="184685" y="56246"/>
                    <a:pt x="152259" y="21904"/>
                  </a:cubicBezTo>
                  <a:cubicBezTo>
                    <a:pt x="150938" y="19978"/>
                    <a:pt x="147429" y="17770"/>
                    <a:pt x="145382" y="16716"/>
                  </a:cubicBezTo>
                  <a:cubicBezTo>
                    <a:pt x="124374" y="17417"/>
                    <a:pt x="100994" y="-2015"/>
                    <a:pt x="83706" y="0"/>
                  </a:cubicBezTo>
                  <a:cubicBezTo>
                    <a:pt x="74208" y="25539"/>
                    <a:pt x="40632" y="56011"/>
                    <a:pt x="29397" y="84450"/>
                  </a:cubicBezTo>
                  <a:cubicBezTo>
                    <a:pt x="28712" y="86128"/>
                    <a:pt x="26560" y="87007"/>
                    <a:pt x="24549" y="87096"/>
                  </a:cubicBezTo>
                  <a:cubicBezTo>
                    <a:pt x="24436" y="87123"/>
                    <a:pt x="24309" y="87089"/>
                    <a:pt x="24238" y="87096"/>
                  </a:cubicBezTo>
                  <a:cubicBezTo>
                    <a:pt x="22370" y="86749"/>
                    <a:pt x="20263" y="86014"/>
                    <a:pt x="19390" y="83920"/>
                  </a:cubicBezTo>
                  <a:cubicBezTo>
                    <a:pt x="6700" y="66855"/>
                    <a:pt x="10806" y="62558"/>
                    <a:pt x="0" y="45075"/>
                  </a:cubicBezTo>
                  <a:cubicBezTo>
                    <a:pt x="6458" y="182067"/>
                    <a:pt x="-12792" y="309501"/>
                    <a:pt x="0" y="437115"/>
                  </a:cubicBezTo>
                  <a:cubicBezTo>
                    <a:pt x="28891" y="427366"/>
                    <a:pt x="73674" y="446299"/>
                    <a:pt x="121046" y="437115"/>
                  </a:cubicBezTo>
                  <a:cubicBezTo>
                    <a:pt x="114850" y="293935"/>
                    <a:pt x="131430" y="241148"/>
                    <a:pt x="121046" y="125473"/>
                  </a:cubicBezTo>
                  <a:cubicBezTo>
                    <a:pt x="121016" y="125095"/>
                    <a:pt x="121162" y="124900"/>
                    <a:pt x="121536" y="124810"/>
                  </a:cubicBezTo>
                  <a:cubicBezTo>
                    <a:pt x="121889" y="124779"/>
                    <a:pt x="122153" y="124927"/>
                    <a:pt x="122199" y="125300"/>
                  </a:cubicBezTo>
                  <a:cubicBezTo>
                    <a:pt x="125213" y="132743"/>
                    <a:pt x="122664" y="143899"/>
                    <a:pt x="126810" y="150501"/>
                  </a:cubicBezTo>
                  <a:cubicBezTo>
                    <a:pt x="141639" y="166866"/>
                    <a:pt x="137893" y="181486"/>
                    <a:pt x="158398" y="203144"/>
                  </a:cubicBezTo>
                  <a:cubicBezTo>
                    <a:pt x="159666" y="205502"/>
                    <a:pt x="163755" y="207579"/>
                    <a:pt x="166306" y="205118"/>
                  </a:cubicBezTo>
                  <a:cubicBezTo>
                    <a:pt x="166324" y="205107"/>
                    <a:pt x="166340" y="205097"/>
                    <a:pt x="166358" y="205087"/>
                  </a:cubicBezTo>
                  <a:cubicBezTo>
                    <a:pt x="180917" y="186637"/>
                    <a:pt x="212894" y="179945"/>
                    <a:pt x="231492" y="165015"/>
                  </a:cubicBezTo>
                  <a:cubicBezTo>
                    <a:pt x="234692" y="163153"/>
                    <a:pt x="235482" y="160011"/>
                    <a:pt x="233394" y="157141"/>
                  </a:cubicBezTo>
                  <a:close/>
                  <a:moveTo>
                    <a:pt x="92226" y="138973"/>
                  </a:moveTo>
                  <a:cubicBezTo>
                    <a:pt x="81674" y="145096"/>
                    <a:pt x="56369" y="137446"/>
                    <a:pt x="40349" y="138973"/>
                  </a:cubicBezTo>
                  <a:cubicBezTo>
                    <a:pt x="38972" y="133514"/>
                    <a:pt x="41306" y="129891"/>
                    <a:pt x="40349" y="127444"/>
                  </a:cubicBezTo>
                  <a:cubicBezTo>
                    <a:pt x="53194" y="126222"/>
                    <a:pt x="81233" y="128104"/>
                    <a:pt x="92226" y="127444"/>
                  </a:cubicBezTo>
                  <a:cubicBezTo>
                    <a:pt x="93208" y="130249"/>
                    <a:pt x="91035" y="135114"/>
                    <a:pt x="92226" y="138973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375622321">
                    <a:custGeom>
                      <a:avLst/>
                      <a:gdLst>
                        <a:gd name="connsiteX0" fmla="*/ 233394 w 234221"/>
                        <a:gd name="connsiteY0" fmla="*/ 157141 h 437115"/>
                        <a:gd name="connsiteX1" fmla="*/ 152259 w 234221"/>
                        <a:gd name="connsiteY1" fmla="*/ 21904 h 437115"/>
                        <a:gd name="connsiteX2" fmla="*/ 145382 w 234221"/>
                        <a:gd name="connsiteY2" fmla="*/ 16716 h 437115"/>
                        <a:gd name="connsiteX3" fmla="*/ 83706 w 234221"/>
                        <a:gd name="connsiteY3" fmla="*/ 0 h 437115"/>
                        <a:gd name="connsiteX4" fmla="*/ 29397 w 234221"/>
                        <a:gd name="connsiteY4" fmla="*/ 84450 h 437115"/>
                        <a:gd name="connsiteX5" fmla="*/ 24549 w 234221"/>
                        <a:gd name="connsiteY5" fmla="*/ 87096 h 437115"/>
                        <a:gd name="connsiteX6" fmla="*/ 24238 w 234221"/>
                        <a:gd name="connsiteY6" fmla="*/ 87096 h 437115"/>
                        <a:gd name="connsiteX7" fmla="*/ 19390 w 234221"/>
                        <a:gd name="connsiteY7" fmla="*/ 83920 h 437115"/>
                        <a:gd name="connsiteX8" fmla="*/ 0 w 234221"/>
                        <a:gd name="connsiteY8" fmla="*/ 45075 h 437115"/>
                        <a:gd name="connsiteX9" fmla="*/ 0 w 234221"/>
                        <a:gd name="connsiteY9" fmla="*/ 437115 h 437115"/>
                        <a:gd name="connsiteX10" fmla="*/ 121046 w 234221"/>
                        <a:gd name="connsiteY10" fmla="*/ 437115 h 437115"/>
                        <a:gd name="connsiteX11" fmla="*/ 121046 w 234221"/>
                        <a:gd name="connsiteY11" fmla="*/ 125473 h 437115"/>
                        <a:gd name="connsiteX12" fmla="*/ 121536 w 234221"/>
                        <a:gd name="connsiteY12" fmla="*/ 124810 h 437115"/>
                        <a:gd name="connsiteX13" fmla="*/ 122199 w 234221"/>
                        <a:gd name="connsiteY13" fmla="*/ 125300 h 437115"/>
                        <a:gd name="connsiteX14" fmla="*/ 126810 w 234221"/>
                        <a:gd name="connsiteY14" fmla="*/ 150501 h 437115"/>
                        <a:gd name="connsiteX15" fmla="*/ 158398 w 234221"/>
                        <a:gd name="connsiteY15" fmla="*/ 203144 h 437115"/>
                        <a:gd name="connsiteX16" fmla="*/ 166306 w 234221"/>
                        <a:gd name="connsiteY16" fmla="*/ 205118 h 437115"/>
                        <a:gd name="connsiteX17" fmla="*/ 166358 w 234221"/>
                        <a:gd name="connsiteY17" fmla="*/ 205087 h 437115"/>
                        <a:gd name="connsiteX18" fmla="*/ 231492 w 234221"/>
                        <a:gd name="connsiteY18" fmla="*/ 165015 h 437115"/>
                        <a:gd name="connsiteX19" fmla="*/ 233394 w 234221"/>
                        <a:gd name="connsiteY19" fmla="*/ 157141 h 437115"/>
                        <a:gd name="connsiteX20" fmla="*/ 92226 w 234221"/>
                        <a:gd name="connsiteY20" fmla="*/ 138973 h 437115"/>
                        <a:gd name="connsiteX21" fmla="*/ 40349 w 234221"/>
                        <a:gd name="connsiteY21" fmla="*/ 138973 h 437115"/>
                        <a:gd name="connsiteX22" fmla="*/ 40349 w 234221"/>
                        <a:gd name="connsiteY22" fmla="*/ 127444 h 437115"/>
                        <a:gd name="connsiteX23" fmla="*/ 92226 w 234221"/>
                        <a:gd name="connsiteY23" fmla="*/ 127444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34221" h="437115">
                          <a:moveTo>
                            <a:pt x="233394" y="157141"/>
                          </a:moveTo>
                          <a:lnTo>
                            <a:pt x="152259" y="21904"/>
                          </a:lnTo>
                          <a:cubicBezTo>
                            <a:pt x="150723" y="19351"/>
                            <a:pt x="148259" y="17492"/>
                            <a:pt x="145382" y="16716"/>
                          </a:cubicBezTo>
                          <a:lnTo>
                            <a:pt x="83706" y="0"/>
                          </a:lnTo>
                          <a:lnTo>
                            <a:pt x="29397" y="84450"/>
                          </a:lnTo>
                          <a:cubicBezTo>
                            <a:pt x="28336" y="86099"/>
                            <a:pt x="26510" y="87096"/>
                            <a:pt x="24549" y="87096"/>
                          </a:cubicBezTo>
                          <a:lnTo>
                            <a:pt x="24238" y="87096"/>
                          </a:lnTo>
                          <a:cubicBezTo>
                            <a:pt x="22169" y="86986"/>
                            <a:pt x="20318" y="85773"/>
                            <a:pt x="19390" y="83920"/>
                          </a:cubicBezTo>
                          <a:lnTo>
                            <a:pt x="0" y="45075"/>
                          </a:lnTo>
                          <a:lnTo>
                            <a:pt x="0" y="437115"/>
                          </a:lnTo>
                          <a:lnTo>
                            <a:pt x="121046" y="437115"/>
                          </a:lnTo>
                          <a:lnTo>
                            <a:pt x="121046" y="125473"/>
                          </a:lnTo>
                          <a:cubicBezTo>
                            <a:pt x="120998" y="125155"/>
                            <a:pt x="121218" y="124858"/>
                            <a:pt x="121536" y="124810"/>
                          </a:cubicBezTo>
                          <a:cubicBezTo>
                            <a:pt x="121854" y="124762"/>
                            <a:pt x="122151" y="124982"/>
                            <a:pt x="122199" y="125300"/>
                          </a:cubicBezTo>
                          <a:lnTo>
                            <a:pt x="126810" y="150501"/>
                          </a:lnTo>
                          <a:lnTo>
                            <a:pt x="158398" y="203144"/>
                          </a:lnTo>
                          <a:cubicBezTo>
                            <a:pt x="160037" y="205874"/>
                            <a:pt x="163578" y="206757"/>
                            <a:pt x="166306" y="205118"/>
                          </a:cubicBezTo>
                          <a:cubicBezTo>
                            <a:pt x="166324" y="205108"/>
                            <a:pt x="166341" y="205097"/>
                            <a:pt x="166358" y="205087"/>
                          </a:cubicBezTo>
                          <a:lnTo>
                            <a:pt x="231492" y="165015"/>
                          </a:lnTo>
                          <a:cubicBezTo>
                            <a:pt x="234174" y="163353"/>
                            <a:pt x="235022" y="159844"/>
                            <a:pt x="233394" y="157141"/>
                          </a:cubicBezTo>
                          <a:close/>
                          <a:moveTo>
                            <a:pt x="92226" y="138973"/>
                          </a:moveTo>
                          <a:lnTo>
                            <a:pt x="40349" y="138973"/>
                          </a:lnTo>
                          <a:lnTo>
                            <a:pt x="40349" y="127444"/>
                          </a:lnTo>
                          <a:lnTo>
                            <a:pt x="92226" y="127444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17">
              <a:extLst>
                <a:ext uri="{FF2B5EF4-FFF2-40B4-BE49-F238E27FC236}">
                  <a16:creationId xmlns:a16="http://schemas.microsoft.com/office/drawing/2014/main" id="{A4908DC4-A251-760E-321B-BEF24935AA7B}"/>
                </a:ext>
              </a:extLst>
            </p:cNvPr>
            <p:cNvSpPr/>
            <p:nvPr/>
          </p:nvSpPr>
          <p:spPr>
            <a:xfrm>
              <a:off x="3883716" y="6084706"/>
              <a:ext cx="234216" cy="437115"/>
            </a:xfrm>
            <a:custGeom>
              <a:avLst/>
              <a:gdLst>
                <a:gd name="connsiteX0" fmla="*/ 234217 w 234216"/>
                <a:gd name="connsiteY0" fmla="*/ 437115 h 437115"/>
                <a:gd name="connsiteX1" fmla="*/ 234217 w 234216"/>
                <a:gd name="connsiteY1" fmla="*/ 45075 h 437115"/>
                <a:gd name="connsiteX2" fmla="*/ 214803 w 234216"/>
                <a:gd name="connsiteY2" fmla="*/ 83908 h 437115"/>
                <a:gd name="connsiteX3" fmla="*/ 209956 w 234216"/>
                <a:gd name="connsiteY3" fmla="*/ 87084 h 437115"/>
                <a:gd name="connsiteX4" fmla="*/ 209644 w 234216"/>
                <a:gd name="connsiteY4" fmla="*/ 87084 h 437115"/>
                <a:gd name="connsiteX5" fmla="*/ 204797 w 234216"/>
                <a:gd name="connsiteY5" fmla="*/ 84438 h 437115"/>
                <a:gd name="connsiteX6" fmla="*/ 150505 w 234216"/>
                <a:gd name="connsiteY6" fmla="*/ 0 h 437115"/>
                <a:gd name="connsiteX7" fmla="*/ 88829 w 234216"/>
                <a:gd name="connsiteY7" fmla="*/ 16716 h 437115"/>
                <a:gd name="connsiteX8" fmla="*/ 81958 w 234216"/>
                <a:gd name="connsiteY8" fmla="*/ 21904 h 437115"/>
                <a:gd name="connsiteX9" fmla="*/ 822 w 234216"/>
                <a:gd name="connsiteY9" fmla="*/ 157141 h 437115"/>
                <a:gd name="connsiteX10" fmla="*/ 2742 w 234216"/>
                <a:gd name="connsiteY10" fmla="*/ 165015 h 437115"/>
                <a:gd name="connsiteX11" fmla="*/ 67876 w 234216"/>
                <a:gd name="connsiteY11" fmla="*/ 205087 h 437115"/>
                <a:gd name="connsiteX12" fmla="*/ 75805 w 234216"/>
                <a:gd name="connsiteY12" fmla="*/ 203196 h 437115"/>
                <a:gd name="connsiteX13" fmla="*/ 75837 w 234216"/>
                <a:gd name="connsiteY13" fmla="*/ 203144 h 437115"/>
                <a:gd name="connsiteX14" fmla="*/ 107407 w 234216"/>
                <a:gd name="connsiteY14" fmla="*/ 150501 h 437115"/>
                <a:gd name="connsiteX15" fmla="*/ 112052 w 234216"/>
                <a:gd name="connsiteY15" fmla="*/ 125300 h 437115"/>
                <a:gd name="connsiteX16" fmla="*/ 112715 w 234216"/>
                <a:gd name="connsiteY16" fmla="*/ 124810 h 437115"/>
                <a:gd name="connsiteX17" fmla="*/ 113205 w 234216"/>
                <a:gd name="connsiteY17" fmla="*/ 125473 h 437115"/>
                <a:gd name="connsiteX18" fmla="*/ 113205 w 234216"/>
                <a:gd name="connsiteY18" fmla="*/ 437115 h 437115"/>
                <a:gd name="connsiteX19" fmla="*/ 234217 w 234216"/>
                <a:gd name="connsiteY19" fmla="*/ 437115 h 437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4216" h="437115" fill="none" extrusionOk="0">
                  <a:moveTo>
                    <a:pt x="234217" y="437115"/>
                  </a:moveTo>
                  <a:cubicBezTo>
                    <a:pt x="208492" y="293293"/>
                    <a:pt x="248378" y="172554"/>
                    <a:pt x="234217" y="45075"/>
                  </a:cubicBezTo>
                  <a:cubicBezTo>
                    <a:pt x="231403" y="55292"/>
                    <a:pt x="217664" y="72608"/>
                    <a:pt x="214803" y="83908"/>
                  </a:cubicBezTo>
                  <a:cubicBezTo>
                    <a:pt x="214097" y="85827"/>
                    <a:pt x="212067" y="87014"/>
                    <a:pt x="209956" y="87084"/>
                  </a:cubicBezTo>
                  <a:cubicBezTo>
                    <a:pt x="209846" y="87104"/>
                    <a:pt x="209791" y="87077"/>
                    <a:pt x="209644" y="87084"/>
                  </a:cubicBezTo>
                  <a:cubicBezTo>
                    <a:pt x="207444" y="86985"/>
                    <a:pt x="205683" y="85818"/>
                    <a:pt x="204797" y="84438"/>
                  </a:cubicBezTo>
                  <a:cubicBezTo>
                    <a:pt x="179610" y="56340"/>
                    <a:pt x="176698" y="21358"/>
                    <a:pt x="150505" y="0"/>
                  </a:cubicBezTo>
                  <a:cubicBezTo>
                    <a:pt x="129722" y="11696"/>
                    <a:pt x="108709" y="8526"/>
                    <a:pt x="88829" y="16716"/>
                  </a:cubicBezTo>
                  <a:cubicBezTo>
                    <a:pt x="85858" y="17274"/>
                    <a:pt x="83602" y="19520"/>
                    <a:pt x="81958" y="21904"/>
                  </a:cubicBezTo>
                  <a:cubicBezTo>
                    <a:pt x="62869" y="90483"/>
                    <a:pt x="27928" y="93949"/>
                    <a:pt x="822" y="157141"/>
                  </a:cubicBezTo>
                  <a:cubicBezTo>
                    <a:pt x="-534" y="159809"/>
                    <a:pt x="420" y="163014"/>
                    <a:pt x="2742" y="165015"/>
                  </a:cubicBezTo>
                  <a:cubicBezTo>
                    <a:pt x="27202" y="173342"/>
                    <a:pt x="41522" y="194562"/>
                    <a:pt x="67876" y="205087"/>
                  </a:cubicBezTo>
                  <a:cubicBezTo>
                    <a:pt x="71296" y="206417"/>
                    <a:pt x="74353" y="205049"/>
                    <a:pt x="75805" y="203196"/>
                  </a:cubicBezTo>
                  <a:cubicBezTo>
                    <a:pt x="75818" y="203179"/>
                    <a:pt x="75822" y="203159"/>
                    <a:pt x="75837" y="203144"/>
                  </a:cubicBezTo>
                  <a:cubicBezTo>
                    <a:pt x="80116" y="186505"/>
                    <a:pt x="96522" y="178026"/>
                    <a:pt x="107407" y="150501"/>
                  </a:cubicBezTo>
                  <a:cubicBezTo>
                    <a:pt x="107273" y="144756"/>
                    <a:pt x="111461" y="134958"/>
                    <a:pt x="112052" y="125300"/>
                  </a:cubicBezTo>
                  <a:cubicBezTo>
                    <a:pt x="112109" y="124960"/>
                    <a:pt x="112365" y="124746"/>
                    <a:pt x="112715" y="124810"/>
                  </a:cubicBezTo>
                  <a:cubicBezTo>
                    <a:pt x="113055" y="124826"/>
                    <a:pt x="113208" y="125216"/>
                    <a:pt x="113205" y="125473"/>
                  </a:cubicBezTo>
                  <a:cubicBezTo>
                    <a:pt x="124358" y="280191"/>
                    <a:pt x="77526" y="334012"/>
                    <a:pt x="113205" y="437115"/>
                  </a:cubicBezTo>
                  <a:cubicBezTo>
                    <a:pt x="150145" y="429763"/>
                    <a:pt x="199399" y="441385"/>
                    <a:pt x="234217" y="437115"/>
                  </a:cubicBezTo>
                  <a:close/>
                </a:path>
                <a:path w="234216" h="437115" stroke="0" extrusionOk="0">
                  <a:moveTo>
                    <a:pt x="234217" y="437115"/>
                  </a:moveTo>
                  <a:cubicBezTo>
                    <a:pt x="223779" y="254559"/>
                    <a:pt x="241305" y="169471"/>
                    <a:pt x="234217" y="45075"/>
                  </a:cubicBezTo>
                  <a:cubicBezTo>
                    <a:pt x="233987" y="56963"/>
                    <a:pt x="219865" y="67133"/>
                    <a:pt x="214803" y="83908"/>
                  </a:cubicBezTo>
                  <a:cubicBezTo>
                    <a:pt x="213599" y="85971"/>
                    <a:pt x="211945" y="86616"/>
                    <a:pt x="209956" y="87084"/>
                  </a:cubicBezTo>
                  <a:cubicBezTo>
                    <a:pt x="209853" y="87088"/>
                    <a:pt x="209736" y="87057"/>
                    <a:pt x="209644" y="87084"/>
                  </a:cubicBezTo>
                  <a:cubicBezTo>
                    <a:pt x="207543" y="86925"/>
                    <a:pt x="205955" y="86121"/>
                    <a:pt x="204797" y="84438"/>
                  </a:cubicBezTo>
                  <a:cubicBezTo>
                    <a:pt x="185689" y="58248"/>
                    <a:pt x="180187" y="35880"/>
                    <a:pt x="150505" y="0"/>
                  </a:cubicBezTo>
                  <a:cubicBezTo>
                    <a:pt x="137168" y="6546"/>
                    <a:pt x="101667" y="6102"/>
                    <a:pt x="88829" y="16716"/>
                  </a:cubicBezTo>
                  <a:cubicBezTo>
                    <a:pt x="86228" y="17496"/>
                    <a:pt x="83469" y="18589"/>
                    <a:pt x="81958" y="21904"/>
                  </a:cubicBezTo>
                  <a:cubicBezTo>
                    <a:pt x="57697" y="76949"/>
                    <a:pt x="38381" y="92492"/>
                    <a:pt x="822" y="157141"/>
                  </a:cubicBezTo>
                  <a:cubicBezTo>
                    <a:pt x="-149" y="159661"/>
                    <a:pt x="133" y="163559"/>
                    <a:pt x="2742" y="165015"/>
                  </a:cubicBezTo>
                  <a:cubicBezTo>
                    <a:pt x="33372" y="176529"/>
                    <a:pt x="46150" y="197245"/>
                    <a:pt x="67876" y="205087"/>
                  </a:cubicBezTo>
                  <a:cubicBezTo>
                    <a:pt x="70806" y="206931"/>
                    <a:pt x="73653" y="206333"/>
                    <a:pt x="75805" y="203196"/>
                  </a:cubicBezTo>
                  <a:cubicBezTo>
                    <a:pt x="75811" y="203181"/>
                    <a:pt x="75825" y="203162"/>
                    <a:pt x="75837" y="203144"/>
                  </a:cubicBezTo>
                  <a:cubicBezTo>
                    <a:pt x="82182" y="191754"/>
                    <a:pt x="97561" y="174879"/>
                    <a:pt x="107407" y="150501"/>
                  </a:cubicBezTo>
                  <a:cubicBezTo>
                    <a:pt x="107630" y="144873"/>
                    <a:pt x="110961" y="138118"/>
                    <a:pt x="112052" y="125300"/>
                  </a:cubicBezTo>
                  <a:cubicBezTo>
                    <a:pt x="112007" y="124996"/>
                    <a:pt x="112333" y="124768"/>
                    <a:pt x="112715" y="124810"/>
                  </a:cubicBezTo>
                  <a:cubicBezTo>
                    <a:pt x="113028" y="124866"/>
                    <a:pt x="113167" y="125112"/>
                    <a:pt x="113205" y="125473"/>
                  </a:cubicBezTo>
                  <a:cubicBezTo>
                    <a:pt x="136105" y="208146"/>
                    <a:pt x="95394" y="327948"/>
                    <a:pt x="113205" y="437115"/>
                  </a:cubicBezTo>
                  <a:cubicBezTo>
                    <a:pt x="171103" y="423904"/>
                    <a:pt x="182975" y="440923"/>
                    <a:pt x="234217" y="437115"/>
                  </a:cubicBezTo>
                  <a:close/>
                </a:path>
              </a:pathLst>
            </a:custGeom>
            <a:grpFill/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2039696610">
                    <a:custGeom>
                      <a:avLst/>
                      <a:gdLst>
                        <a:gd name="connsiteX0" fmla="*/ 234217 w 234216"/>
                        <a:gd name="connsiteY0" fmla="*/ 437115 h 437115"/>
                        <a:gd name="connsiteX1" fmla="*/ 234217 w 234216"/>
                        <a:gd name="connsiteY1" fmla="*/ 45075 h 437115"/>
                        <a:gd name="connsiteX2" fmla="*/ 214803 w 234216"/>
                        <a:gd name="connsiteY2" fmla="*/ 83908 h 437115"/>
                        <a:gd name="connsiteX3" fmla="*/ 209956 w 234216"/>
                        <a:gd name="connsiteY3" fmla="*/ 87084 h 437115"/>
                        <a:gd name="connsiteX4" fmla="*/ 209644 w 234216"/>
                        <a:gd name="connsiteY4" fmla="*/ 87084 h 437115"/>
                        <a:gd name="connsiteX5" fmla="*/ 204797 w 234216"/>
                        <a:gd name="connsiteY5" fmla="*/ 84438 h 437115"/>
                        <a:gd name="connsiteX6" fmla="*/ 150505 w 234216"/>
                        <a:gd name="connsiteY6" fmla="*/ 0 h 437115"/>
                        <a:gd name="connsiteX7" fmla="*/ 88829 w 234216"/>
                        <a:gd name="connsiteY7" fmla="*/ 16716 h 437115"/>
                        <a:gd name="connsiteX8" fmla="*/ 81958 w 234216"/>
                        <a:gd name="connsiteY8" fmla="*/ 21904 h 437115"/>
                        <a:gd name="connsiteX9" fmla="*/ 822 w 234216"/>
                        <a:gd name="connsiteY9" fmla="*/ 157141 h 437115"/>
                        <a:gd name="connsiteX10" fmla="*/ 2742 w 234216"/>
                        <a:gd name="connsiteY10" fmla="*/ 165015 h 437115"/>
                        <a:gd name="connsiteX11" fmla="*/ 67876 w 234216"/>
                        <a:gd name="connsiteY11" fmla="*/ 205087 h 437115"/>
                        <a:gd name="connsiteX12" fmla="*/ 75805 w 234216"/>
                        <a:gd name="connsiteY12" fmla="*/ 203196 h 437115"/>
                        <a:gd name="connsiteX13" fmla="*/ 75837 w 234216"/>
                        <a:gd name="connsiteY13" fmla="*/ 203144 h 437115"/>
                        <a:gd name="connsiteX14" fmla="*/ 107407 w 234216"/>
                        <a:gd name="connsiteY14" fmla="*/ 150501 h 437115"/>
                        <a:gd name="connsiteX15" fmla="*/ 112052 w 234216"/>
                        <a:gd name="connsiteY15" fmla="*/ 125300 h 437115"/>
                        <a:gd name="connsiteX16" fmla="*/ 112715 w 234216"/>
                        <a:gd name="connsiteY16" fmla="*/ 124810 h 437115"/>
                        <a:gd name="connsiteX17" fmla="*/ 113205 w 234216"/>
                        <a:gd name="connsiteY17" fmla="*/ 125473 h 437115"/>
                        <a:gd name="connsiteX18" fmla="*/ 113205 w 234216"/>
                        <a:gd name="connsiteY18" fmla="*/ 437115 h 4371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34216" h="437115">
                          <a:moveTo>
                            <a:pt x="234217" y="437115"/>
                          </a:moveTo>
                          <a:lnTo>
                            <a:pt x="234217" y="45075"/>
                          </a:lnTo>
                          <a:lnTo>
                            <a:pt x="214803" y="83908"/>
                          </a:lnTo>
                          <a:cubicBezTo>
                            <a:pt x="213876" y="85761"/>
                            <a:pt x="212025" y="86974"/>
                            <a:pt x="209956" y="87084"/>
                          </a:cubicBezTo>
                          <a:lnTo>
                            <a:pt x="209644" y="87084"/>
                          </a:lnTo>
                          <a:cubicBezTo>
                            <a:pt x="207683" y="87084"/>
                            <a:pt x="205857" y="86087"/>
                            <a:pt x="204797" y="84438"/>
                          </a:cubicBezTo>
                          <a:lnTo>
                            <a:pt x="150505" y="0"/>
                          </a:lnTo>
                          <a:lnTo>
                            <a:pt x="88829" y="16716"/>
                          </a:lnTo>
                          <a:cubicBezTo>
                            <a:pt x="85955" y="17493"/>
                            <a:pt x="83492" y="19352"/>
                            <a:pt x="81958" y="21904"/>
                          </a:cubicBezTo>
                          <a:lnTo>
                            <a:pt x="822" y="157141"/>
                          </a:lnTo>
                          <a:cubicBezTo>
                            <a:pt x="-802" y="159848"/>
                            <a:pt x="54" y="163359"/>
                            <a:pt x="2742" y="165015"/>
                          </a:cubicBezTo>
                          <a:lnTo>
                            <a:pt x="67876" y="205087"/>
                          </a:lnTo>
                          <a:cubicBezTo>
                            <a:pt x="70588" y="206754"/>
                            <a:pt x="74138" y="205907"/>
                            <a:pt x="75805" y="203196"/>
                          </a:cubicBezTo>
                          <a:cubicBezTo>
                            <a:pt x="75816" y="203178"/>
                            <a:pt x="75826" y="203162"/>
                            <a:pt x="75837" y="203144"/>
                          </a:cubicBezTo>
                          <a:lnTo>
                            <a:pt x="107407" y="150501"/>
                          </a:lnTo>
                          <a:lnTo>
                            <a:pt x="112052" y="125300"/>
                          </a:lnTo>
                          <a:cubicBezTo>
                            <a:pt x="112100" y="124982"/>
                            <a:pt x="112397" y="124762"/>
                            <a:pt x="112715" y="124810"/>
                          </a:cubicBezTo>
                          <a:cubicBezTo>
                            <a:pt x="113033" y="124858"/>
                            <a:pt x="113253" y="125155"/>
                            <a:pt x="113205" y="125473"/>
                          </a:cubicBezTo>
                          <a:lnTo>
                            <a:pt x="113205" y="437115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TextBox 547">
            <a:extLst>
              <a:ext uri="{FF2B5EF4-FFF2-40B4-BE49-F238E27FC236}">
                <a16:creationId xmlns:a16="http://schemas.microsoft.com/office/drawing/2014/main" id="{C89671F7-43C9-A097-9ABF-F36E7A3BA518}"/>
              </a:ext>
            </a:extLst>
          </p:cNvPr>
          <p:cNvSpPr txBox="1"/>
          <p:nvPr/>
        </p:nvSpPr>
        <p:spPr>
          <a:xfrm>
            <a:off x="5259254" y="6318272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administrative metadata</a:t>
            </a:r>
          </a:p>
        </p:txBody>
      </p:sp>
    </p:spTree>
    <p:extLst>
      <p:ext uri="{BB962C8B-B14F-4D97-AF65-F5344CB8AC3E}">
        <p14:creationId xmlns:p14="http://schemas.microsoft.com/office/powerpoint/2010/main" val="90329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1F614B-B98E-42B9-BBF0-EC9FC75935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5</cp:revision>
  <dcterms:created xsi:type="dcterms:W3CDTF">2021-02-17T14:39:08Z</dcterms:created>
  <dcterms:modified xsi:type="dcterms:W3CDTF">2022-10-13T17:04:39Z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