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78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15177-08B3-4E18-BB08-672842DEA7CC}" v="36" dt="2022-10-09T20:01:13.843"/>
    <p1510:client id="{EF23227E-DA17-4183-B733-0011B0BA5CEC}" v="1" dt="2022-10-09T20:07:3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EF23227E-DA17-4183-B733-0011B0BA5CEC}"/>
    <pc:docChg chg="delSld modSld">
      <pc:chgData name="Cristina Martins Rodrigues" userId="459032d2-6611-47f6-b546-c79c040e89ab" providerId="ADAL" clId="{EF23227E-DA17-4183-B733-0011B0BA5CEC}" dt="2022-10-09T20:07:34.164" v="8"/>
      <pc:docMkLst>
        <pc:docMk/>
      </pc:docMkLst>
      <pc:sldChg chg="del">
        <pc:chgData name="Cristina Martins Rodrigues" userId="459032d2-6611-47f6-b546-c79c040e89ab" providerId="ADAL" clId="{EF23227E-DA17-4183-B733-0011B0BA5CEC}" dt="2022-10-09T20:07:22.656" v="0" actId="47"/>
        <pc:sldMkLst>
          <pc:docMk/>
          <pc:sldMk cId="1934606769" sldId="782"/>
        </pc:sldMkLst>
      </pc:sldChg>
      <pc:sldChg chg="modAnim">
        <pc:chgData name="Cristina Martins Rodrigues" userId="459032d2-6611-47f6-b546-c79c040e89ab" providerId="ADAL" clId="{EF23227E-DA17-4183-B733-0011B0BA5CEC}" dt="2022-10-09T20:07:34.164" v="8"/>
        <pc:sldMkLst>
          <pc:docMk/>
          <pc:sldMk cId="1352627078" sldId="783"/>
        </pc:sldMkLst>
      </pc:sldChg>
      <pc:sldChg chg="del">
        <pc:chgData name="Cristina Martins Rodrigues" userId="459032d2-6611-47f6-b546-c79c040e89ab" providerId="ADAL" clId="{EF23227E-DA17-4183-B733-0011B0BA5CEC}" dt="2022-10-09T20:07:23.993" v="1" actId="47"/>
        <pc:sldMkLst>
          <pc:docMk/>
          <pc:sldMk cId="3010430607" sldId="784"/>
        </pc:sldMkLst>
      </pc:sldChg>
      <pc:sldChg chg="del">
        <pc:chgData name="Cristina Martins Rodrigues" userId="459032d2-6611-47f6-b546-c79c040e89ab" providerId="ADAL" clId="{EF23227E-DA17-4183-B733-0011B0BA5CEC}" dt="2022-10-09T20:07:24.497" v="2" actId="47"/>
        <pc:sldMkLst>
          <pc:docMk/>
          <pc:sldMk cId="3339633259" sldId="785"/>
        </pc:sldMkLst>
      </pc:sldChg>
      <pc:sldChg chg="del">
        <pc:chgData name="Cristina Martins Rodrigues" userId="459032d2-6611-47f6-b546-c79c040e89ab" providerId="ADAL" clId="{EF23227E-DA17-4183-B733-0011B0BA5CEC}" dt="2022-10-09T20:07:25.412" v="4" actId="47"/>
        <pc:sldMkLst>
          <pc:docMk/>
          <pc:sldMk cId="2739779668" sldId="786"/>
        </pc:sldMkLst>
      </pc:sldChg>
      <pc:sldChg chg="del">
        <pc:chgData name="Cristina Martins Rodrigues" userId="459032d2-6611-47f6-b546-c79c040e89ab" providerId="ADAL" clId="{EF23227E-DA17-4183-B733-0011B0BA5CEC}" dt="2022-10-09T20:07:24.931" v="3" actId="47"/>
        <pc:sldMkLst>
          <pc:docMk/>
          <pc:sldMk cId="903297241" sldId="787"/>
        </pc:sldMkLst>
      </pc:sldChg>
      <pc:sldChg chg="del">
        <pc:chgData name="Cristina Martins Rodrigues" userId="459032d2-6611-47f6-b546-c79c040e89ab" providerId="ADAL" clId="{EF23227E-DA17-4183-B733-0011B0BA5CEC}" dt="2022-10-09T20:07:25.845" v="5" actId="47"/>
        <pc:sldMkLst>
          <pc:docMk/>
          <pc:sldMk cId="2612169443" sldId="788"/>
        </pc:sldMkLst>
      </pc:sldChg>
      <pc:sldChg chg="del">
        <pc:chgData name="Cristina Martins Rodrigues" userId="459032d2-6611-47f6-b546-c79c040e89ab" providerId="ADAL" clId="{EF23227E-DA17-4183-B733-0011B0BA5CEC}" dt="2022-10-09T20:07:26.276" v="6" actId="47"/>
        <pc:sldMkLst>
          <pc:docMk/>
          <pc:sldMk cId="408460043" sldId="789"/>
        </pc:sldMkLst>
      </pc:sldChg>
      <pc:sldChg chg="del">
        <pc:chgData name="Cristina Martins Rodrigues" userId="459032d2-6611-47f6-b546-c79c040e89ab" providerId="ADAL" clId="{EF23227E-DA17-4183-B733-0011B0BA5CEC}" dt="2022-10-09T20:07:26.860" v="7" actId="47"/>
        <pc:sldMkLst>
          <pc:docMk/>
          <pc:sldMk cId="399228297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3404936" y="17293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6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500" y="1462389"/>
            <a:ext cx="813221" cy="70690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3268129" y="20006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5109957" y="1317602"/>
            <a:ext cx="4051774" cy="988219"/>
            <a:chOff x="3749658" y="1246183"/>
            <a:chExt cx="4754341" cy="1159573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898C6-7A57-4785-A62E-4E1B54B1D6DA}"/>
              </a:ext>
            </a:extLst>
          </p:cNvPr>
          <p:cNvSpPr txBox="1"/>
          <p:nvPr/>
        </p:nvSpPr>
        <p:spPr>
          <a:xfrm>
            <a:off x="4319306" y="13541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35262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9ACD4-8861-452D-9D4B-B61C2086A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2022-10-09T20:07:36Z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