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</p:sldMasterIdLst>
  <p:notesMasterIdLst>
    <p:notesMasterId r:id="rId7"/>
  </p:notesMasterIdLst>
  <p:sldIdLst>
    <p:sldId id="78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5DD"/>
    <a:srgbClr val="2D3E50"/>
    <a:srgbClr val="9B9B9B"/>
    <a:srgbClr val="5DCEAF"/>
    <a:srgbClr val="489532"/>
    <a:srgbClr val="9F9D9D"/>
    <a:srgbClr val="465C6D"/>
    <a:srgbClr val="1FC2A7"/>
    <a:srgbClr val="75797C"/>
    <a:srgbClr val="8F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5B9FA-3D2A-4A2D-AE2A-7443C65F5146}" v="1" dt="2022-10-09T20:08:06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 Rodrigues" userId="459032d2-6611-47f6-b546-c79c040e89ab" providerId="ADAL" clId="{3275B9FA-3D2A-4A2D-AE2A-7443C65F5146}"/>
    <pc:docChg chg="delSld modSld">
      <pc:chgData name="Cristina Martins Rodrigues" userId="459032d2-6611-47f6-b546-c79c040e89ab" providerId="ADAL" clId="{3275B9FA-3D2A-4A2D-AE2A-7443C65F5146}" dt="2022-10-09T20:08:06.593" v="8"/>
      <pc:docMkLst>
        <pc:docMk/>
      </pc:docMkLst>
      <pc:sldChg chg="del">
        <pc:chgData name="Cristina Martins Rodrigues" userId="459032d2-6611-47f6-b546-c79c040e89ab" providerId="ADAL" clId="{3275B9FA-3D2A-4A2D-AE2A-7443C65F5146}" dt="2022-10-09T20:07:45.192" v="0" actId="47"/>
        <pc:sldMkLst>
          <pc:docMk/>
          <pc:sldMk cId="1934606769" sldId="782"/>
        </pc:sldMkLst>
      </pc:sldChg>
      <pc:sldChg chg="del">
        <pc:chgData name="Cristina Martins Rodrigues" userId="459032d2-6611-47f6-b546-c79c040e89ab" providerId="ADAL" clId="{3275B9FA-3D2A-4A2D-AE2A-7443C65F5146}" dt="2022-10-09T20:07:45.748" v="1" actId="47"/>
        <pc:sldMkLst>
          <pc:docMk/>
          <pc:sldMk cId="1352627078" sldId="783"/>
        </pc:sldMkLst>
      </pc:sldChg>
      <pc:sldChg chg="del">
        <pc:chgData name="Cristina Martins Rodrigues" userId="459032d2-6611-47f6-b546-c79c040e89ab" providerId="ADAL" clId="{3275B9FA-3D2A-4A2D-AE2A-7443C65F5146}" dt="2022-10-09T20:07:46.206" v="2" actId="47"/>
        <pc:sldMkLst>
          <pc:docMk/>
          <pc:sldMk cId="3010430607" sldId="784"/>
        </pc:sldMkLst>
      </pc:sldChg>
      <pc:sldChg chg="modAnim">
        <pc:chgData name="Cristina Martins Rodrigues" userId="459032d2-6611-47f6-b546-c79c040e89ab" providerId="ADAL" clId="{3275B9FA-3D2A-4A2D-AE2A-7443C65F5146}" dt="2022-10-09T20:08:06.593" v="8"/>
        <pc:sldMkLst>
          <pc:docMk/>
          <pc:sldMk cId="3339633259" sldId="785"/>
        </pc:sldMkLst>
      </pc:sldChg>
      <pc:sldChg chg="del">
        <pc:chgData name="Cristina Martins Rodrigues" userId="459032d2-6611-47f6-b546-c79c040e89ab" providerId="ADAL" clId="{3275B9FA-3D2A-4A2D-AE2A-7443C65F5146}" dt="2022-10-09T20:07:48.143" v="4" actId="47"/>
        <pc:sldMkLst>
          <pc:docMk/>
          <pc:sldMk cId="2739779668" sldId="786"/>
        </pc:sldMkLst>
      </pc:sldChg>
      <pc:sldChg chg="del">
        <pc:chgData name="Cristina Martins Rodrigues" userId="459032d2-6611-47f6-b546-c79c040e89ab" providerId="ADAL" clId="{3275B9FA-3D2A-4A2D-AE2A-7443C65F5146}" dt="2022-10-09T20:07:47.681" v="3" actId="47"/>
        <pc:sldMkLst>
          <pc:docMk/>
          <pc:sldMk cId="903297241" sldId="787"/>
        </pc:sldMkLst>
      </pc:sldChg>
      <pc:sldChg chg="del">
        <pc:chgData name="Cristina Martins Rodrigues" userId="459032d2-6611-47f6-b546-c79c040e89ab" providerId="ADAL" clId="{3275B9FA-3D2A-4A2D-AE2A-7443C65F5146}" dt="2022-10-09T20:07:48.566" v="5" actId="47"/>
        <pc:sldMkLst>
          <pc:docMk/>
          <pc:sldMk cId="2612169443" sldId="788"/>
        </pc:sldMkLst>
      </pc:sldChg>
      <pc:sldChg chg="del">
        <pc:chgData name="Cristina Martins Rodrigues" userId="459032d2-6611-47f6-b546-c79c040e89ab" providerId="ADAL" clId="{3275B9FA-3D2A-4A2D-AE2A-7443C65F5146}" dt="2022-10-09T20:07:49.086" v="6" actId="47"/>
        <pc:sldMkLst>
          <pc:docMk/>
          <pc:sldMk cId="408460043" sldId="789"/>
        </pc:sldMkLst>
      </pc:sldChg>
      <pc:sldChg chg="del">
        <pc:chgData name="Cristina Martins Rodrigues" userId="459032d2-6611-47f6-b546-c79c040e89ab" providerId="ADAL" clId="{3275B9FA-3D2A-4A2D-AE2A-7443C65F5146}" dt="2022-10-09T20:07:49.953" v="7" actId="47"/>
        <pc:sldMkLst>
          <pc:docMk/>
          <pc:sldMk cId="399228297" sldId="7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3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16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872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05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417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588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4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2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825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559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339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089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7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6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8531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05">
            <a:extLst>
              <a:ext uri="{FF2B5EF4-FFF2-40B4-BE49-F238E27FC236}">
                <a16:creationId xmlns:a16="http://schemas.microsoft.com/office/drawing/2014/main" id="{FAA4B5F3-A815-59E8-D513-FCE419104F55}"/>
              </a:ext>
            </a:extLst>
          </p:cNvPr>
          <p:cNvSpPr txBox="1"/>
          <p:nvPr/>
        </p:nvSpPr>
        <p:spPr>
          <a:xfrm>
            <a:off x="3167559" y="4326093"/>
            <a:ext cx="776461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workflows</a:t>
            </a:r>
          </a:p>
        </p:txBody>
      </p:sp>
      <p:grpSp>
        <p:nvGrpSpPr>
          <p:cNvPr id="3" name="Group 206">
            <a:extLst>
              <a:ext uri="{FF2B5EF4-FFF2-40B4-BE49-F238E27FC236}">
                <a16:creationId xmlns:a16="http://schemas.microsoft.com/office/drawing/2014/main" id="{BB73F593-BF0F-FCE0-4A16-22FE68316604}"/>
              </a:ext>
            </a:extLst>
          </p:cNvPr>
          <p:cNvGrpSpPr/>
          <p:nvPr/>
        </p:nvGrpSpPr>
        <p:grpSpPr>
          <a:xfrm>
            <a:off x="3395389" y="4032460"/>
            <a:ext cx="329287" cy="250681"/>
            <a:chOff x="5857974" y="3824529"/>
            <a:chExt cx="1442884" cy="1263650"/>
          </a:xfrm>
        </p:grpSpPr>
        <p:sp>
          <p:nvSpPr>
            <p:cNvPr id="5" name="Rectangle 277">
              <a:extLst>
                <a:ext uri="{FF2B5EF4-FFF2-40B4-BE49-F238E27FC236}">
                  <a16:creationId xmlns:a16="http://schemas.microsoft.com/office/drawing/2014/main" id="{8A17A5E1-6F32-AB7B-4EC1-65E8BADA77AD}"/>
                </a:ext>
              </a:extLst>
            </p:cNvPr>
            <p:cNvSpPr/>
            <p:nvPr/>
          </p:nvSpPr>
          <p:spPr>
            <a:xfrm>
              <a:off x="5857974" y="4256754"/>
              <a:ext cx="403385" cy="831425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" name="Rectangle 278">
              <a:extLst>
                <a:ext uri="{FF2B5EF4-FFF2-40B4-BE49-F238E27FC236}">
                  <a16:creationId xmlns:a16="http://schemas.microsoft.com/office/drawing/2014/main" id="{703C1B00-9B4E-C02A-3849-394670176C2A}"/>
                </a:ext>
              </a:extLst>
            </p:cNvPr>
            <p:cNvSpPr/>
            <p:nvPr/>
          </p:nvSpPr>
          <p:spPr>
            <a:xfrm>
              <a:off x="6386583" y="4040852"/>
              <a:ext cx="403388" cy="1047327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" name="Rectangle 279">
              <a:extLst>
                <a:ext uri="{FF2B5EF4-FFF2-40B4-BE49-F238E27FC236}">
                  <a16:creationId xmlns:a16="http://schemas.microsoft.com/office/drawing/2014/main" id="{8E89E0B2-F6E7-8F55-2CE6-543A0FED9128}"/>
                </a:ext>
              </a:extLst>
            </p:cNvPr>
            <p:cNvSpPr/>
            <p:nvPr/>
          </p:nvSpPr>
          <p:spPr>
            <a:xfrm>
              <a:off x="6897472" y="3824529"/>
              <a:ext cx="403386" cy="1263650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Graphic 202" descr="Folder">
            <a:extLst>
              <a:ext uri="{FF2B5EF4-FFF2-40B4-BE49-F238E27FC236}">
                <a16:creationId xmlns:a16="http://schemas.microsoft.com/office/drawing/2014/main" id="{93D0F6E2-C1D2-33FC-0DCF-2CA50F71C539}"/>
              </a:ext>
            </a:extLst>
          </p:cNvPr>
          <p:cNvSpPr/>
          <p:nvPr/>
        </p:nvSpPr>
        <p:spPr>
          <a:xfrm>
            <a:off x="3243457" y="3916634"/>
            <a:ext cx="626857" cy="412361"/>
          </a:xfrm>
          <a:custGeom>
            <a:avLst/>
            <a:gdLst>
              <a:gd name="connsiteX0" fmla="*/ 592974 w 626857"/>
              <a:gd name="connsiteY0" fmla="*/ 412362 h 412361"/>
              <a:gd name="connsiteX1" fmla="*/ 33884 w 626857"/>
              <a:gd name="connsiteY1" fmla="*/ 412362 h 412361"/>
              <a:gd name="connsiteX2" fmla="*/ 0 w 626857"/>
              <a:gd name="connsiteY2" fmla="*/ 382907 h 412361"/>
              <a:gd name="connsiteX3" fmla="*/ 0 w 626857"/>
              <a:gd name="connsiteY3" fmla="*/ 29454 h 412361"/>
              <a:gd name="connsiteX4" fmla="*/ 33884 w 626857"/>
              <a:gd name="connsiteY4" fmla="*/ 0 h 412361"/>
              <a:gd name="connsiteX5" fmla="*/ 193140 w 626857"/>
              <a:gd name="connsiteY5" fmla="*/ 0 h 412361"/>
              <a:gd name="connsiteX6" fmla="*/ 211776 w 626857"/>
              <a:gd name="connsiteY6" fmla="*/ 5155 h 412361"/>
              <a:gd name="connsiteX7" fmla="*/ 304958 w 626857"/>
              <a:gd name="connsiteY7" fmla="*/ 58909 h 412361"/>
              <a:gd name="connsiteX8" fmla="*/ 592974 w 626857"/>
              <a:gd name="connsiteY8" fmla="*/ 58909 h 412361"/>
              <a:gd name="connsiteX9" fmla="*/ 626858 w 626857"/>
              <a:gd name="connsiteY9" fmla="*/ 88363 h 412361"/>
              <a:gd name="connsiteX10" fmla="*/ 626858 w 626857"/>
              <a:gd name="connsiteY10" fmla="*/ 382907 h 412361"/>
              <a:gd name="connsiteX11" fmla="*/ 592974 w 626857"/>
              <a:gd name="connsiteY11" fmla="*/ 412362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857" h="412361">
                <a:moveTo>
                  <a:pt x="592974" y="412362"/>
                </a:moveTo>
                <a:lnTo>
                  <a:pt x="33884" y="412362"/>
                </a:lnTo>
                <a:cubicBezTo>
                  <a:pt x="15248" y="412362"/>
                  <a:pt x="0" y="399107"/>
                  <a:pt x="0" y="382907"/>
                </a:cubicBezTo>
                <a:lnTo>
                  <a:pt x="0" y="29454"/>
                </a:lnTo>
                <a:cubicBezTo>
                  <a:pt x="0" y="13254"/>
                  <a:pt x="15248" y="0"/>
                  <a:pt x="33884" y="0"/>
                </a:cubicBezTo>
                <a:lnTo>
                  <a:pt x="193140" y="0"/>
                </a:lnTo>
                <a:cubicBezTo>
                  <a:pt x="199917" y="0"/>
                  <a:pt x="206694" y="1473"/>
                  <a:pt x="211776" y="5155"/>
                </a:cubicBezTo>
                <a:lnTo>
                  <a:pt x="304958" y="58909"/>
                </a:lnTo>
                <a:lnTo>
                  <a:pt x="592974" y="58909"/>
                </a:lnTo>
                <a:cubicBezTo>
                  <a:pt x="611610" y="58909"/>
                  <a:pt x="626858" y="72163"/>
                  <a:pt x="626858" y="88363"/>
                </a:cubicBezTo>
                <a:lnTo>
                  <a:pt x="626858" y="382907"/>
                </a:lnTo>
                <a:cubicBezTo>
                  <a:pt x="626858" y="399107"/>
                  <a:pt x="611610" y="412362"/>
                  <a:pt x="592974" y="412362"/>
                </a:cubicBezTo>
                <a:close/>
              </a:path>
            </a:pathLst>
          </a:custGeom>
          <a:noFill/>
          <a:ln w="16867" cap="flat">
            <a:solidFill>
              <a:srgbClr val="3A3838"/>
            </a:solidFill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cxnSp>
        <p:nvCxnSpPr>
          <p:cNvPr id="9" name="Straight Connector 219">
            <a:extLst>
              <a:ext uri="{FF2B5EF4-FFF2-40B4-BE49-F238E27FC236}">
                <a16:creationId xmlns:a16="http://schemas.microsoft.com/office/drawing/2014/main" id="{6473F102-AF5B-CF58-2E13-B10E37836A14}"/>
              </a:ext>
            </a:extLst>
          </p:cNvPr>
          <p:cNvCxnSpPr>
            <a:cxnSpLocks/>
          </p:cNvCxnSpPr>
          <p:nvPr/>
        </p:nvCxnSpPr>
        <p:spPr>
          <a:xfrm flipV="1">
            <a:off x="3549219" y="4573539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pic>
        <p:nvPicPr>
          <p:cNvPr id="10" name="Graphic 220" descr="Folder">
            <a:extLst>
              <a:ext uri="{FF2B5EF4-FFF2-40B4-BE49-F238E27FC236}">
                <a16:creationId xmlns:a16="http://schemas.microsoft.com/office/drawing/2014/main" id="{70086EA2-FA35-2443-6D4A-CA7FA4519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8014" y="4755493"/>
            <a:ext cx="813221" cy="706906"/>
          </a:xfrm>
          <a:prstGeom prst="rect">
            <a:avLst/>
          </a:prstGeom>
        </p:spPr>
      </p:pic>
      <p:sp>
        <p:nvSpPr>
          <p:cNvPr id="12" name="TextBox 221">
            <a:extLst>
              <a:ext uri="{FF2B5EF4-FFF2-40B4-BE49-F238E27FC236}">
                <a16:creationId xmlns:a16="http://schemas.microsoft.com/office/drawing/2014/main" id="{8F8F35BA-3A1C-1A9D-4B04-7CAA5B8FBA41}"/>
              </a:ext>
            </a:extLst>
          </p:cNvPr>
          <p:cNvSpPr txBox="1"/>
          <p:nvPr/>
        </p:nvSpPr>
        <p:spPr>
          <a:xfrm>
            <a:off x="3340342" y="5312224"/>
            <a:ext cx="426369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runs</a:t>
            </a:r>
          </a:p>
        </p:txBody>
      </p:sp>
      <p:grpSp>
        <p:nvGrpSpPr>
          <p:cNvPr id="13" name="Graphic 11" descr="Gears">
            <a:extLst>
              <a:ext uri="{FF2B5EF4-FFF2-40B4-BE49-F238E27FC236}">
                <a16:creationId xmlns:a16="http://schemas.microsoft.com/office/drawing/2014/main" id="{E6B636F9-6D26-0562-181D-0D4EC011A218}"/>
              </a:ext>
            </a:extLst>
          </p:cNvPr>
          <p:cNvGrpSpPr/>
          <p:nvPr/>
        </p:nvGrpSpPr>
        <p:grpSpPr>
          <a:xfrm rot="20446813" flipH="1">
            <a:off x="3422179" y="5000910"/>
            <a:ext cx="241731" cy="292525"/>
            <a:chOff x="5986457" y="5441275"/>
            <a:chExt cx="621029" cy="751522"/>
          </a:xfrm>
          <a:solidFill>
            <a:srgbClr val="C21F3A"/>
          </a:solidFill>
        </p:grpSpPr>
        <p:sp>
          <p:nvSpPr>
            <p:cNvPr id="14" name="Freeform: Shape 259">
              <a:extLst>
                <a:ext uri="{FF2B5EF4-FFF2-40B4-BE49-F238E27FC236}">
                  <a16:creationId xmlns:a16="http://schemas.microsoft.com/office/drawing/2014/main" id="{DBB4CFC7-EA11-0144-D05E-CD4949D1DE53}"/>
                </a:ext>
              </a:extLst>
            </p:cNvPr>
            <p:cNvSpPr/>
            <p:nvPr/>
          </p:nvSpPr>
          <p:spPr>
            <a:xfrm>
              <a:off x="6201723" y="5441275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grpFill/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: Shape 260">
              <a:extLst>
                <a:ext uri="{FF2B5EF4-FFF2-40B4-BE49-F238E27FC236}">
                  <a16:creationId xmlns:a16="http://schemas.microsoft.com/office/drawing/2014/main" id="{6447AC6F-D5F2-6134-5555-30090E8091B0}"/>
                </a:ext>
              </a:extLst>
            </p:cNvPr>
            <p:cNvSpPr/>
            <p:nvPr/>
          </p:nvSpPr>
          <p:spPr>
            <a:xfrm>
              <a:off x="5986457" y="5787985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grpFill/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6" name="Straight Connector 379">
            <a:extLst>
              <a:ext uri="{FF2B5EF4-FFF2-40B4-BE49-F238E27FC236}">
                <a16:creationId xmlns:a16="http://schemas.microsoft.com/office/drawing/2014/main" id="{42E3D059-5F96-1027-CCA6-6ADCB6A69D54}"/>
              </a:ext>
            </a:extLst>
          </p:cNvPr>
          <p:cNvCxnSpPr>
            <a:cxnSpLocks/>
          </p:cNvCxnSpPr>
          <p:nvPr/>
        </p:nvCxnSpPr>
        <p:spPr>
          <a:xfrm flipV="1">
            <a:off x="3529811" y="5622428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17" name="Straight Connector 380">
            <a:extLst>
              <a:ext uri="{FF2B5EF4-FFF2-40B4-BE49-F238E27FC236}">
                <a16:creationId xmlns:a16="http://schemas.microsoft.com/office/drawing/2014/main" id="{F90EA845-99CD-FC5F-C728-5AA2FDF48A1F}"/>
              </a:ext>
            </a:extLst>
          </p:cNvPr>
          <p:cNvCxnSpPr>
            <a:cxnSpLocks/>
          </p:cNvCxnSpPr>
          <p:nvPr/>
        </p:nvCxnSpPr>
        <p:spPr>
          <a:xfrm flipV="1">
            <a:off x="3540827" y="3587046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sp>
        <p:nvSpPr>
          <p:cNvPr id="18" name="TextBox 308">
            <a:extLst>
              <a:ext uri="{FF2B5EF4-FFF2-40B4-BE49-F238E27FC236}">
                <a16:creationId xmlns:a16="http://schemas.microsoft.com/office/drawing/2014/main" id="{062C3296-CC1A-AB1A-5A7B-F0166F46CB23}"/>
              </a:ext>
            </a:extLst>
          </p:cNvPr>
          <p:cNvSpPr txBox="1"/>
          <p:nvPr/>
        </p:nvSpPr>
        <p:spPr>
          <a:xfrm>
            <a:off x="4319306" y="4154215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19" name="TextBox 310">
            <a:extLst>
              <a:ext uri="{FF2B5EF4-FFF2-40B4-BE49-F238E27FC236}">
                <a16:creationId xmlns:a16="http://schemas.microsoft.com/office/drawing/2014/main" id="{7B8086D6-1B6A-7696-9AC3-B48F7D4D1454}"/>
              </a:ext>
            </a:extLst>
          </p:cNvPr>
          <p:cNvSpPr txBox="1"/>
          <p:nvPr/>
        </p:nvSpPr>
        <p:spPr>
          <a:xfrm>
            <a:off x="5021799" y="4000368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&lt;study/assay&gt;</a:t>
            </a:r>
          </a:p>
        </p:txBody>
      </p:sp>
      <p:sp>
        <p:nvSpPr>
          <p:cNvPr id="20" name="TextBox 312">
            <a:extLst>
              <a:ext uri="{FF2B5EF4-FFF2-40B4-BE49-F238E27FC236}">
                <a16:creationId xmlns:a16="http://schemas.microsoft.com/office/drawing/2014/main" id="{7E362875-112D-2AF8-CA3A-5B120C393075}"/>
              </a:ext>
            </a:extLst>
          </p:cNvPr>
          <p:cNvSpPr txBox="1"/>
          <p:nvPr/>
        </p:nvSpPr>
        <p:spPr>
          <a:xfrm>
            <a:off x="5038757" y="4931346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&lt;workflow1&gt;</a:t>
            </a:r>
          </a:p>
        </p:txBody>
      </p:sp>
      <p:grpSp>
        <p:nvGrpSpPr>
          <p:cNvPr id="21" name="Group 314">
            <a:extLst>
              <a:ext uri="{FF2B5EF4-FFF2-40B4-BE49-F238E27FC236}">
                <a16:creationId xmlns:a16="http://schemas.microsoft.com/office/drawing/2014/main" id="{98EC771E-5245-71A8-595F-32EF33B23C36}"/>
              </a:ext>
            </a:extLst>
          </p:cNvPr>
          <p:cNvGrpSpPr/>
          <p:nvPr/>
        </p:nvGrpSpPr>
        <p:grpSpPr>
          <a:xfrm>
            <a:off x="5463596" y="4772659"/>
            <a:ext cx="163109" cy="138367"/>
            <a:chOff x="5901449" y="3824529"/>
            <a:chExt cx="1399409" cy="1263650"/>
          </a:xfrm>
        </p:grpSpPr>
        <p:sp>
          <p:nvSpPr>
            <p:cNvPr id="22" name="Rectangle 371">
              <a:extLst>
                <a:ext uri="{FF2B5EF4-FFF2-40B4-BE49-F238E27FC236}">
                  <a16:creationId xmlns:a16="http://schemas.microsoft.com/office/drawing/2014/main" id="{B11D5B1A-E1EB-8AD2-36B4-474A2AE4B196}"/>
                </a:ext>
              </a:extLst>
            </p:cNvPr>
            <p:cNvSpPr/>
            <p:nvPr/>
          </p:nvSpPr>
          <p:spPr>
            <a:xfrm>
              <a:off x="5901449" y="4256753"/>
              <a:ext cx="403388" cy="831426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381">
              <a:extLst>
                <a:ext uri="{FF2B5EF4-FFF2-40B4-BE49-F238E27FC236}">
                  <a16:creationId xmlns:a16="http://schemas.microsoft.com/office/drawing/2014/main" id="{BCE561DB-150B-4576-E935-104D15890655}"/>
                </a:ext>
              </a:extLst>
            </p:cNvPr>
            <p:cNvSpPr/>
            <p:nvPr/>
          </p:nvSpPr>
          <p:spPr>
            <a:xfrm>
              <a:off x="6386583" y="4040852"/>
              <a:ext cx="403388" cy="1047327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382">
              <a:extLst>
                <a:ext uri="{FF2B5EF4-FFF2-40B4-BE49-F238E27FC236}">
                  <a16:creationId xmlns:a16="http://schemas.microsoft.com/office/drawing/2014/main" id="{C049AF3C-6FAB-5CBA-1CF3-B013C5259394}"/>
                </a:ext>
              </a:extLst>
            </p:cNvPr>
            <p:cNvSpPr/>
            <p:nvPr/>
          </p:nvSpPr>
          <p:spPr>
            <a:xfrm>
              <a:off x="6897472" y="3824529"/>
              <a:ext cx="403386" cy="1263650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315">
            <a:extLst>
              <a:ext uri="{FF2B5EF4-FFF2-40B4-BE49-F238E27FC236}">
                <a16:creationId xmlns:a16="http://schemas.microsoft.com/office/drawing/2014/main" id="{13913393-1FA3-434F-7D34-C5C0F2FA607C}"/>
              </a:ext>
            </a:extLst>
          </p:cNvPr>
          <p:cNvGrpSpPr/>
          <p:nvPr/>
        </p:nvGrpSpPr>
        <p:grpSpPr>
          <a:xfrm>
            <a:off x="6065756" y="4375892"/>
            <a:ext cx="630302" cy="506010"/>
            <a:chOff x="3493959" y="4597430"/>
            <a:chExt cx="854865" cy="635029"/>
          </a:xfrm>
        </p:grpSpPr>
        <p:sp>
          <p:nvSpPr>
            <p:cNvPr id="26" name="TextBox 367">
              <a:extLst>
                <a:ext uri="{FF2B5EF4-FFF2-40B4-BE49-F238E27FC236}">
                  <a16:creationId xmlns:a16="http://schemas.microsoft.com/office/drawing/2014/main" id="{F9504663-C203-C744-F499-73B41EC4EDE5}"/>
                </a:ext>
              </a:extLst>
            </p:cNvPr>
            <p:cNvSpPr txBox="1"/>
            <p:nvPr/>
          </p:nvSpPr>
          <p:spPr>
            <a:xfrm>
              <a:off x="3493959" y="4884833"/>
              <a:ext cx="854865" cy="34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&lt;run1&gt;</a:t>
              </a:r>
            </a:p>
          </p:txBody>
        </p:sp>
        <p:grpSp>
          <p:nvGrpSpPr>
            <p:cNvPr id="27" name="Graphic 11" descr="Gears">
              <a:extLst>
                <a:ext uri="{FF2B5EF4-FFF2-40B4-BE49-F238E27FC236}">
                  <a16:creationId xmlns:a16="http://schemas.microsoft.com/office/drawing/2014/main" id="{E184EAE3-B7E6-BED1-72C6-AC148E980B91}"/>
                </a:ext>
              </a:extLst>
            </p:cNvPr>
            <p:cNvGrpSpPr/>
            <p:nvPr/>
          </p:nvGrpSpPr>
          <p:grpSpPr>
            <a:xfrm rot="20446813" flipH="1">
              <a:off x="3780536" y="4597430"/>
              <a:ext cx="213344" cy="258173"/>
              <a:chOff x="5986457" y="5441275"/>
              <a:chExt cx="621029" cy="751522"/>
            </a:xfrm>
            <a:solidFill>
              <a:srgbClr val="A5A5A5"/>
            </a:solidFill>
          </p:grpSpPr>
          <p:sp>
            <p:nvSpPr>
              <p:cNvPr id="28" name="Freeform: Shape 369">
                <a:extLst>
                  <a:ext uri="{FF2B5EF4-FFF2-40B4-BE49-F238E27FC236}">
                    <a16:creationId xmlns:a16="http://schemas.microsoft.com/office/drawing/2014/main" id="{14331484-2D46-154C-4CEE-5ED760490679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rgbClr val="C00000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: Shape 370">
                <a:extLst>
                  <a:ext uri="{FF2B5EF4-FFF2-40B4-BE49-F238E27FC236}">
                    <a16:creationId xmlns:a16="http://schemas.microsoft.com/office/drawing/2014/main" id="{9DEEEACA-3E9B-F473-5D5F-9079754E4EA3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rgbClr val="C00000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0" name="TextBox 316">
            <a:extLst>
              <a:ext uri="{FF2B5EF4-FFF2-40B4-BE49-F238E27FC236}">
                <a16:creationId xmlns:a16="http://schemas.microsoft.com/office/drawing/2014/main" id="{B80F9533-C02B-F6AD-7C79-7EE6E83E26F2}"/>
              </a:ext>
            </a:extLst>
          </p:cNvPr>
          <p:cNvSpPr txBox="1"/>
          <p:nvPr/>
        </p:nvSpPr>
        <p:spPr>
          <a:xfrm>
            <a:off x="6521694" y="4316548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result files</a:t>
            </a:r>
          </a:p>
        </p:txBody>
      </p:sp>
      <p:sp>
        <p:nvSpPr>
          <p:cNvPr id="31" name="Arc 317">
            <a:extLst>
              <a:ext uri="{FF2B5EF4-FFF2-40B4-BE49-F238E27FC236}">
                <a16:creationId xmlns:a16="http://schemas.microsoft.com/office/drawing/2014/main" id="{0A1E5CBC-647A-8B88-9467-E8057FA66A67}"/>
              </a:ext>
            </a:extLst>
          </p:cNvPr>
          <p:cNvSpPr/>
          <p:nvPr/>
        </p:nvSpPr>
        <p:spPr>
          <a:xfrm rot="8212249">
            <a:off x="5524987" y="3945095"/>
            <a:ext cx="728512" cy="683850"/>
          </a:xfrm>
          <a:prstGeom prst="arc">
            <a:avLst>
              <a:gd name="adj1" fmla="val 16200000"/>
              <a:gd name="adj2" fmla="val 1158077"/>
            </a:avLst>
          </a:prstGeom>
          <a:ln w="28575">
            <a:solidFill>
              <a:srgbClr val="7F7F7F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8">
            <a:extLst>
              <a:ext uri="{FF2B5EF4-FFF2-40B4-BE49-F238E27FC236}">
                <a16:creationId xmlns:a16="http://schemas.microsoft.com/office/drawing/2014/main" id="{1246E976-FD24-BA77-6F6C-1F4E38E37F8A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551028" y="4277367"/>
            <a:ext cx="9541" cy="335863"/>
          </a:xfrm>
          <a:prstGeom prst="straightConnector1">
            <a:avLst/>
          </a:prstGeom>
          <a:ln w="28575">
            <a:solidFill>
              <a:srgbClr val="7F7F7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19">
            <a:extLst>
              <a:ext uri="{FF2B5EF4-FFF2-40B4-BE49-F238E27FC236}">
                <a16:creationId xmlns:a16="http://schemas.microsoft.com/office/drawing/2014/main" id="{74C11658-B1FF-684A-9E4E-66B524487339}"/>
              </a:ext>
            </a:extLst>
          </p:cNvPr>
          <p:cNvSpPr txBox="1"/>
          <p:nvPr/>
        </p:nvSpPr>
        <p:spPr>
          <a:xfrm>
            <a:off x="5867021" y="5535881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&lt;workflow2&gt;</a:t>
            </a:r>
          </a:p>
        </p:txBody>
      </p:sp>
      <p:grpSp>
        <p:nvGrpSpPr>
          <p:cNvPr id="34" name="Group 326">
            <a:extLst>
              <a:ext uri="{FF2B5EF4-FFF2-40B4-BE49-F238E27FC236}">
                <a16:creationId xmlns:a16="http://schemas.microsoft.com/office/drawing/2014/main" id="{0D3E2437-9583-A12E-4A21-253BA6A4BC45}"/>
              </a:ext>
            </a:extLst>
          </p:cNvPr>
          <p:cNvGrpSpPr/>
          <p:nvPr/>
        </p:nvGrpSpPr>
        <p:grpSpPr>
          <a:xfrm>
            <a:off x="6291861" y="5377193"/>
            <a:ext cx="163109" cy="138367"/>
            <a:chOff x="5901449" y="3824529"/>
            <a:chExt cx="1399409" cy="1263650"/>
          </a:xfrm>
        </p:grpSpPr>
        <p:sp>
          <p:nvSpPr>
            <p:cNvPr id="35" name="Rectangle 347">
              <a:extLst>
                <a:ext uri="{FF2B5EF4-FFF2-40B4-BE49-F238E27FC236}">
                  <a16:creationId xmlns:a16="http://schemas.microsoft.com/office/drawing/2014/main" id="{B5E9A9A1-29A1-9005-24E9-3A5906485AAD}"/>
                </a:ext>
              </a:extLst>
            </p:cNvPr>
            <p:cNvSpPr/>
            <p:nvPr/>
          </p:nvSpPr>
          <p:spPr>
            <a:xfrm>
              <a:off x="5901449" y="4256753"/>
              <a:ext cx="403388" cy="831426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348">
              <a:extLst>
                <a:ext uri="{FF2B5EF4-FFF2-40B4-BE49-F238E27FC236}">
                  <a16:creationId xmlns:a16="http://schemas.microsoft.com/office/drawing/2014/main" id="{C1E9ADD8-7FDF-719E-ACE0-74F6A716CDEF}"/>
                </a:ext>
              </a:extLst>
            </p:cNvPr>
            <p:cNvSpPr/>
            <p:nvPr/>
          </p:nvSpPr>
          <p:spPr>
            <a:xfrm>
              <a:off x="6386583" y="4040852"/>
              <a:ext cx="403388" cy="1047327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360">
              <a:extLst>
                <a:ext uri="{FF2B5EF4-FFF2-40B4-BE49-F238E27FC236}">
                  <a16:creationId xmlns:a16="http://schemas.microsoft.com/office/drawing/2014/main" id="{E0CC1F15-7196-41CE-6FD7-84E346F8CC66}"/>
                </a:ext>
              </a:extLst>
            </p:cNvPr>
            <p:cNvSpPr/>
            <p:nvPr/>
          </p:nvSpPr>
          <p:spPr>
            <a:xfrm>
              <a:off x="6897472" y="3824529"/>
              <a:ext cx="403386" cy="1263650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8" name="Straight Arrow Connector 328">
            <a:extLst>
              <a:ext uri="{FF2B5EF4-FFF2-40B4-BE49-F238E27FC236}">
                <a16:creationId xmlns:a16="http://schemas.microsoft.com/office/drawing/2014/main" id="{BC210BEC-7025-6E5A-E515-AE3E1960E86E}"/>
              </a:ext>
            </a:extLst>
          </p:cNvPr>
          <p:cNvCxnSpPr>
            <a:cxnSpLocks/>
          </p:cNvCxnSpPr>
          <p:nvPr/>
        </p:nvCxnSpPr>
        <p:spPr>
          <a:xfrm flipH="1">
            <a:off x="6379293" y="4844402"/>
            <a:ext cx="9540" cy="373362"/>
          </a:xfrm>
          <a:prstGeom prst="straightConnector1">
            <a:avLst/>
          </a:prstGeom>
          <a:ln w="28575">
            <a:solidFill>
              <a:srgbClr val="7F7F7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30">
            <a:extLst>
              <a:ext uri="{FF2B5EF4-FFF2-40B4-BE49-F238E27FC236}">
                <a16:creationId xmlns:a16="http://schemas.microsoft.com/office/drawing/2014/main" id="{50C5CAB1-36ED-6485-B86E-374C534F5884}"/>
              </a:ext>
            </a:extLst>
          </p:cNvPr>
          <p:cNvSpPr/>
          <p:nvPr/>
        </p:nvSpPr>
        <p:spPr>
          <a:xfrm rot="8212249">
            <a:off x="6346920" y="4545679"/>
            <a:ext cx="728512" cy="683850"/>
          </a:xfrm>
          <a:prstGeom prst="arc">
            <a:avLst>
              <a:gd name="adj1" fmla="val 16200000"/>
              <a:gd name="adj2" fmla="val 1158077"/>
            </a:avLst>
          </a:prstGeom>
          <a:ln w="28575">
            <a:solidFill>
              <a:srgbClr val="7F7F7F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31">
            <a:extLst>
              <a:ext uri="{FF2B5EF4-FFF2-40B4-BE49-F238E27FC236}">
                <a16:creationId xmlns:a16="http://schemas.microsoft.com/office/drawing/2014/main" id="{2F6A2051-E86E-8291-BC5F-C2584AF6E8EB}"/>
              </a:ext>
            </a:extLst>
          </p:cNvPr>
          <p:cNvGrpSpPr/>
          <p:nvPr/>
        </p:nvGrpSpPr>
        <p:grpSpPr>
          <a:xfrm>
            <a:off x="6897930" y="5037187"/>
            <a:ext cx="630301" cy="506010"/>
            <a:chOff x="3493959" y="4597430"/>
            <a:chExt cx="854864" cy="635030"/>
          </a:xfrm>
        </p:grpSpPr>
        <p:sp>
          <p:nvSpPr>
            <p:cNvPr id="41" name="TextBox 340">
              <a:extLst>
                <a:ext uri="{FF2B5EF4-FFF2-40B4-BE49-F238E27FC236}">
                  <a16:creationId xmlns:a16="http://schemas.microsoft.com/office/drawing/2014/main" id="{2D402DE7-719E-C14C-B709-B97F71805E60}"/>
                </a:ext>
              </a:extLst>
            </p:cNvPr>
            <p:cNvSpPr txBox="1"/>
            <p:nvPr/>
          </p:nvSpPr>
          <p:spPr>
            <a:xfrm>
              <a:off x="3493959" y="4884833"/>
              <a:ext cx="854864" cy="34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&lt;run2&gt;</a:t>
              </a:r>
            </a:p>
          </p:txBody>
        </p:sp>
        <p:grpSp>
          <p:nvGrpSpPr>
            <p:cNvPr id="42" name="Graphic 11" descr="Gears">
              <a:extLst>
                <a:ext uri="{FF2B5EF4-FFF2-40B4-BE49-F238E27FC236}">
                  <a16:creationId xmlns:a16="http://schemas.microsoft.com/office/drawing/2014/main" id="{3E9509D8-E3F6-06FE-8BF2-CDC795FDF67D}"/>
                </a:ext>
              </a:extLst>
            </p:cNvPr>
            <p:cNvGrpSpPr/>
            <p:nvPr/>
          </p:nvGrpSpPr>
          <p:grpSpPr>
            <a:xfrm rot="20446813" flipH="1">
              <a:off x="3780536" y="4597430"/>
              <a:ext cx="213344" cy="258173"/>
              <a:chOff x="5986457" y="5441275"/>
              <a:chExt cx="621029" cy="751522"/>
            </a:xfrm>
            <a:solidFill>
              <a:srgbClr val="A5A5A5"/>
            </a:solidFill>
          </p:grpSpPr>
          <p:sp>
            <p:nvSpPr>
              <p:cNvPr id="43" name="Freeform: Shape 342">
                <a:extLst>
                  <a:ext uri="{FF2B5EF4-FFF2-40B4-BE49-F238E27FC236}">
                    <a16:creationId xmlns:a16="http://schemas.microsoft.com/office/drawing/2014/main" id="{0492506D-2D25-BE6E-892E-710DCAA74833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rgbClr val="C00000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4" name="Freeform: Shape 343">
                <a:extLst>
                  <a:ext uri="{FF2B5EF4-FFF2-40B4-BE49-F238E27FC236}">
                    <a16:creationId xmlns:a16="http://schemas.microsoft.com/office/drawing/2014/main" id="{8466CF29-5803-7B7F-31A9-A40095E5C786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rgbClr val="C00000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45" name="TextBox 332">
            <a:extLst>
              <a:ext uri="{FF2B5EF4-FFF2-40B4-BE49-F238E27FC236}">
                <a16:creationId xmlns:a16="http://schemas.microsoft.com/office/drawing/2014/main" id="{E7A5CD55-AF75-E239-C928-6E139F5AB00D}"/>
              </a:ext>
            </a:extLst>
          </p:cNvPr>
          <p:cNvSpPr txBox="1"/>
          <p:nvPr/>
        </p:nvSpPr>
        <p:spPr>
          <a:xfrm>
            <a:off x="7242068" y="5008905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result files</a:t>
            </a:r>
          </a:p>
        </p:txBody>
      </p:sp>
      <p:grpSp>
        <p:nvGrpSpPr>
          <p:cNvPr id="46" name="Graphic 13" descr="Lightbulb and gear">
            <a:extLst>
              <a:ext uri="{FF2B5EF4-FFF2-40B4-BE49-F238E27FC236}">
                <a16:creationId xmlns:a16="http://schemas.microsoft.com/office/drawing/2014/main" id="{8E899A29-326C-B627-4014-E552807F605D}"/>
              </a:ext>
            </a:extLst>
          </p:cNvPr>
          <p:cNvGrpSpPr/>
          <p:nvPr/>
        </p:nvGrpSpPr>
        <p:grpSpPr>
          <a:xfrm>
            <a:off x="7226909" y="4816206"/>
            <a:ext cx="230280" cy="230280"/>
            <a:chOff x="7108755" y="5482149"/>
            <a:chExt cx="914400" cy="914400"/>
          </a:xfrm>
        </p:grpSpPr>
        <p:sp>
          <p:nvSpPr>
            <p:cNvPr id="47" name="Freeform: Shape 520">
              <a:extLst>
                <a:ext uri="{FF2B5EF4-FFF2-40B4-BE49-F238E27FC236}">
                  <a16:creationId xmlns:a16="http://schemas.microsoft.com/office/drawing/2014/main" id="{85D5D359-ECF1-64D4-8EFC-61F1EC658042}"/>
                </a:ext>
              </a:extLst>
            </p:cNvPr>
            <p:cNvSpPr/>
            <p:nvPr/>
          </p:nvSpPr>
          <p:spPr>
            <a:xfrm>
              <a:off x="7448225" y="5790568"/>
              <a:ext cx="218122" cy="216788"/>
            </a:xfrm>
            <a:custGeom>
              <a:avLst/>
              <a:gdLst>
                <a:gd name="connsiteX0" fmla="*/ 187547 w 218122"/>
                <a:gd name="connsiteY0" fmla="*/ 64675 h 216788"/>
                <a:gd name="connsiteX1" fmla="*/ 195644 w 218122"/>
                <a:gd name="connsiteY1" fmla="*/ 40672 h 216788"/>
                <a:gd name="connsiteX2" fmla="*/ 177355 w 218122"/>
                <a:gd name="connsiteY2" fmla="*/ 22384 h 216788"/>
                <a:gd name="connsiteX3" fmla="*/ 153353 w 218122"/>
                <a:gd name="connsiteY3" fmla="*/ 30480 h 216788"/>
                <a:gd name="connsiteX4" fmla="*/ 133541 w 218122"/>
                <a:gd name="connsiteY4" fmla="*/ 22384 h 216788"/>
                <a:gd name="connsiteX5" fmla="*/ 122301 w 218122"/>
                <a:gd name="connsiteY5" fmla="*/ 0 h 216788"/>
                <a:gd name="connsiteX6" fmla="*/ 96774 w 218122"/>
                <a:gd name="connsiteY6" fmla="*/ 0 h 216788"/>
                <a:gd name="connsiteX7" fmla="*/ 85439 w 218122"/>
                <a:gd name="connsiteY7" fmla="*/ 22479 h 216788"/>
                <a:gd name="connsiteX8" fmla="*/ 65532 w 218122"/>
                <a:gd name="connsiteY8" fmla="*/ 30575 h 216788"/>
                <a:gd name="connsiteX9" fmla="*/ 41529 w 218122"/>
                <a:gd name="connsiteY9" fmla="*/ 22479 h 216788"/>
                <a:gd name="connsiteX10" fmla="*/ 23241 w 218122"/>
                <a:gd name="connsiteY10" fmla="*/ 40767 h 216788"/>
                <a:gd name="connsiteX11" fmla="*/ 30861 w 218122"/>
                <a:gd name="connsiteY11" fmla="*/ 64770 h 216788"/>
                <a:gd name="connsiteX12" fmla="*/ 22479 w 218122"/>
                <a:gd name="connsiteY12" fmla="*/ 84582 h 216788"/>
                <a:gd name="connsiteX13" fmla="*/ 0 w 218122"/>
                <a:gd name="connsiteY13" fmla="*/ 95821 h 216788"/>
                <a:gd name="connsiteX14" fmla="*/ 0 w 218122"/>
                <a:gd name="connsiteY14" fmla="*/ 120968 h 216788"/>
                <a:gd name="connsiteX15" fmla="*/ 22479 w 218122"/>
                <a:gd name="connsiteY15" fmla="*/ 132302 h 216788"/>
                <a:gd name="connsiteX16" fmla="*/ 30575 w 218122"/>
                <a:gd name="connsiteY16" fmla="*/ 152114 h 216788"/>
                <a:gd name="connsiteX17" fmla="*/ 22479 w 218122"/>
                <a:gd name="connsiteY17" fmla="*/ 176117 h 216788"/>
                <a:gd name="connsiteX18" fmla="*/ 41529 w 218122"/>
                <a:gd name="connsiteY18" fmla="*/ 194405 h 216788"/>
                <a:gd name="connsiteX19" fmla="*/ 65532 w 218122"/>
                <a:gd name="connsiteY19" fmla="*/ 186214 h 216788"/>
                <a:gd name="connsiteX20" fmla="*/ 85344 w 218122"/>
                <a:gd name="connsiteY20" fmla="*/ 194405 h 216788"/>
                <a:gd name="connsiteX21" fmla="*/ 96583 w 218122"/>
                <a:gd name="connsiteY21" fmla="*/ 216789 h 216788"/>
                <a:gd name="connsiteX22" fmla="*/ 122111 w 218122"/>
                <a:gd name="connsiteY22" fmla="*/ 216789 h 216788"/>
                <a:gd name="connsiteX23" fmla="*/ 133445 w 218122"/>
                <a:gd name="connsiteY23" fmla="*/ 194786 h 216788"/>
                <a:gd name="connsiteX24" fmla="*/ 152972 w 218122"/>
                <a:gd name="connsiteY24" fmla="*/ 186880 h 216788"/>
                <a:gd name="connsiteX25" fmla="*/ 176879 w 218122"/>
                <a:gd name="connsiteY25" fmla="*/ 195072 h 216788"/>
                <a:gd name="connsiteX26" fmla="*/ 195167 w 218122"/>
                <a:gd name="connsiteY26" fmla="*/ 176689 h 216788"/>
                <a:gd name="connsiteX27" fmla="*/ 187071 w 218122"/>
                <a:gd name="connsiteY27" fmla="*/ 152781 h 216788"/>
                <a:gd name="connsiteX28" fmla="*/ 195739 w 218122"/>
                <a:gd name="connsiteY28" fmla="*/ 132874 h 216788"/>
                <a:gd name="connsiteX29" fmla="*/ 218123 w 218122"/>
                <a:gd name="connsiteY29" fmla="*/ 121634 h 216788"/>
                <a:gd name="connsiteX30" fmla="*/ 218123 w 218122"/>
                <a:gd name="connsiteY30" fmla="*/ 95821 h 216788"/>
                <a:gd name="connsiteX31" fmla="*/ 195644 w 218122"/>
                <a:gd name="connsiteY31" fmla="*/ 84487 h 216788"/>
                <a:gd name="connsiteX32" fmla="*/ 187547 w 218122"/>
                <a:gd name="connsiteY32" fmla="*/ 64675 h 216788"/>
                <a:gd name="connsiteX33" fmla="*/ 109442 w 218122"/>
                <a:gd name="connsiteY33" fmla="*/ 146875 h 216788"/>
                <a:gd name="connsiteX34" fmla="*/ 71342 w 218122"/>
                <a:gd name="connsiteY34" fmla="*/ 108775 h 216788"/>
                <a:gd name="connsiteX35" fmla="*/ 109442 w 218122"/>
                <a:gd name="connsiteY35" fmla="*/ 70675 h 216788"/>
                <a:gd name="connsiteX36" fmla="*/ 147542 w 218122"/>
                <a:gd name="connsiteY36" fmla="*/ 108775 h 216788"/>
                <a:gd name="connsiteX37" fmla="*/ 109442 w 218122"/>
                <a:gd name="connsiteY37" fmla="*/ 146875 h 21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8122" h="216788">
                  <a:moveTo>
                    <a:pt x="187547" y="64675"/>
                  </a:moveTo>
                  <a:lnTo>
                    <a:pt x="195644" y="40672"/>
                  </a:lnTo>
                  <a:lnTo>
                    <a:pt x="177355" y="22384"/>
                  </a:lnTo>
                  <a:lnTo>
                    <a:pt x="153353" y="30480"/>
                  </a:lnTo>
                  <a:cubicBezTo>
                    <a:pt x="147113" y="26964"/>
                    <a:pt x="140457" y="24244"/>
                    <a:pt x="133541" y="22384"/>
                  </a:cubicBezTo>
                  <a:lnTo>
                    <a:pt x="122301" y="0"/>
                  </a:lnTo>
                  <a:lnTo>
                    <a:pt x="96774" y="0"/>
                  </a:lnTo>
                  <a:lnTo>
                    <a:pt x="85439" y="22479"/>
                  </a:lnTo>
                  <a:cubicBezTo>
                    <a:pt x="78498" y="24356"/>
                    <a:pt x="71813" y="27075"/>
                    <a:pt x="65532" y="30575"/>
                  </a:cubicBezTo>
                  <a:lnTo>
                    <a:pt x="41529" y="22479"/>
                  </a:lnTo>
                  <a:lnTo>
                    <a:pt x="23241" y="40767"/>
                  </a:lnTo>
                  <a:lnTo>
                    <a:pt x="30861" y="64770"/>
                  </a:lnTo>
                  <a:cubicBezTo>
                    <a:pt x="27206" y="70976"/>
                    <a:pt x="24388" y="77637"/>
                    <a:pt x="22479" y="84582"/>
                  </a:cubicBezTo>
                  <a:lnTo>
                    <a:pt x="0" y="95821"/>
                  </a:lnTo>
                  <a:lnTo>
                    <a:pt x="0" y="120968"/>
                  </a:lnTo>
                  <a:lnTo>
                    <a:pt x="22479" y="132302"/>
                  </a:lnTo>
                  <a:cubicBezTo>
                    <a:pt x="24332" y="139221"/>
                    <a:pt x="27052" y="145878"/>
                    <a:pt x="30575" y="152114"/>
                  </a:cubicBezTo>
                  <a:lnTo>
                    <a:pt x="22479" y="176117"/>
                  </a:lnTo>
                  <a:lnTo>
                    <a:pt x="41529" y="194405"/>
                  </a:lnTo>
                  <a:lnTo>
                    <a:pt x="65532" y="186214"/>
                  </a:lnTo>
                  <a:cubicBezTo>
                    <a:pt x="71767" y="189763"/>
                    <a:pt x="78423" y="192515"/>
                    <a:pt x="85344" y="194405"/>
                  </a:cubicBezTo>
                  <a:lnTo>
                    <a:pt x="96583" y="216789"/>
                  </a:lnTo>
                  <a:lnTo>
                    <a:pt x="122111" y="216789"/>
                  </a:lnTo>
                  <a:lnTo>
                    <a:pt x="133445" y="194786"/>
                  </a:lnTo>
                  <a:cubicBezTo>
                    <a:pt x="140245" y="192937"/>
                    <a:pt x="146800" y="190283"/>
                    <a:pt x="152972" y="186880"/>
                  </a:cubicBezTo>
                  <a:lnTo>
                    <a:pt x="176879" y="195072"/>
                  </a:lnTo>
                  <a:lnTo>
                    <a:pt x="195167" y="176689"/>
                  </a:lnTo>
                  <a:lnTo>
                    <a:pt x="187071" y="152781"/>
                  </a:lnTo>
                  <a:cubicBezTo>
                    <a:pt x="190710" y="146497"/>
                    <a:pt x="193618" y="139818"/>
                    <a:pt x="195739" y="132874"/>
                  </a:cubicBezTo>
                  <a:lnTo>
                    <a:pt x="218123" y="121634"/>
                  </a:lnTo>
                  <a:lnTo>
                    <a:pt x="218123" y="95821"/>
                  </a:lnTo>
                  <a:lnTo>
                    <a:pt x="195644" y="84487"/>
                  </a:lnTo>
                  <a:cubicBezTo>
                    <a:pt x="193825" y="77556"/>
                    <a:pt x="191103" y="70896"/>
                    <a:pt x="187547" y="64675"/>
                  </a:cubicBezTo>
                  <a:close/>
                  <a:moveTo>
                    <a:pt x="109442" y="146875"/>
                  </a:moveTo>
                  <a:cubicBezTo>
                    <a:pt x="88401" y="146875"/>
                    <a:pt x="71342" y="129817"/>
                    <a:pt x="71342" y="108775"/>
                  </a:cubicBezTo>
                  <a:cubicBezTo>
                    <a:pt x="71342" y="87734"/>
                    <a:pt x="88401" y="70675"/>
                    <a:pt x="109442" y="70675"/>
                  </a:cubicBezTo>
                  <a:cubicBezTo>
                    <a:pt x="130356" y="70982"/>
                    <a:pt x="147236" y="87861"/>
                    <a:pt x="147542" y="108775"/>
                  </a:cubicBezTo>
                  <a:cubicBezTo>
                    <a:pt x="147542" y="129817"/>
                    <a:pt x="130484" y="146875"/>
                    <a:pt x="109442" y="1468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: Shape 521">
              <a:extLst>
                <a:ext uri="{FF2B5EF4-FFF2-40B4-BE49-F238E27FC236}">
                  <a16:creationId xmlns:a16="http://schemas.microsoft.com/office/drawing/2014/main" id="{CB4764A3-90DF-6108-248D-F0D1A558EE90}"/>
                </a:ext>
              </a:extLst>
            </p:cNvPr>
            <p:cNvSpPr/>
            <p:nvPr/>
          </p:nvSpPr>
          <p:spPr>
            <a:xfrm>
              <a:off x="7449652" y="6194523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: Shape 522">
              <a:extLst>
                <a:ext uri="{FF2B5EF4-FFF2-40B4-BE49-F238E27FC236}">
                  <a16:creationId xmlns:a16="http://schemas.microsoft.com/office/drawing/2014/main" id="{0144E643-9F9D-36F2-88D2-7F226EDFE331}"/>
                </a:ext>
              </a:extLst>
            </p:cNvPr>
            <p:cNvSpPr/>
            <p:nvPr/>
          </p:nvSpPr>
          <p:spPr>
            <a:xfrm>
              <a:off x="7498041" y="6287582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: Shape 523">
              <a:extLst>
                <a:ext uri="{FF2B5EF4-FFF2-40B4-BE49-F238E27FC236}">
                  <a16:creationId xmlns:a16="http://schemas.microsoft.com/office/drawing/2014/main" id="{EAEA5315-5FA4-EAD4-4359-18C4C03A9766}"/>
                </a:ext>
              </a:extLst>
            </p:cNvPr>
            <p:cNvSpPr/>
            <p:nvPr/>
          </p:nvSpPr>
          <p:spPr>
            <a:xfrm>
              <a:off x="7319162" y="5662362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: Shape 524">
              <a:extLst>
                <a:ext uri="{FF2B5EF4-FFF2-40B4-BE49-F238E27FC236}">
                  <a16:creationId xmlns:a16="http://schemas.microsoft.com/office/drawing/2014/main" id="{706A3C18-E782-FE59-45AA-F2866EA551AD}"/>
                </a:ext>
              </a:extLst>
            </p:cNvPr>
            <p:cNvSpPr/>
            <p:nvPr/>
          </p:nvSpPr>
          <p:spPr>
            <a:xfrm>
              <a:off x="7540332" y="5520249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: Shape 525">
              <a:extLst>
                <a:ext uri="{FF2B5EF4-FFF2-40B4-BE49-F238E27FC236}">
                  <a16:creationId xmlns:a16="http://schemas.microsoft.com/office/drawing/2014/main" id="{78FFED13-D522-307A-8D3F-9FC944E35168}"/>
                </a:ext>
              </a:extLst>
            </p:cNvPr>
            <p:cNvSpPr/>
            <p:nvPr/>
          </p:nvSpPr>
          <p:spPr>
            <a:xfrm>
              <a:off x="7281249" y="5629638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: Shape 526">
              <a:extLst>
                <a:ext uri="{FF2B5EF4-FFF2-40B4-BE49-F238E27FC236}">
                  <a16:creationId xmlns:a16="http://schemas.microsoft.com/office/drawing/2014/main" id="{687CD0A9-2A97-A05E-5B0B-42953763CAB1}"/>
                </a:ext>
              </a:extLst>
            </p:cNvPr>
            <p:cNvSpPr/>
            <p:nvPr/>
          </p:nvSpPr>
          <p:spPr>
            <a:xfrm>
              <a:off x="7752820" y="5634580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: Shape 527">
              <a:extLst>
                <a:ext uri="{FF2B5EF4-FFF2-40B4-BE49-F238E27FC236}">
                  <a16:creationId xmlns:a16="http://schemas.microsoft.com/office/drawing/2014/main" id="{DC1582DA-5264-EDD1-2FBF-60B82F24BC57}"/>
                </a:ext>
              </a:extLst>
            </p:cNvPr>
            <p:cNvSpPr/>
            <p:nvPr/>
          </p:nvSpPr>
          <p:spPr>
            <a:xfrm>
              <a:off x="7177811" y="58774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: Shape 528">
              <a:extLst>
                <a:ext uri="{FF2B5EF4-FFF2-40B4-BE49-F238E27FC236}">
                  <a16:creationId xmlns:a16="http://schemas.microsoft.com/office/drawing/2014/main" id="{CF7C8173-1607-11AF-F77D-F0A988F58AE2}"/>
                </a:ext>
              </a:extLst>
            </p:cNvPr>
            <p:cNvSpPr/>
            <p:nvPr/>
          </p:nvSpPr>
          <p:spPr>
            <a:xfrm>
              <a:off x="7279546" y="6078976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: Shape 529">
              <a:extLst>
                <a:ext uri="{FF2B5EF4-FFF2-40B4-BE49-F238E27FC236}">
                  <a16:creationId xmlns:a16="http://schemas.microsoft.com/office/drawing/2014/main" id="{3F4E7599-B132-EA46-20E1-CC565CEF21E5}"/>
                </a:ext>
              </a:extLst>
            </p:cNvPr>
            <p:cNvSpPr/>
            <p:nvPr/>
          </p:nvSpPr>
          <p:spPr>
            <a:xfrm>
              <a:off x="7752602" y="6073654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: Shape 530">
              <a:extLst>
                <a:ext uri="{FF2B5EF4-FFF2-40B4-BE49-F238E27FC236}">
                  <a16:creationId xmlns:a16="http://schemas.microsoft.com/office/drawing/2014/main" id="{EE5B0C04-1B99-E43D-8AAF-B6947289BB83}"/>
                </a:ext>
              </a:extLst>
            </p:cNvPr>
            <p:cNvSpPr/>
            <p:nvPr/>
          </p:nvSpPr>
          <p:spPr>
            <a:xfrm>
              <a:off x="7832655" y="5876769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8" name="Group 531">
            <a:extLst>
              <a:ext uri="{FF2B5EF4-FFF2-40B4-BE49-F238E27FC236}">
                <a16:creationId xmlns:a16="http://schemas.microsoft.com/office/drawing/2014/main" id="{64E90252-2A9B-854E-B324-49DFB5FC0266}"/>
              </a:ext>
            </a:extLst>
          </p:cNvPr>
          <p:cNvGrpSpPr/>
          <p:nvPr/>
        </p:nvGrpSpPr>
        <p:grpSpPr>
          <a:xfrm>
            <a:off x="5447431" y="3774481"/>
            <a:ext cx="313755" cy="197802"/>
            <a:chOff x="2846189" y="2844264"/>
            <a:chExt cx="616235" cy="388496"/>
          </a:xfrm>
        </p:grpSpPr>
        <p:sp>
          <p:nvSpPr>
            <p:cNvPr id="59" name="Freeform: Shape 532">
              <a:extLst>
                <a:ext uri="{FF2B5EF4-FFF2-40B4-BE49-F238E27FC236}">
                  <a16:creationId xmlns:a16="http://schemas.microsoft.com/office/drawing/2014/main" id="{4EB0E15F-3710-46A3-F822-AD1565B6A600}"/>
                </a:ext>
              </a:extLst>
            </p:cNvPr>
            <p:cNvSpPr/>
            <p:nvPr/>
          </p:nvSpPr>
          <p:spPr>
            <a:xfrm>
              <a:off x="2913171" y="2897850"/>
              <a:ext cx="227739" cy="133964"/>
            </a:xfrm>
            <a:custGeom>
              <a:avLst/>
              <a:gdLst>
                <a:gd name="connsiteX0" fmla="*/ 113870 w 227739"/>
                <a:gd name="connsiteY0" fmla="*/ 133964 h 133964"/>
                <a:gd name="connsiteX1" fmla="*/ 227739 w 227739"/>
                <a:gd name="connsiteY1" fmla="*/ 66982 h 133964"/>
                <a:gd name="connsiteX2" fmla="*/ 113870 w 227739"/>
                <a:gd name="connsiteY2" fmla="*/ 0 h 133964"/>
                <a:gd name="connsiteX3" fmla="*/ 0 w 227739"/>
                <a:gd name="connsiteY3" fmla="*/ 66982 h 133964"/>
                <a:gd name="connsiteX4" fmla="*/ 113870 w 227739"/>
                <a:gd name="connsiteY4" fmla="*/ 133964 h 133964"/>
                <a:gd name="connsiteX5" fmla="*/ 113870 w 227739"/>
                <a:gd name="connsiteY5" fmla="*/ 26793 h 133964"/>
                <a:gd name="connsiteX6" fmla="*/ 200946 w 227739"/>
                <a:gd name="connsiteY6" fmla="*/ 66982 h 133964"/>
                <a:gd name="connsiteX7" fmla="*/ 113870 w 227739"/>
                <a:gd name="connsiteY7" fmla="*/ 107171 h 133964"/>
                <a:gd name="connsiteX8" fmla="*/ 26793 w 227739"/>
                <a:gd name="connsiteY8" fmla="*/ 66982 h 133964"/>
                <a:gd name="connsiteX9" fmla="*/ 113870 w 227739"/>
                <a:gd name="connsiteY9" fmla="*/ 26793 h 1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39" h="133964">
                  <a:moveTo>
                    <a:pt x="113870" y="133964"/>
                  </a:moveTo>
                  <a:cubicBezTo>
                    <a:pt x="177717" y="133964"/>
                    <a:pt x="227739" y="104539"/>
                    <a:pt x="227739" y="66982"/>
                  </a:cubicBezTo>
                  <a:cubicBezTo>
                    <a:pt x="227739" y="29425"/>
                    <a:pt x="177717" y="0"/>
                    <a:pt x="113870" y="0"/>
                  </a:cubicBezTo>
                  <a:cubicBezTo>
                    <a:pt x="50022" y="0"/>
                    <a:pt x="0" y="29425"/>
                    <a:pt x="0" y="66982"/>
                  </a:cubicBezTo>
                  <a:cubicBezTo>
                    <a:pt x="0" y="104539"/>
                    <a:pt x="50022" y="133964"/>
                    <a:pt x="113870" y="133964"/>
                  </a:cubicBezTo>
                  <a:close/>
                  <a:moveTo>
                    <a:pt x="113870" y="26793"/>
                  </a:moveTo>
                  <a:cubicBezTo>
                    <a:pt x="165185" y="26793"/>
                    <a:pt x="200946" y="47973"/>
                    <a:pt x="200946" y="66982"/>
                  </a:cubicBezTo>
                  <a:cubicBezTo>
                    <a:pt x="200946" y="85992"/>
                    <a:pt x="165185" y="107171"/>
                    <a:pt x="113870" y="107171"/>
                  </a:cubicBezTo>
                  <a:cubicBezTo>
                    <a:pt x="62555" y="107171"/>
                    <a:pt x="26793" y="85992"/>
                    <a:pt x="26793" y="66982"/>
                  </a:cubicBezTo>
                  <a:cubicBezTo>
                    <a:pt x="26793" y="47973"/>
                    <a:pt x="62555" y="26793"/>
                    <a:pt x="113870" y="26793"/>
                  </a:cubicBezTo>
                  <a:close/>
                </a:path>
              </a:pathLst>
            </a:cu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33">
              <a:extLst>
                <a:ext uri="{FF2B5EF4-FFF2-40B4-BE49-F238E27FC236}">
                  <a16:creationId xmlns:a16="http://schemas.microsoft.com/office/drawing/2014/main" id="{B4941F67-77A8-BC81-5EDE-7B83DF1C01C6}"/>
                </a:ext>
              </a:extLst>
            </p:cNvPr>
            <p:cNvSpPr/>
            <p:nvPr/>
          </p:nvSpPr>
          <p:spPr>
            <a:xfrm>
              <a:off x="2966757" y="2938039"/>
              <a:ext cx="120567" cy="53585"/>
            </a:xfrm>
            <a:custGeom>
              <a:avLst/>
              <a:gdLst>
                <a:gd name="connsiteX0" fmla="*/ 120568 w 120567"/>
                <a:gd name="connsiteY0" fmla="*/ 26793 h 53585"/>
                <a:gd name="connsiteX1" fmla="*/ 60284 w 120567"/>
                <a:gd name="connsiteY1" fmla="*/ 53586 h 53585"/>
                <a:gd name="connsiteX2" fmla="*/ 0 w 120567"/>
                <a:gd name="connsiteY2" fmla="*/ 26793 h 53585"/>
                <a:gd name="connsiteX3" fmla="*/ 60284 w 120567"/>
                <a:gd name="connsiteY3" fmla="*/ 0 h 53585"/>
                <a:gd name="connsiteX4" fmla="*/ 120568 w 120567"/>
                <a:gd name="connsiteY4" fmla="*/ 26793 h 5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67" h="53585">
                  <a:moveTo>
                    <a:pt x="120568" y="26793"/>
                  </a:moveTo>
                  <a:cubicBezTo>
                    <a:pt x="120568" y="41590"/>
                    <a:pt x="93578" y="53586"/>
                    <a:pt x="60284" y="53586"/>
                  </a:cubicBezTo>
                  <a:cubicBezTo>
                    <a:pt x="26990" y="53586"/>
                    <a:pt x="0" y="41590"/>
                    <a:pt x="0" y="26793"/>
                  </a:cubicBezTo>
                  <a:cubicBezTo>
                    <a:pt x="0" y="11996"/>
                    <a:pt x="26990" y="0"/>
                    <a:pt x="60284" y="0"/>
                  </a:cubicBezTo>
                  <a:cubicBezTo>
                    <a:pt x="93578" y="0"/>
                    <a:pt x="120568" y="11996"/>
                    <a:pt x="120568" y="26793"/>
                  </a:cubicBezTo>
                  <a:close/>
                </a:path>
              </a:pathLst>
            </a:cu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534">
              <a:extLst>
                <a:ext uri="{FF2B5EF4-FFF2-40B4-BE49-F238E27FC236}">
                  <a16:creationId xmlns:a16="http://schemas.microsoft.com/office/drawing/2014/main" id="{71EED651-C0C1-D422-FB73-1518CAF16728}"/>
                </a:ext>
              </a:extLst>
            </p:cNvPr>
            <p:cNvSpPr/>
            <p:nvPr/>
          </p:nvSpPr>
          <p:spPr>
            <a:xfrm>
              <a:off x="2846189" y="2844264"/>
              <a:ext cx="616235" cy="388496"/>
            </a:xfrm>
            <a:custGeom>
              <a:avLst/>
              <a:gdLst>
                <a:gd name="connsiteX0" fmla="*/ 587178 w 616235"/>
                <a:gd name="connsiteY0" fmla="*/ 139242 h 388496"/>
                <a:gd name="connsiteX1" fmla="*/ 359366 w 616235"/>
                <a:gd name="connsiteY1" fmla="*/ 140287 h 388496"/>
                <a:gd name="connsiteX2" fmla="*/ 361703 w 616235"/>
                <a:gd name="connsiteY2" fmla="*/ 120568 h 388496"/>
                <a:gd name="connsiteX3" fmla="*/ 180852 w 616235"/>
                <a:gd name="connsiteY3" fmla="*/ 0 h 388496"/>
                <a:gd name="connsiteX4" fmla="*/ 0 w 616235"/>
                <a:gd name="connsiteY4" fmla="*/ 120568 h 388496"/>
                <a:gd name="connsiteX5" fmla="*/ 0 w 616235"/>
                <a:gd name="connsiteY5" fmla="*/ 259180 h 388496"/>
                <a:gd name="connsiteX6" fmla="*/ 188615 w 616235"/>
                <a:gd name="connsiteY6" fmla="*/ 388496 h 388496"/>
                <a:gd name="connsiteX7" fmla="*/ 353786 w 616235"/>
                <a:gd name="connsiteY7" fmla="*/ 334837 h 388496"/>
                <a:gd name="connsiteX8" fmla="*/ 570674 w 616235"/>
                <a:gd name="connsiteY8" fmla="*/ 323242 h 388496"/>
                <a:gd name="connsiteX9" fmla="*/ 616235 w 616235"/>
                <a:gd name="connsiteY9" fmla="*/ 343772 h 388496"/>
                <a:gd name="connsiteX10" fmla="*/ 616235 w 616235"/>
                <a:gd name="connsiteY10" fmla="*/ 152331 h 388496"/>
                <a:gd name="connsiteX11" fmla="*/ 395194 w 616235"/>
                <a:gd name="connsiteY11" fmla="*/ 169224 h 388496"/>
                <a:gd name="connsiteX12" fmla="*/ 421987 w 616235"/>
                <a:gd name="connsiteY12" fmla="*/ 161333 h 388496"/>
                <a:gd name="connsiteX13" fmla="*/ 421987 w 616235"/>
                <a:gd name="connsiteY13" fmla="*/ 247834 h 388496"/>
                <a:gd name="connsiteX14" fmla="*/ 395194 w 616235"/>
                <a:gd name="connsiteY14" fmla="*/ 247834 h 388496"/>
                <a:gd name="connsiteX15" fmla="*/ 60284 w 616235"/>
                <a:gd name="connsiteY15" fmla="*/ 214343 h 388496"/>
                <a:gd name="connsiteX16" fmla="*/ 65964 w 616235"/>
                <a:gd name="connsiteY16" fmla="*/ 214343 h 388496"/>
                <a:gd name="connsiteX17" fmla="*/ 87077 w 616235"/>
                <a:gd name="connsiteY17" fmla="*/ 224176 h 388496"/>
                <a:gd name="connsiteX18" fmla="*/ 87077 w 616235"/>
                <a:gd name="connsiteY18" fmla="*/ 261230 h 388496"/>
                <a:gd name="connsiteX19" fmla="*/ 60284 w 616235"/>
                <a:gd name="connsiteY19" fmla="*/ 261230 h 388496"/>
                <a:gd name="connsiteX20" fmla="*/ 194248 w 616235"/>
                <a:gd name="connsiteY20" fmla="*/ 240787 h 388496"/>
                <a:gd name="connsiteX21" fmla="*/ 221041 w 616235"/>
                <a:gd name="connsiteY21" fmla="*/ 238235 h 388496"/>
                <a:gd name="connsiteX22" fmla="*/ 221041 w 616235"/>
                <a:gd name="connsiteY22" fmla="*/ 281325 h 388496"/>
                <a:gd name="connsiteX23" fmla="*/ 194248 w 616235"/>
                <a:gd name="connsiteY23" fmla="*/ 281325 h 388496"/>
                <a:gd name="connsiteX24" fmla="*/ 261230 w 616235"/>
                <a:gd name="connsiteY24" fmla="*/ 228978 h 388496"/>
                <a:gd name="connsiteX25" fmla="*/ 288023 w 616235"/>
                <a:gd name="connsiteY25" fmla="*/ 218261 h 388496"/>
                <a:gd name="connsiteX26" fmla="*/ 288023 w 616235"/>
                <a:gd name="connsiteY26" fmla="*/ 301419 h 388496"/>
                <a:gd name="connsiteX27" fmla="*/ 261230 w 616235"/>
                <a:gd name="connsiteY27" fmla="*/ 301419 h 388496"/>
                <a:gd name="connsiteX28" fmla="*/ 328212 w 616235"/>
                <a:gd name="connsiteY28" fmla="*/ 199801 h 388496"/>
                <a:gd name="connsiteX29" fmla="*/ 353786 w 616235"/>
                <a:gd name="connsiteY29" fmla="*/ 187476 h 388496"/>
                <a:gd name="connsiteX30" fmla="*/ 355005 w 616235"/>
                <a:gd name="connsiteY30" fmla="*/ 186867 h 388496"/>
                <a:gd name="connsiteX31" fmla="*/ 355005 w 616235"/>
                <a:gd name="connsiteY31" fmla="*/ 234437 h 388496"/>
                <a:gd name="connsiteX32" fmla="*/ 328212 w 616235"/>
                <a:gd name="connsiteY32" fmla="*/ 234437 h 388496"/>
                <a:gd name="connsiteX33" fmla="*/ 154059 w 616235"/>
                <a:gd name="connsiteY33" fmla="*/ 314816 h 388496"/>
                <a:gd name="connsiteX34" fmla="*/ 127266 w 616235"/>
                <a:gd name="connsiteY34" fmla="*/ 314816 h 388496"/>
                <a:gd name="connsiteX35" fmla="*/ 127266 w 616235"/>
                <a:gd name="connsiteY35" fmla="*/ 235944 h 388496"/>
                <a:gd name="connsiteX36" fmla="*/ 154059 w 616235"/>
                <a:gd name="connsiteY36" fmla="*/ 239863 h 388496"/>
                <a:gd name="connsiteX37" fmla="*/ 462176 w 616235"/>
                <a:gd name="connsiteY37" fmla="*/ 200946 h 388496"/>
                <a:gd name="connsiteX38" fmla="*/ 462176 w 616235"/>
                <a:gd name="connsiteY38" fmla="*/ 155345 h 388496"/>
                <a:gd name="connsiteX39" fmla="*/ 488969 w 616235"/>
                <a:gd name="connsiteY39" fmla="*/ 155345 h 388496"/>
                <a:gd name="connsiteX40" fmla="*/ 488969 w 616235"/>
                <a:gd name="connsiteY40" fmla="*/ 200946 h 388496"/>
                <a:gd name="connsiteX41" fmla="*/ 180852 w 616235"/>
                <a:gd name="connsiteY41" fmla="*/ 40189 h 388496"/>
                <a:gd name="connsiteX42" fmla="*/ 321514 w 616235"/>
                <a:gd name="connsiteY42" fmla="*/ 120568 h 388496"/>
                <a:gd name="connsiteX43" fmla="*/ 180852 w 616235"/>
                <a:gd name="connsiteY43" fmla="*/ 200946 h 388496"/>
                <a:gd name="connsiteX44" fmla="*/ 40189 w 616235"/>
                <a:gd name="connsiteY44" fmla="*/ 120568 h 388496"/>
                <a:gd name="connsiteX45" fmla="*/ 180852 w 616235"/>
                <a:gd name="connsiteY45" fmla="*/ 40189 h 388496"/>
                <a:gd name="connsiteX46" fmla="*/ 576046 w 616235"/>
                <a:gd name="connsiteY46" fmla="*/ 281847 h 388496"/>
                <a:gd name="connsiteX47" fmla="*/ 534216 w 616235"/>
                <a:gd name="connsiteY47" fmla="*/ 268658 h 388496"/>
                <a:gd name="connsiteX48" fmla="*/ 522460 w 616235"/>
                <a:gd name="connsiteY48" fmla="*/ 217390 h 388496"/>
                <a:gd name="connsiteX49" fmla="*/ 538536 w 616235"/>
                <a:gd name="connsiteY49" fmla="*/ 164066 h 388496"/>
                <a:gd name="connsiteX50" fmla="*/ 570687 w 616235"/>
                <a:gd name="connsiteY50" fmla="*/ 175882 h 388496"/>
                <a:gd name="connsiteX51" fmla="*/ 576046 w 616235"/>
                <a:gd name="connsiteY51" fmla="*/ 178300 h 38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6235" h="388496">
                  <a:moveTo>
                    <a:pt x="587178" y="139242"/>
                  </a:moveTo>
                  <a:cubicBezTo>
                    <a:pt x="513210" y="105932"/>
                    <a:pt x="436683" y="106421"/>
                    <a:pt x="359366" y="140287"/>
                  </a:cubicBezTo>
                  <a:cubicBezTo>
                    <a:pt x="360908" y="133827"/>
                    <a:pt x="361693" y="127210"/>
                    <a:pt x="361703" y="120568"/>
                  </a:cubicBezTo>
                  <a:cubicBezTo>
                    <a:pt x="361703" y="52963"/>
                    <a:pt x="282269" y="0"/>
                    <a:pt x="180852" y="0"/>
                  </a:cubicBezTo>
                  <a:cubicBezTo>
                    <a:pt x="79434" y="0"/>
                    <a:pt x="0" y="52963"/>
                    <a:pt x="0" y="120568"/>
                  </a:cubicBezTo>
                  <a:lnTo>
                    <a:pt x="0" y="259180"/>
                  </a:lnTo>
                  <a:cubicBezTo>
                    <a:pt x="0" y="331695"/>
                    <a:pt x="82850" y="388496"/>
                    <a:pt x="188615" y="388496"/>
                  </a:cubicBezTo>
                  <a:cubicBezTo>
                    <a:pt x="252248" y="388496"/>
                    <a:pt x="318306" y="353592"/>
                    <a:pt x="353786" y="334837"/>
                  </a:cubicBezTo>
                  <a:cubicBezTo>
                    <a:pt x="427848" y="295692"/>
                    <a:pt x="500825" y="291787"/>
                    <a:pt x="570674" y="323242"/>
                  </a:cubicBezTo>
                  <a:lnTo>
                    <a:pt x="616235" y="343772"/>
                  </a:lnTo>
                  <a:lnTo>
                    <a:pt x="616235" y="152331"/>
                  </a:lnTo>
                  <a:close/>
                  <a:moveTo>
                    <a:pt x="395194" y="169224"/>
                  </a:moveTo>
                  <a:cubicBezTo>
                    <a:pt x="403979" y="166121"/>
                    <a:pt x="412922" y="163487"/>
                    <a:pt x="421987" y="161333"/>
                  </a:cubicBezTo>
                  <a:lnTo>
                    <a:pt x="421987" y="247834"/>
                  </a:lnTo>
                  <a:lnTo>
                    <a:pt x="395194" y="247834"/>
                  </a:lnTo>
                  <a:close/>
                  <a:moveTo>
                    <a:pt x="60284" y="214343"/>
                  </a:moveTo>
                  <a:lnTo>
                    <a:pt x="65964" y="214343"/>
                  </a:lnTo>
                  <a:cubicBezTo>
                    <a:pt x="72800" y="218036"/>
                    <a:pt x="79851" y="221320"/>
                    <a:pt x="87077" y="224176"/>
                  </a:cubicBezTo>
                  <a:lnTo>
                    <a:pt x="87077" y="261230"/>
                  </a:lnTo>
                  <a:lnTo>
                    <a:pt x="60284" y="261230"/>
                  </a:lnTo>
                  <a:close/>
                  <a:moveTo>
                    <a:pt x="194248" y="240787"/>
                  </a:moveTo>
                  <a:cubicBezTo>
                    <a:pt x="203402" y="240340"/>
                    <a:pt x="212333" y="239490"/>
                    <a:pt x="221041" y="238235"/>
                  </a:cubicBezTo>
                  <a:lnTo>
                    <a:pt x="221041" y="281325"/>
                  </a:lnTo>
                  <a:lnTo>
                    <a:pt x="194248" y="281325"/>
                  </a:lnTo>
                  <a:close/>
                  <a:moveTo>
                    <a:pt x="261230" y="228978"/>
                  </a:moveTo>
                  <a:cubicBezTo>
                    <a:pt x="270397" y="226025"/>
                    <a:pt x="279349" y="222444"/>
                    <a:pt x="288023" y="218261"/>
                  </a:cubicBezTo>
                  <a:lnTo>
                    <a:pt x="288023" y="301419"/>
                  </a:lnTo>
                  <a:lnTo>
                    <a:pt x="261230" y="301419"/>
                  </a:lnTo>
                  <a:close/>
                  <a:moveTo>
                    <a:pt x="328212" y="199801"/>
                  </a:moveTo>
                  <a:cubicBezTo>
                    <a:pt x="337824" y="195548"/>
                    <a:pt x="346485" y="191334"/>
                    <a:pt x="353786" y="187476"/>
                  </a:cubicBezTo>
                  <a:cubicBezTo>
                    <a:pt x="354195" y="187262"/>
                    <a:pt x="354596" y="187081"/>
                    <a:pt x="355005" y="186867"/>
                  </a:cubicBezTo>
                  <a:lnTo>
                    <a:pt x="355005" y="234437"/>
                  </a:lnTo>
                  <a:lnTo>
                    <a:pt x="328212" y="234437"/>
                  </a:lnTo>
                  <a:close/>
                  <a:moveTo>
                    <a:pt x="154059" y="314816"/>
                  </a:moveTo>
                  <a:lnTo>
                    <a:pt x="127266" y="314816"/>
                  </a:lnTo>
                  <a:lnTo>
                    <a:pt x="127266" y="235944"/>
                  </a:lnTo>
                  <a:cubicBezTo>
                    <a:pt x="136124" y="237705"/>
                    <a:pt x="145067" y="239012"/>
                    <a:pt x="154059" y="239863"/>
                  </a:cubicBezTo>
                  <a:close/>
                  <a:moveTo>
                    <a:pt x="462176" y="200946"/>
                  </a:moveTo>
                  <a:lnTo>
                    <a:pt x="462176" y="155345"/>
                  </a:lnTo>
                  <a:cubicBezTo>
                    <a:pt x="471099" y="154802"/>
                    <a:pt x="480047" y="154802"/>
                    <a:pt x="488969" y="155345"/>
                  </a:cubicBezTo>
                  <a:lnTo>
                    <a:pt x="488969" y="200946"/>
                  </a:lnTo>
                  <a:close/>
                  <a:moveTo>
                    <a:pt x="180852" y="40189"/>
                  </a:moveTo>
                  <a:cubicBezTo>
                    <a:pt x="257097" y="40189"/>
                    <a:pt x="321514" y="77029"/>
                    <a:pt x="321514" y="120568"/>
                  </a:cubicBezTo>
                  <a:cubicBezTo>
                    <a:pt x="321514" y="164106"/>
                    <a:pt x="257097" y="200946"/>
                    <a:pt x="180852" y="200946"/>
                  </a:cubicBezTo>
                  <a:cubicBezTo>
                    <a:pt x="104606" y="200946"/>
                    <a:pt x="40189" y="164140"/>
                    <a:pt x="40189" y="120568"/>
                  </a:cubicBezTo>
                  <a:cubicBezTo>
                    <a:pt x="40189" y="76996"/>
                    <a:pt x="104606" y="40189"/>
                    <a:pt x="180852" y="40189"/>
                  </a:cubicBezTo>
                  <a:close/>
                  <a:moveTo>
                    <a:pt x="576046" y="281847"/>
                  </a:moveTo>
                  <a:cubicBezTo>
                    <a:pt x="562467" y="276370"/>
                    <a:pt x="548481" y="271961"/>
                    <a:pt x="534216" y="268658"/>
                  </a:cubicBezTo>
                  <a:cubicBezTo>
                    <a:pt x="526890" y="252533"/>
                    <a:pt x="522892" y="235096"/>
                    <a:pt x="522460" y="217390"/>
                  </a:cubicBezTo>
                  <a:cubicBezTo>
                    <a:pt x="522723" y="198461"/>
                    <a:pt x="528292" y="179986"/>
                    <a:pt x="538536" y="164066"/>
                  </a:cubicBezTo>
                  <a:cubicBezTo>
                    <a:pt x="549513" y="167257"/>
                    <a:pt x="560256" y="171205"/>
                    <a:pt x="570687" y="175882"/>
                  </a:cubicBezTo>
                  <a:lnTo>
                    <a:pt x="576046" y="178300"/>
                  </a:lnTo>
                  <a:close/>
                </a:path>
              </a:pathLst>
            </a:cu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2" name="Graphic 13" descr="Lightbulb and gear">
            <a:extLst>
              <a:ext uri="{FF2B5EF4-FFF2-40B4-BE49-F238E27FC236}">
                <a16:creationId xmlns:a16="http://schemas.microsoft.com/office/drawing/2014/main" id="{6729CA52-3F5D-0207-A7D1-213474E5A176}"/>
              </a:ext>
            </a:extLst>
          </p:cNvPr>
          <p:cNvGrpSpPr/>
          <p:nvPr/>
        </p:nvGrpSpPr>
        <p:grpSpPr>
          <a:xfrm>
            <a:off x="6383981" y="4170656"/>
            <a:ext cx="230280" cy="230280"/>
            <a:chOff x="7108755" y="5482149"/>
            <a:chExt cx="914400" cy="914400"/>
          </a:xfrm>
        </p:grpSpPr>
        <p:sp>
          <p:nvSpPr>
            <p:cNvPr id="63" name="Freeform: Shape 536">
              <a:extLst>
                <a:ext uri="{FF2B5EF4-FFF2-40B4-BE49-F238E27FC236}">
                  <a16:creationId xmlns:a16="http://schemas.microsoft.com/office/drawing/2014/main" id="{EFE4A14B-AC16-4FEC-D556-7E671AF4E820}"/>
                </a:ext>
              </a:extLst>
            </p:cNvPr>
            <p:cNvSpPr/>
            <p:nvPr/>
          </p:nvSpPr>
          <p:spPr>
            <a:xfrm>
              <a:off x="7448225" y="5790568"/>
              <a:ext cx="218122" cy="216788"/>
            </a:xfrm>
            <a:custGeom>
              <a:avLst/>
              <a:gdLst>
                <a:gd name="connsiteX0" fmla="*/ 187547 w 218122"/>
                <a:gd name="connsiteY0" fmla="*/ 64675 h 216788"/>
                <a:gd name="connsiteX1" fmla="*/ 195644 w 218122"/>
                <a:gd name="connsiteY1" fmla="*/ 40672 h 216788"/>
                <a:gd name="connsiteX2" fmla="*/ 177355 w 218122"/>
                <a:gd name="connsiteY2" fmla="*/ 22384 h 216788"/>
                <a:gd name="connsiteX3" fmla="*/ 153353 w 218122"/>
                <a:gd name="connsiteY3" fmla="*/ 30480 h 216788"/>
                <a:gd name="connsiteX4" fmla="*/ 133541 w 218122"/>
                <a:gd name="connsiteY4" fmla="*/ 22384 h 216788"/>
                <a:gd name="connsiteX5" fmla="*/ 122301 w 218122"/>
                <a:gd name="connsiteY5" fmla="*/ 0 h 216788"/>
                <a:gd name="connsiteX6" fmla="*/ 96774 w 218122"/>
                <a:gd name="connsiteY6" fmla="*/ 0 h 216788"/>
                <a:gd name="connsiteX7" fmla="*/ 85439 w 218122"/>
                <a:gd name="connsiteY7" fmla="*/ 22479 h 216788"/>
                <a:gd name="connsiteX8" fmla="*/ 65532 w 218122"/>
                <a:gd name="connsiteY8" fmla="*/ 30575 h 216788"/>
                <a:gd name="connsiteX9" fmla="*/ 41529 w 218122"/>
                <a:gd name="connsiteY9" fmla="*/ 22479 h 216788"/>
                <a:gd name="connsiteX10" fmla="*/ 23241 w 218122"/>
                <a:gd name="connsiteY10" fmla="*/ 40767 h 216788"/>
                <a:gd name="connsiteX11" fmla="*/ 30861 w 218122"/>
                <a:gd name="connsiteY11" fmla="*/ 64770 h 216788"/>
                <a:gd name="connsiteX12" fmla="*/ 22479 w 218122"/>
                <a:gd name="connsiteY12" fmla="*/ 84582 h 216788"/>
                <a:gd name="connsiteX13" fmla="*/ 0 w 218122"/>
                <a:gd name="connsiteY13" fmla="*/ 95821 h 216788"/>
                <a:gd name="connsiteX14" fmla="*/ 0 w 218122"/>
                <a:gd name="connsiteY14" fmla="*/ 120968 h 216788"/>
                <a:gd name="connsiteX15" fmla="*/ 22479 w 218122"/>
                <a:gd name="connsiteY15" fmla="*/ 132302 h 216788"/>
                <a:gd name="connsiteX16" fmla="*/ 30575 w 218122"/>
                <a:gd name="connsiteY16" fmla="*/ 152114 h 216788"/>
                <a:gd name="connsiteX17" fmla="*/ 22479 w 218122"/>
                <a:gd name="connsiteY17" fmla="*/ 176117 h 216788"/>
                <a:gd name="connsiteX18" fmla="*/ 41529 w 218122"/>
                <a:gd name="connsiteY18" fmla="*/ 194405 h 216788"/>
                <a:gd name="connsiteX19" fmla="*/ 65532 w 218122"/>
                <a:gd name="connsiteY19" fmla="*/ 186214 h 216788"/>
                <a:gd name="connsiteX20" fmla="*/ 85344 w 218122"/>
                <a:gd name="connsiteY20" fmla="*/ 194405 h 216788"/>
                <a:gd name="connsiteX21" fmla="*/ 96583 w 218122"/>
                <a:gd name="connsiteY21" fmla="*/ 216789 h 216788"/>
                <a:gd name="connsiteX22" fmla="*/ 122111 w 218122"/>
                <a:gd name="connsiteY22" fmla="*/ 216789 h 216788"/>
                <a:gd name="connsiteX23" fmla="*/ 133445 w 218122"/>
                <a:gd name="connsiteY23" fmla="*/ 194786 h 216788"/>
                <a:gd name="connsiteX24" fmla="*/ 152972 w 218122"/>
                <a:gd name="connsiteY24" fmla="*/ 186880 h 216788"/>
                <a:gd name="connsiteX25" fmla="*/ 176879 w 218122"/>
                <a:gd name="connsiteY25" fmla="*/ 195072 h 216788"/>
                <a:gd name="connsiteX26" fmla="*/ 195167 w 218122"/>
                <a:gd name="connsiteY26" fmla="*/ 176689 h 216788"/>
                <a:gd name="connsiteX27" fmla="*/ 187071 w 218122"/>
                <a:gd name="connsiteY27" fmla="*/ 152781 h 216788"/>
                <a:gd name="connsiteX28" fmla="*/ 195739 w 218122"/>
                <a:gd name="connsiteY28" fmla="*/ 132874 h 216788"/>
                <a:gd name="connsiteX29" fmla="*/ 218123 w 218122"/>
                <a:gd name="connsiteY29" fmla="*/ 121634 h 216788"/>
                <a:gd name="connsiteX30" fmla="*/ 218123 w 218122"/>
                <a:gd name="connsiteY30" fmla="*/ 95821 h 216788"/>
                <a:gd name="connsiteX31" fmla="*/ 195644 w 218122"/>
                <a:gd name="connsiteY31" fmla="*/ 84487 h 216788"/>
                <a:gd name="connsiteX32" fmla="*/ 187547 w 218122"/>
                <a:gd name="connsiteY32" fmla="*/ 64675 h 216788"/>
                <a:gd name="connsiteX33" fmla="*/ 109442 w 218122"/>
                <a:gd name="connsiteY33" fmla="*/ 146875 h 216788"/>
                <a:gd name="connsiteX34" fmla="*/ 71342 w 218122"/>
                <a:gd name="connsiteY34" fmla="*/ 108775 h 216788"/>
                <a:gd name="connsiteX35" fmla="*/ 109442 w 218122"/>
                <a:gd name="connsiteY35" fmla="*/ 70675 h 216788"/>
                <a:gd name="connsiteX36" fmla="*/ 147542 w 218122"/>
                <a:gd name="connsiteY36" fmla="*/ 108775 h 216788"/>
                <a:gd name="connsiteX37" fmla="*/ 109442 w 218122"/>
                <a:gd name="connsiteY37" fmla="*/ 146875 h 21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8122" h="216788">
                  <a:moveTo>
                    <a:pt x="187547" y="64675"/>
                  </a:moveTo>
                  <a:lnTo>
                    <a:pt x="195644" y="40672"/>
                  </a:lnTo>
                  <a:lnTo>
                    <a:pt x="177355" y="22384"/>
                  </a:lnTo>
                  <a:lnTo>
                    <a:pt x="153353" y="30480"/>
                  </a:lnTo>
                  <a:cubicBezTo>
                    <a:pt x="147113" y="26964"/>
                    <a:pt x="140457" y="24244"/>
                    <a:pt x="133541" y="22384"/>
                  </a:cubicBezTo>
                  <a:lnTo>
                    <a:pt x="122301" y="0"/>
                  </a:lnTo>
                  <a:lnTo>
                    <a:pt x="96774" y="0"/>
                  </a:lnTo>
                  <a:lnTo>
                    <a:pt x="85439" y="22479"/>
                  </a:lnTo>
                  <a:cubicBezTo>
                    <a:pt x="78498" y="24356"/>
                    <a:pt x="71813" y="27075"/>
                    <a:pt x="65532" y="30575"/>
                  </a:cubicBezTo>
                  <a:lnTo>
                    <a:pt x="41529" y="22479"/>
                  </a:lnTo>
                  <a:lnTo>
                    <a:pt x="23241" y="40767"/>
                  </a:lnTo>
                  <a:lnTo>
                    <a:pt x="30861" y="64770"/>
                  </a:lnTo>
                  <a:cubicBezTo>
                    <a:pt x="27206" y="70976"/>
                    <a:pt x="24388" y="77637"/>
                    <a:pt x="22479" y="84582"/>
                  </a:cubicBezTo>
                  <a:lnTo>
                    <a:pt x="0" y="95821"/>
                  </a:lnTo>
                  <a:lnTo>
                    <a:pt x="0" y="120968"/>
                  </a:lnTo>
                  <a:lnTo>
                    <a:pt x="22479" y="132302"/>
                  </a:lnTo>
                  <a:cubicBezTo>
                    <a:pt x="24332" y="139221"/>
                    <a:pt x="27052" y="145878"/>
                    <a:pt x="30575" y="152114"/>
                  </a:cubicBezTo>
                  <a:lnTo>
                    <a:pt x="22479" y="176117"/>
                  </a:lnTo>
                  <a:lnTo>
                    <a:pt x="41529" y="194405"/>
                  </a:lnTo>
                  <a:lnTo>
                    <a:pt x="65532" y="186214"/>
                  </a:lnTo>
                  <a:cubicBezTo>
                    <a:pt x="71767" y="189763"/>
                    <a:pt x="78423" y="192515"/>
                    <a:pt x="85344" y="194405"/>
                  </a:cubicBezTo>
                  <a:lnTo>
                    <a:pt x="96583" y="216789"/>
                  </a:lnTo>
                  <a:lnTo>
                    <a:pt x="122111" y="216789"/>
                  </a:lnTo>
                  <a:lnTo>
                    <a:pt x="133445" y="194786"/>
                  </a:lnTo>
                  <a:cubicBezTo>
                    <a:pt x="140245" y="192937"/>
                    <a:pt x="146800" y="190283"/>
                    <a:pt x="152972" y="186880"/>
                  </a:cubicBezTo>
                  <a:lnTo>
                    <a:pt x="176879" y="195072"/>
                  </a:lnTo>
                  <a:lnTo>
                    <a:pt x="195167" y="176689"/>
                  </a:lnTo>
                  <a:lnTo>
                    <a:pt x="187071" y="152781"/>
                  </a:lnTo>
                  <a:cubicBezTo>
                    <a:pt x="190710" y="146497"/>
                    <a:pt x="193618" y="139818"/>
                    <a:pt x="195739" y="132874"/>
                  </a:cubicBezTo>
                  <a:lnTo>
                    <a:pt x="218123" y="121634"/>
                  </a:lnTo>
                  <a:lnTo>
                    <a:pt x="218123" y="95821"/>
                  </a:lnTo>
                  <a:lnTo>
                    <a:pt x="195644" y="84487"/>
                  </a:lnTo>
                  <a:cubicBezTo>
                    <a:pt x="193825" y="77556"/>
                    <a:pt x="191103" y="70896"/>
                    <a:pt x="187547" y="64675"/>
                  </a:cubicBezTo>
                  <a:close/>
                  <a:moveTo>
                    <a:pt x="109442" y="146875"/>
                  </a:moveTo>
                  <a:cubicBezTo>
                    <a:pt x="88401" y="146875"/>
                    <a:pt x="71342" y="129817"/>
                    <a:pt x="71342" y="108775"/>
                  </a:cubicBezTo>
                  <a:cubicBezTo>
                    <a:pt x="71342" y="87734"/>
                    <a:pt x="88401" y="70675"/>
                    <a:pt x="109442" y="70675"/>
                  </a:cubicBezTo>
                  <a:cubicBezTo>
                    <a:pt x="130356" y="70982"/>
                    <a:pt x="147236" y="87861"/>
                    <a:pt x="147542" y="108775"/>
                  </a:cubicBezTo>
                  <a:cubicBezTo>
                    <a:pt x="147542" y="129817"/>
                    <a:pt x="130484" y="146875"/>
                    <a:pt x="109442" y="1468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2" name="Freeform: Shape 537">
              <a:extLst>
                <a:ext uri="{FF2B5EF4-FFF2-40B4-BE49-F238E27FC236}">
                  <a16:creationId xmlns:a16="http://schemas.microsoft.com/office/drawing/2014/main" id="{0C10CB57-BE71-C72E-0C98-811EDF113D09}"/>
                </a:ext>
              </a:extLst>
            </p:cNvPr>
            <p:cNvSpPr/>
            <p:nvPr/>
          </p:nvSpPr>
          <p:spPr>
            <a:xfrm>
              <a:off x="7449652" y="6194523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3" name="Freeform: Shape 538">
              <a:extLst>
                <a:ext uri="{FF2B5EF4-FFF2-40B4-BE49-F238E27FC236}">
                  <a16:creationId xmlns:a16="http://schemas.microsoft.com/office/drawing/2014/main" id="{5D267E93-248D-8208-D5C4-BB7DF2BFC20B}"/>
                </a:ext>
              </a:extLst>
            </p:cNvPr>
            <p:cNvSpPr/>
            <p:nvPr/>
          </p:nvSpPr>
          <p:spPr>
            <a:xfrm>
              <a:off x="7498041" y="6287582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4" name="Freeform: Shape 539">
              <a:extLst>
                <a:ext uri="{FF2B5EF4-FFF2-40B4-BE49-F238E27FC236}">
                  <a16:creationId xmlns:a16="http://schemas.microsoft.com/office/drawing/2014/main" id="{40F2D3DF-EDCA-E823-D229-7E67622740EA}"/>
                </a:ext>
              </a:extLst>
            </p:cNvPr>
            <p:cNvSpPr/>
            <p:nvPr/>
          </p:nvSpPr>
          <p:spPr>
            <a:xfrm>
              <a:off x="7319162" y="5662362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5" name="Freeform: Shape 540">
              <a:extLst>
                <a:ext uri="{FF2B5EF4-FFF2-40B4-BE49-F238E27FC236}">
                  <a16:creationId xmlns:a16="http://schemas.microsoft.com/office/drawing/2014/main" id="{FCB14ACF-0224-6B90-5DC1-89785CB92208}"/>
                </a:ext>
              </a:extLst>
            </p:cNvPr>
            <p:cNvSpPr/>
            <p:nvPr/>
          </p:nvSpPr>
          <p:spPr>
            <a:xfrm>
              <a:off x="7540332" y="5520249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6" name="Freeform: Shape 541">
              <a:extLst>
                <a:ext uri="{FF2B5EF4-FFF2-40B4-BE49-F238E27FC236}">
                  <a16:creationId xmlns:a16="http://schemas.microsoft.com/office/drawing/2014/main" id="{E04A21B7-3164-4FD7-4D3E-3C6843C3DE5D}"/>
                </a:ext>
              </a:extLst>
            </p:cNvPr>
            <p:cNvSpPr/>
            <p:nvPr/>
          </p:nvSpPr>
          <p:spPr>
            <a:xfrm>
              <a:off x="7281249" y="5629638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7" name="Freeform: Shape 542">
              <a:extLst>
                <a:ext uri="{FF2B5EF4-FFF2-40B4-BE49-F238E27FC236}">
                  <a16:creationId xmlns:a16="http://schemas.microsoft.com/office/drawing/2014/main" id="{CD40F063-EF24-BA33-752E-2A8F6F0C6633}"/>
                </a:ext>
              </a:extLst>
            </p:cNvPr>
            <p:cNvSpPr/>
            <p:nvPr/>
          </p:nvSpPr>
          <p:spPr>
            <a:xfrm>
              <a:off x="7752820" y="5634580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8" name="Freeform: Shape 543">
              <a:extLst>
                <a:ext uri="{FF2B5EF4-FFF2-40B4-BE49-F238E27FC236}">
                  <a16:creationId xmlns:a16="http://schemas.microsoft.com/office/drawing/2014/main" id="{7F8D1319-7CE3-AC71-708C-3D0A4329A268}"/>
                </a:ext>
              </a:extLst>
            </p:cNvPr>
            <p:cNvSpPr/>
            <p:nvPr/>
          </p:nvSpPr>
          <p:spPr>
            <a:xfrm>
              <a:off x="7177811" y="58774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19" name="Freeform: Shape 544">
              <a:extLst>
                <a:ext uri="{FF2B5EF4-FFF2-40B4-BE49-F238E27FC236}">
                  <a16:creationId xmlns:a16="http://schemas.microsoft.com/office/drawing/2014/main" id="{B9DDCF4B-87BC-16C6-6824-67680D16D55E}"/>
                </a:ext>
              </a:extLst>
            </p:cNvPr>
            <p:cNvSpPr/>
            <p:nvPr/>
          </p:nvSpPr>
          <p:spPr>
            <a:xfrm>
              <a:off x="7279546" y="6078976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8" name="Freeform: Shape 545">
              <a:extLst>
                <a:ext uri="{FF2B5EF4-FFF2-40B4-BE49-F238E27FC236}">
                  <a16:creationId xmlns:a16="http://schemas.microsoft.com/office/drawing/2014/main" id="{C5825C2F-2778-1ADD-BF45-F089E146327B}"/>
                </a:ext>
              </a:extLst>
            </p:cNvPr>
            <p:cNvSpPr/>
            <p:nvPr/>
          </p:nvSpPr>
          <p:spPr>
            <a:xfrm>
              <a:off x="7752602" y="6073654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9" name="Freeform: Shape 546">
              <a:extLst>
                <a:ext uri="{FF2B5EF4-FFF2-40B4-BE49-F238E27FC236}">
                  <a16:creationId xmlns:a16="http://schemas.microsoft.com/office/drawing/2014/main" id="{6DB97CF2-7A98-F33A-7194-A286D125EDD6}"/>
                </a:ext>
              </a:extLst>
            </p:cNvPr>
            <p:cNvSpPr/>
            <p:nvPr/>
          </p:nvSpPr>
          <p:spPr>
            <a:xfrm>
              <a:off x="7832655" y="5876769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50" name="Group 390">
            <a:extLst>
              <a:ext uri="{FF2B5EF4-FFF2-40B4-BE49-F238E27FC236}">
                <a16:creationId xmlns:a16="http://schemas.microsoft.com/office/drawing/2014/main" id="{35E765DB-4C26-99A0-8AC8-729525197A68}"/>
              </a:ext>
            </a:extLst>
          </p:cNvPr>
          <p:cNvGrpSpPr/>
          <p:nvPr/>
        </p:nvGrpSpPr>
        <p:grpSpPr>
          <a:xfrm>
            <a:off x="5323681" y="3876581"/>
            <a:ext cx="162047" cy="144919"/>
            <a:chOff x="5085481" y="2862781"/>
            <a:chExt cx="1227461" cy="1168495"/>
          </a:xfrm>
        </p:grpSpPr>
        <p:sp>
          <p:nvSpPr>
            <p:cNvPr id="551" name="Freeform: Shape 392">
              <a:extLst>
                <a:ext uri="{FF2B5EF4-FFF2-40B4-BE49-F238E27FC236}">
                  <a16:creationId xmlns:a16="http://schemas.microsoft.com/office/drawing/2014/main" id="{3CDFBBA6-AAF6-941B-97AD-4946C6B8E396}"/>
                </a:ext>
              </a:extLst>
            </p:cNvPr>
            <p:cNvSpPr/>
            <p:nvPr/>
          </p:nvSpPr>
          <p:spPr>
            <a:xfrm>
              <a:off x="5185521" y="2862781"/>
              <a:ext cx="1127421" cy="1018228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ln w="19050"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552" name="Freeform: Shape 393">
              <a:extLst>
                <a:ext uri="{FF2B5EF4-FFF2-40B4-BE49-F238E27FC236}">
                  <a16:creationId xmlns:a16="http://schemas.microsoft.com/office/drawing/2014/main" id="{EB7B8D8D-B5AD-1874-4321-55C404B17CA2}"/>
                </a:ext>
              </a:extLst>
            </p:cNvPr>
            <p:cNvSpPr/>
            <p:nvPr/>
          </p:nvSpPr>
          <p:spPr>
            <a:xfrm>
              <a:off x="5085481" y="3449385"/>
              <a:ext cx="549475" cy="581891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ln w="19050"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63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EADCB3-5DE8-4483-87C6-D2B31992CAA6}">
  <ds:schemaRefs>
    <ds:schemaRef ds:uri="2c1be08d-c7d4-4a12-8f7d-eb088661a3d8"/>
    <ds:schemaRef ds:uri="9e4d3858-c195-4396-b0a8-27effcbe0b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47a0e29-417c-48dd-a0a6-9c62823d420b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6DE3CED4-49EB-4796-9F1D-1537511DBA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B8190E-342C-413F-B9A7-47D025AD8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Wingdings</vt:lpstr>
      <vt:lpstr>Office Theme</vt:lpstr>
      <vt:lpstr>2_Office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5</cp:revision>
  <dcterms:created xsi:type="dcterms:W3CDTF">2021-02-17T14:39:08Z</dcterms:created>
  <dcterms:modified xsi:type="dcterms:W3CDTF">2022-10-13T17:04:55Z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