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30240288" cy="42840275"/>
  <p:notesSz cx="6858000" cy="9144000"/>
  <p:defaultTextStyle>
    <a:defPPr>
      <a:defRPr lang="de-DE"/>
    </a:defPPr>
    <a:lvl1pPr marL="0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911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821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732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643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553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464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374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1285" algn="l" defTabSz="3507821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CAC"/>
    <a:srgbClr val="1FC2A7"/>
    <a:srgbClr val="C4D0DE"/>
    <a:srgbClr val="2D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1B280-00F6-432B-B4B3-29E079125325}" v="3" dt="2022-10-10T14:37:5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359" y="-1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5E66052D-BD62-4B3B-87B9-141CFF397037}"/>
    <pc:docChg chg="modSld">
      <pc:chgData name="Cristina Martins Rodrigues" userId="459032d2-6611-47f6-b546-c79c040e89ab" providerId="ADAL" clId="{5E66052D-BD62-4B3B-87B9-141CFF397037}" dt="2022-10-04T13:38:05.016" v="10" actId="20577"/>
      <pc:docMkLst>
        <pc:docMk/>
      </pc:docMkLst>
      <pc:sldChg chg="modSp mod">
        <pc:chgData name="Cristina Martins Rodrigues" userId="459032d2-6611-47f6-b546-c79c040e89ab" providerId="ADAL" clId="{5E66052D-BD62-4B3B-87B9-141CFF397037}" dt="2022-10-04T13:38:05.016" v="10" actId="20577"/>
        <pc:sldMkLst>
          <pc:docMk/>
          <pc:sldMk cId="687920572" sldId="257"/>
        </pc:sldMkLst>
        <pc:spChg chg="mod">
          <ac:chgData name="Cristina Martins Rodrigues" userId="459032d2-6611-47f6-b546-c79c040e89ab" providerId="ADAL" clId="{5E66052D-BD62-4B3B-87B9-141CFF397037}" dt="2022-10-04T13:38:05.016" v="10" actId="20577"/>
          <ac:spMkLst>
            <pc:docMk/>
            <pc:sldMk cId="687920572" sldId="257"/>
            <ac:spMk id="49" creationId="{29AF9570-03AA-E6DF-63C6-F7CDB2DD6D58}"/>
          </ac:spMkLst>
        </pc:spChg>
        <pc:spChg chg="mod">
          <ac:chgData name="Cristina Martins Rodrigues" userId="459032d2-6611-47f6-b546-c79c040e89ab" providerId="ADAL" clId="{5E66052D-BD62-4B3B-87B9-141CFF397037}" dt="2022-10-04T13:38:02.083" v="5" actId="20577"/>
          <ac:spMkLst>
            <pc:docMk/>
            <pc:sldMk cId="687920572" sldId="257"/>
            <ac:spMk id="75" creationId="{9623D5A8-A813-1C1C-3E01-7BF59A2A4D37}"/>
          </ac:spMkLst>
        </pc:spChg>
        <pc:spChg chg="mod">
          <ac:chgData name="Cristina Martins Rodrigues" userId="459032d2-6611-47f6-b546-c79c040e89ab" providerId="ADAL" clId="{5E66052D-BD62-4B3B-87B9-141CFF397037}" dt="2022-10-04T13:37:56.683" v="0" actId="20577"/>
          <ac:spMkLst>
            <pc:docMk/>
            <pc:sldMk cId="687920572" sldId="257"/>
            <ac:spMk id="105" creationId="{E68EB24F-5885-582E-5F17-D371CD7DB10E}"/>
          </ac:spMkLst>
        </pc:spChg>
      </pc:sldChg>
    </pc:docChg>
  </pc:docChgLst>
  <pc:docChgLst>
    <pc:chgData name="Cristina Martins Rodrigues" userId="459032d2-6611-47f6-b546-c79c040e89ab" providerId="ADAL" clId="{B1B1B280-00F6-432B-B4B3-29E079125325}"/>
    <pc:docChg chg="undo custSel addSld delSld modSld">
      <pc:chgData name="Cristina Martins Rodrigues" userId="459032d2-6611-47f6-b546-c79c040e89ab" providerId="ADAL" clId="{B1B1B280-00F6-432B-B4B3-29E079125325}" dt="2022-10-10T14:39:30.782" v="18" actId="47"/>
      <pc:docMkLst>
        <pc:docMk/>
      </pc:docMkLst>
      <pc:sldChg chg="del">
        <pc:chgData name="Cristina Martins Rodrigues" userId="459032d2-6611-47f6-b546-c79c040e89ab" providerId="ADAL" clId="{B1B1B280-00F6-432B-B4B3-29E079125325}" dt="2022-10-10T14:39:29.523" v="17" actId="47"/>
        <pc:sldMkLst>
          <pc:docMk/>
          <pc:sldMk cId="687920572" sldId="257"/>
        </pc:sldMkLst>
      </pc:sldChg>
      <pc:sldChg chg="delSp add mod">
        <pc:chgData name="Cristina Martins Rodrigues" userId="459032d2-6611-47f6-b546-c79c040e89ab" providerId="ADAL" clId="{B1B1B280-00F6-432B-B4B3-29E079125325}" dt="2022-10-10T14:36:59.332" v="8" actId="478"/>
        <pc:sldMkLst>
          <pc:docMk/>
          <pc:sldMk cId="2471877341" sldId="258"/>
        </pc:sldMkLst>
        <pc:spChg chg="del">
          <ac:chgData name="Cristina Martins Rodrigues" userId="459032d2-6611-47f6-b546-c79c040e89ab" providerId="ADAL" clId="{B1B1B280-00F6-432B-B4B3-29E079125325}" dt="2022-10-10T14:36:45.679" v="2" actId="478"/>
          <ac:spMkLst>
            <pc:docMk/>
            <pc:sldMk cId="2471877341" sldId="258"/>
            <ac:spMk id="15" creationId="{960636CC-BB55-D28C-4662-2E261875E849}"/>
          </ac:spMkLst>
        </pc:spChg>
        <pc:spChg chg="del">
          <ac:chgData name="Cristina Martins Rodrigues" userId="459032d2-6611-47f6-b546-c79c040e89ab" providerId="ADAL" clId="{B1B1B280-00F6-432B-B4B3-29E079125325}" dt="2022-10-10T14:36:43.321" v="1" actId="478"/>
          <ac:spMkLst>
            <pc:docMk/>
            <pc:sldMk cId="2471877341" sldId="258"/>
            <ac:spMk id="406" creationId="{7572AE23-8319-F456-3D28-2C44A9BD3A95}"/>
          </ac:spMkLst>
        </pc:spChg>
        <pc:spChg chg="del">
          <ac:chgData name="Cristina Martins Rodrigues" userId="459032d2-6611-47f6-b546-c79c040e89ab" providerId="ADAL" clId="{B1B1B280-00F6-432B-B4B3-29E079125325}" dt="2022-10-10T14:36:59.332" v="8" actId="478"/>
          <ac:spMkLst>
            <pc:docMk/>
            <pc:sldMk cId="2471877341" sldId="258"/>
            <ac:spMk id="421" creationId="{D2A27349-121C-DBD7-BBF8-07D210B70391}"/>
          </ac:spMkLst>
        </pc:spChg>
        <pc:spChg chg="del">
          <ac:chgData name="Cristina Martins Rodrigues" userId="459032d2-6611-47f6-b546-c79c040e89ab" providerId="ADAL" clId="{B1B1B280-00F6-432B-B4B3-29E079125325}" dt="2022-10-10T14:36:54.683" v="6" actId="478"/>
          <ac:spMkLst>
            <pc:docMk/>
            <pc:sldMk cId="2471877341" sldId="258"/>
            <ac:spMk id="422" creationId="{CD25F239-573E-2BD8-DFD7-F588CA9F940D}"/>
          </ac:spMkLst>
        </pc:spChg>
        <pc:grpChg chg="del">
          <ac:chgData name="Cristina Martins Rodrigues" userId="459032d2-6611-47f6-b546-c79c040e89ab" providerId="ADAL" clId="{B1B1B280-00F6-432B-B4B3-29E079125325}" dt="2022-10-10T14:36:47.175" v="3" actId="478"/>
          <ac:grpSpMkLst>
            <pc:docMk/>
            <pc:sldMk cId="2471877341" sldId="258"/>
            <ac:grpSpMk id="10" creationId="{D35725FC-AAE5-885B-9569-337DA4495DDB}"/>
          </ac:grpSpMkLst>
        </pc:grpChg>
        <pc:grpChg chg="del">
          <ac:chgData name="Cristina Martins Rodrigues" userId="459032d2-6611-47f6-b546-c79c040e89ab" providerId="ADAL" clId="{B1B1B280-00F6-432B-B4B3-29E079125325}" dt="2022-10-10T14:36:54.683" v="6" actId="478"/>
          <ac:grpSpMkLst>
            <pc:docMk/>
            <pc:sldMk cId="2471877341" sldId="258"/>
            <ac:grpSpMk id="11" creationId="{CF2125AA-852F-997D-C14E-C61A6D631BE1}"/>
          </ac:grpSpMkLst>
        </pc:grpChg>
        <pc:grpChg chg="del">
          <ac:chgData name="Cristina Martins Rodrigues" userId="459032d2-6611-47f6-b546-c79c040e89ab" providerId="ADAL" clId="{B1B1B280-00F6-432B-B4B3-29E079125325}" dt="2022-10-10T14:36:54.683" v="6" actId="478"/>
          <ac:grpSpMkLst>
            <pc:docMk/>
            <pc:sldMk cId="2471877341" sldId="258"/>
            <ac:grpSpMk id="12" creationId="{21480F37-EA50-32ED-21AD-4E7E53C1D276}"/>
          </ac:grpSpMkLst>
        </pc:grpChg>
        <pc:grpChg chg="del">
          <ac:chgData name="Cristina Martins Rodrigues" userId="459032d2-6611-47f6-b546-c79c040e89ab" providerId="ADAL" clId="{B1B1B280-00F6-432B-B4B3-29E079125325}" dt="2022-10-10T14:36:54.683" v="6" actId="478"/>
          <ac:grpSpMkLst>
            <pc:docMk/>
            <pc:sldMk cId="2471877341" sldId="258"/>
            <ac:grpSpMk id="409" creationId="{50FC9B18-7975-5E0B-3368-C0C4F3736CE9}"/>
          </ac:grpSpMkLst>
        </pc:grpChg>
        <pc:grpChg chg="del">
          <ac:chgData name="Cristina Martins Rodrigues" userId="459032d2-6611-47f6-b546-c79c040e89ab" providerId="ADAL" clId="{B1B1B280-00F6-432B-B4B3-29E079125325}" dt="2022-10-10T14:36:56.173" v="7" actId="478"/>
          <ac:grpSpMkLst>
            <pc:docMk/>
            <pc:sldMk cId="2471877341" sldId="258"/>
            <ac:grpSpMk id="410" creationId="{3039B402-A80A-0944-98D9-EC62CF094F50}"/>
          </ac:grpSpMkLst>
        </pc:grpChg>
        <pc:grpChg chg="del">
          <ac:chgData name="Cristina Martins Rodrigues" userId="459032d2-6611-47f6-b546-c79c040e89ab" providerId="ADAL" clId="{B1B1B280-00F6-432B-B4B3-29E079125325}" dt="2022-10-10T14:36:54.683" v="6" actId="478"/>
          <ac:grpSpMkLst>
            <pc:docMk/>
            <pc:sldMk cId="2471877341" sldId="258"/>
            <ac:grpSpMk id="427" creationId="{816DC761-B0A8-DF06-0A44-B411A01D631E}"/>
          </ac:grpSpMkLst>
        </pc:grpChg>
        <pc:picChg chg="del">
          <ac:chgData name="Cristina Martins Rodrigues" userId="459032d2-6611-47f6-b546-c79c040e89ab" providerId="ADAL" clId="{B1B1B280-00F6-432B-B4B3-29E079125325}" dt="2022-10-10T14:36:50.765" v="5" actId="478"/>
          <ac:picMkLst>
            <pc:docMk/>
            <pc:sldMk cId="2471877341" sldId="258"/>
            <ac:picMk id="9" creationId="{92F1BAD2-00E9-AFBE-9E2F-4F96C68294D0}"/>
          </ac:picMkLst>
        </pc:picChg>
        <pc:picChg chg="del">
          <ac:chgData name="Cristina Martins Rodrigues" userId="459032d2-6611-47f6-b546-c79c040e89ab" providerId="ADAL" clId="{B1B1B280-00F6-432B-B4B3-29E079125325}" dt="2022-10-10T14:36:49.102" v="4" actId="478"/>
          <ac:picMkLst>
            <pc:docMk/>
            <pc:sldMk cId="2471877341" sldId="258"/>
            <ac:picMk id="420" creationId="{5FE86557-DA71-2B31-7DAE-1922A35D8CF8}"/>
          </ac:picMkLst>
        </pc:picChg>
      </pc:sldChg>
      <pc:sldChg chg="delSp modSp add del mod">
        <pc:chgData name="Cristina Martins Rodrigues" userId="459032d2-6611-47f6-b546-c79c040e89ab" providerId="ADAL" clId="{B1B1B280-00F6-432B-B4B3-29E079125325}" dt="2022-10-10T14:39:30.782" v="18" actId="47"/>
        <pc:sldMkLst>
          <pc:docMk/>
          <pc:sldMk cId="2485622834" sldId="259"/>
        </pc:sldMkLst>
        <pc:spChg chg="del">
          <ac:chgData name="Cristina Martins Rodrigues" userId="459032d2-6611-47f6-b546-c79c040e89ab" providerId="ADAL" clId="{B1B1B280-00F6-432B-B4B3-29E079125325}" dt="2022-10-10T14:37:39.993" v="10" actId="478"/>
          <ac:spMkLst>
            <pc:docMk/>
            <pc:sldMk cId="2485622834" sldId="259"/>
            <ac:spMk id="15" creationId="{960636CC-BB55-D28C-4662-2E261875E849}"/>
          </ac:spMkLst>
        </pc:spChg>
        <pc:spChg chg="del mod topLvl">
          <ac:chgData name="Cristina Martins Rodrigues" userId="459032d2-6611-47f6-b546-c79c040e89ab" providerId="ADAL" clId="{B1B1B280-00F6-432B-B4B3-29E079125325}" dt="2022-10-10T14:39:25.181" v="16" actId="21"/>
          <ac:spMkLst>
            <pc:docMk/>
            <pc:sldMk cId="2485622834" sldId="259"/>
            <ac:spMk id="407" creationId="{9353520A-9FF3-ED0E-8BD8-D89D2CCCD9D0}"/>
          </ac:spMkLst>
        </pc:spChg>
        <pc:spChg chg="del mod topLvl">
          <ac:chgData name="Cristina Martins Rodrigues" userId="459032d2-6611-47f6-b546-c79c040e89ab" providerId="ADAL" clId="{B1B1B280-00F6-432B-B4B3-29E079125325}" dt="2022-10-10T14:39:25.181" v="16" actId="21"/>
          <ac:spMkLst>
            <pc:docMk/>
            <pc:sldMk cId="2485622834" sldId="259"/>
            <ac:spMk id="411" creationId="{796644EF-1881-428A-8566-8FFE8F9072A6}"/>
          </ac:spMkLst>
        </pc:spChg>
        <pc:spChg chg="del">
          <ac:chgData name="Cristina Martins Rodrigues" userId="459032d2-6611-47f6-b546-c79c040e89ab" providerId="ADAL" clId="{B1B1B280-00F6-432B-B4B3-29E079125325}" dt="2022-10-10T14:37:42.332" v="11" actId="478"/>
          <ac:spMkLst>
            <pc:docMk/>
            <pc:sldMk cId="2485622834" sldId="259"/>
            <ac:spMk id="413" creationId="{22E8C010-09D0-3073-6AAB-E948FB72E0E3}"/>
          </ac:spMkLst>
        </pc:spChg>
        <pc:spChg chg="del mod topLvl">
          <ac:chgData name="Cristina Martins Rodrigues" userId="459032d2-6611-47f6-b546-c79c040e89ab" providerId="ADAL" clId="{B1B1B280-00F6-432B-B4B3-29E079125325}" dt="2022-10-10T14:39:25.181" v="16" actId="21"/>
          <ac:spMkLst>
            <pc:docMk/>
            <pc:sldMk cId="2485622834" sldId="259"/>
            <ac:spMk id="416" creationId="{BD3CEBCA-27D2-4ED1-BD86-5D0AFD490C9B}"/>
          </ac:spMkLst>
        </pc:spChg>
        <pc:spChg chg="del">
          <ac:chgData name="Cristina Martins Rodrigues" userId="459032d2-6611-47f6-b546-c79c040e89ab" providerId="ADAL" clId="{B1B1B280-00F6-432B-B4B3-29E079125325}" dt="2022-10-10T14:37:39.993" v="10" actId="478"/>
          <ac:spMkLst>
            <pc:docMk/>
            <pc:sldMk cId="2485622834" sldId="259"/>
            <ac:spMk id="421" creationId="{D2A27349-121C-DBD7-BBF8-07D210B70391}"/>
          </ac:spMkLst>
        </pc:spChg>
        <pc:spChg chg="del">
          <ac:chgData name="Cristina Martins Rodrigues" userId="459032d2-6611-47f6-b546-c79c040e89ab" providerId="ADAL" clId="{B1B1B280-00F6-432B-B4B3-29E079125325}" dt="2022-10-10T14:37:39.993" v="10" actId="478"/>
          <ac:spMkLst>
            <pc:docMk/>
            <pc:sldMk cId="2485622834" sldId="259"/>
            <ac:spMk id="422" creationId="{CD25F239-573E-2BD8-DFD7-F588CA9F940D}"/>
          </ac:spMkLst>
        </pc:spChg>
        <pc:grpChg chg="del">
          <ac:chgData name="Cristina Martins Rodrigues" userId="459032d2-6611-47f6-b546-c79c040e89ab" providerId="ADAL" clId="{B1B1B280-00F6-432B-B4B3-29E079125325}" dt="2022-10-10T14:37:39.993" v="10" actId="478"/>
          <ac:grpSpMkLst>
            <pc:docMk/>
            <pc:sldMk cId="2485622834" sldId="259"/>
            <ac:grpSpMk id="10" creationId="{D35725FC-AAE5-885B-9569-337DA4495DDB}"/>
          </ac:grpSpMkLst>
        </pc:grpChg>
        <pc:grpChg chg="del mod">
          <ac:chgData name="Cristina Martins Rodrigues" userId="459032d2-6611-47f6-b546-c79c040e89ab" providerId="ADAL" clId="{B1B1B280-00F6-432B-B4B3-29E079125325}" dt="2022-10-10T14:37:57.197" v="15" actId="165"/>
          <ac:grpSpMkLst>
            <pc:docMk/>
            <pc:sldMk cId="2485622834" sldId="259"/>
            <ac:grpSpMk id="11" creationId="{CF2125AA-852F-997D-C14E-C61A6D631BE1}"/>
          </ac:grpSpMkLst>
        </pc:grpChg>
        <pc:grpChg chg="del">
          <ac:chgData name="Cristina Martins Rodrigues" userId="459032d2-6611-47f6-b546-c79c040e89ab" providerId="ADAL" clId="{B1B1B280-00F6-432B-B4B3-29E079125325}" dt="2022-10-10T14:37:39.993" v="10" actId="478"/>
          <ac:grpSpMkLst>
            <pc:docMk/>
            <pc:sldMk cId="2485622834" sldId="259"/>
            <ac:grpSpMk id="12" creationId="{21480F37-EA50-32ED-21AD-4E7E53C1D276}"/>
          </ac:grpSpMkLst>
        </pc:grpChg>
        <pc:grpChg chg="del">
          <ac:chgData name="Cristina Martins Rodrigues" userId="459032d2-6611-47f6-b546-c79c040e89ab" providerId="ADAL" clId="{B1B1B280-00F6-432B-B4B3-29E079125325}" dt="2022-10-10T14:37:39.993" v="10" actId="478"/>
          <ac:grpSpMkLst>
            <pc:docMk/>
            <pc:sldMk cId="2485622834" sldId="259"/>
            <ac:grpSpMk id="17" creationId="{59FBFAC2-FC98-B2F4-7F14-0A3334A77128}"/>
          </ac:grpSpMkLst>
        </pc:grpChg>
        <pc:grpChg chg="del">
          <ac:chgData name="Cristina Martins Rodrigues" userId="459032d2-6611-47f6-b546-c79c040e89ab" providerId="ADAL" clId="{B1B1B280-00F6-432B-B4B3-29E079125325}" dt="2022-10-10T14:37:39.993" v="10" actId="478"/>
          <ac:grpSpMkLst>
            <pc:docMk/>
            <pc:sldMk cId="2485622834" sldId="259"/>
            <ac:grpSpMk id="409" creationId="{50FC9B18-7975-5E0B-3368-C0C4F3736CE9}"/>
          </ac:grpSpMkLst>
        </pc:grpChg>
        <pc:grpChg chg="del">
          <ac:chgData name="Cristina Martins Rodrigues" userId="459032d2-6611-47f6-b546-c79c040e89ab" providerId="ADAL" clId="{B1B1B280-00F6-432B-B4B3-29E079125325}" dt="2022-10-10T14:37:39.993" v="10" actId="478"/>
          <ac:grpSpMkLst>
            <pc:docMk/>
            <pc:sldMk cId="2485622834" sldId="259"/>
            <ac:grpSpMk id="410" creationId="{3039B402-A80A-0944-98D9-EC62CF094F50}"/>
          </ac:grpSpMkLst>
        </pc:grpChg>
        <pc:grpChg chg="del">
          <ac:chgData name="Cristina Martins Rodrigues" userId="459032d2-6611-47f6-b546-c79c040e89ab" providerId="ADAL" clId="{B1B1B280-00F6-432B-B4B3-29E079125325}" dt="2022-10-10T14:37:39.993" v="10" actId="478"/>
          <ac:grpSpMkLst>
            <pc:docMk/>
            <pc:sldMk cId="2485622834" sldId="259"/>
            <ac:grpSpMk id="427" creationId="{816DC761-B0A8-DF06-0A44-B411A01D631E}"/>
          </ac:grpSpMkLst>
        </pc:grpChg>
        <pc:picChg chg="del">
          <ac:chgData name="Cristina Martins Rodrigues" userId="459032d2-6611-47f6-b546-c79c040e89ab" providerId="ADAL" clId="{B1B1B280-00F6-432B-B4B3-29E079125325}" dt="2022-10-10T14:37:39.993" v="10" actId="478"/>
          <ac:picMkLst>
            <pc:docMk/>
            <pc:sldMk cId="2485622834" sldId="259"/>
            <ac:picMk id="9" creationId="{92F1BAD2-00E9-AFBE-9E2F-4F96C68294D0}"/>
          </ac:picMkLst>
        </pc:picChg>
        <pc:picChg chg="del mod topLvl">
          <ac:chgData name="Cristina Martins Rodrigues" userId="459032d2-6611-47f6-b546-c79c040e89ab" providerId="ADAL" clId="{B1B1B280-00F6-432B-B4B3-29E079125325}" dt="2022-10-10T14:39:25.181" v="16" actId="21"/>
          <ac:picMkLst>
            <pc:docMk/>
            <pc:sldMk cId="2485622834" sldId="259"/>
            <ac:picMk id="415" creationId="{859ACD60-0DF0-CD55-9F61-958AB5236A2C}"/>
          </ac:picMkLst>
        </pc:picChg>
        <pc:picChg chg="del mod topLvl">
          <ac:chgData name="Cristina Martins Rodrigues" userId="459032d2-6611-47f6-b546-c79c040e89ab" providerId="ADAL" clId="{B1B1B280-00F6-432B-B4B3-29E079125325}" dt="2022-10-10T14:39:25.181" v="16" actId="21"/>
          <ac:picMkLst>
            <pc:docMk/>
            <pc:sldMk cId="2485622834" sldId="259"/>
            <ac:picMk id="417" creationId="{86C1B51A-0189-27AC-9444-FD6727B3D1D4}"/>
          </ac:picMkLst>
        </pc:picChg>
        <pc:picChg chg="del mod topLvl">
          <ac:chgData name="Cristina Martins Rodrigues" userId="459032d2-6611-47f6-b546-c79c040e89ab" providerId="ADAL" clId="{B1B1B280-00F6-432B-B4B3-29E079125325}" dt="2022-10-10T14:39:25.181" v="16" actId="21"/>
          <ac:picMkLst>
            <pc:docMk/>
            <pc:sldMk cId="2485622834" sldId="259"/>
            <ac:picMk id="419" creationId="{2B71B0EB-5730-30FF-536F-B62FC278F6F3}"/>
          </ac:picMkLst>
        </pc:picChg>
        <pc:picChg chg="del">
          <ac:chgData name="Cristina Martins Rodrigues" userId="459032d2-6611-47f6-b546-c79c040e89ab" providerId="ADAL" clId="{B1B1B280-00F6-432B-B4B3-29E079125325}" dt="2022-10-10T14:37:39.993" v="10" actId="478"/>
          <ac:picMkLst>
            <pc:docMk/>
            <pc:sldMk cId="2485622834" sldId="259"/>
            <ac:picMk id="420" creationId="{5FE86557-DA71-2B31-7DAE-1922A35D8C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C6653-0298-B675-3304-C97EDD68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036" y="7011132"/>
            <a:ext cx="22680216" cy="14914762"/>
          </a:xfrm>
        </p:spPr>
        <p:txBody>
          <a:bodyPr anchor="b"/>
          <a:lstStyle>
            <a:lvl1pPr algn="ctr">
              <a:defRPr sz="1488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D395B2-9C4F-6621-2066-C7579CB77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0036" y="22501064"/>
            <a:ext cx="22680216" cy="10343147"/>
          </a:xfrm>
        </p:spPr>
        <p:txBody>
          <a:bodyPr/>
          <a:lstStyle>
            <a:lvl1pPr marL="0" indent="0" algn="ctr">
              <a:buNone/>
              <a:defRPr sz="5953"/>
            </a:lvl1pPr>
            <a:lvl2pPr marL="1133993" indent="0" algn="ctr">
              <a:buNone/>
              <a:defRPr sz="4961"/>
            </a:lvl2pPr>
            <a:lvl3pPr marL="2267986" indent="0" algn="ctr">
              <a:buNone/>
              <a:defRPr sz="4465"/>
            </a:lvl3pPr>
            <a:lvl4pPr marL="3401979" indent="0" algn="ctr">
              <a:buNone/>
              <a:defRPr sz="3968"/>
            </a:lvl4pPr>
            <a:lvl5pPr marL="4535973" indent="0" algn="ctr">
              <a:buNone/>
              <a:defRPr sz="3968"/>
            </a:lvl5pPr>
            <a:lvl6pPr marL="5669966" indent="0" algn="ctr">
              <a:buNone/>
              <a:defRPr sz="3968"/>
            </a:lvl6pPr>
            <a:lvl7pPr marL="6803959" indent="0" algn="ctr">
              <a:buNone/>
              <a:defRPr sz="3968"/>
            </a:lvl7pPr>
            <a:lvl8pPr marL="7937952" indent="0" algn="ctr">
              <a:buNone/>
              <a:defRPr sz="3968"/>
            </a:lvl8pPr>
            <a:lvl9pPr marL="9071945" indent="0" algn="ctr">
              <a:buNone/>
              <a:defRPr sz="3968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204C8-E446-281B-AF5A-761E4F95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445D62-17D3-21CA-6618-0528CE16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6A7111-3F10-9C84-BE13-332298F1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66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998ED-57EC-CA53-8066-0357C11E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775E3A-D83B-6E19-7FC6-BD17C5C51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680C70-69D9-C0D9-6F97-5D81E5AB9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4B2FC3-599F-9223-2132-A1874EE14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31D505-9867-1917-7CB1-D4021546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88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131C7D-CAF4-0EBE-3248-B5C61E94F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40706" y="2280848"/>
            <a:ext cx="6520562" cy="36305153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6907AC-9FE4-A7E2-1077-B49CCA9BE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9020" y="2280848"/>
            <a:ext cx="19183683" cy="3630515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9ECFD8-4829-C5FF-C0F0-BB7590BF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A7DA7-36FB-2294-70EF-5DEB8225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36C7B-F605-79A2-2AC9-5C1ABA62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81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63F9B-6510-54EC-CE5E-2F5465420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417C97-F3A3-F55C-801C-EE716D2B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7908A-5CF2-0C44-1100-CF28D13D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29C33C-6440-8C1C-1562-C920FF97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819683-CB49-3C72-4B79-FCC73985C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4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B7A2F-5A6D-3E2E-5451-51704EE0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270" y="10680325"/>
            <a:ext cx="26082248" cy="17820361"/>
          </a:xfrm>
        </p:spPr>
        <p:txBody>
          <a:bodyPr anchor="b"/>
          <a:lstStyle>
            <a:lvl1pPr>
              <a:defRPr sz="14882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8FA25E-0DC6-87FA-147F-DEF017D5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270" y="28669274"/>
            <a:ext cx="26082248" cy="9371307"/>
          </a:xfrm>
        </p:spPr>
        <p:txBody>
          <a:bodyPr/>
          <a:lstStyle>
            <a:lvl1pPr marL="0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1pPr>
            <a:lvl2pPr marL="1133993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2pPr>
            <a:lvl3pPr marL="2267986" indent="0">
              <a:buNone/>
              <a:defRPr sz="4465">
                <a:solidFill>
                  <a:schemeClr val="tx1">
                    <a:tint val="75000"/>
                  </a:schemeClr>
                </a:solidFill>
              </a:defRPr>
            </a:lvl3pPr>
            <a:lvl4pPr marL="3401979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4pPr>
            <a:lvl5pPr marL="4535973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5pPr>
            <a:lvl6pPr marL="5669966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6pPr>
            <a:lvl7pPr marL="6803959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7pPr>
            <a:lvl8pPr marL="7937952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8pPr>
            <a:lvl9pPr marL="9071945" indent="0">
              <a:buNone/>
              <a:defRPr sz="39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4E03E1-C326-2F1B-94BD-3A5A0050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24CF50-ADCD-5CBB-2063-0D7D1E8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57081-E044-0019-EB79-D044AEFB4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846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3D47F-939B-0C00-A583-0266A9D4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9F83BA-C6CF-1114-FDEF-A3FCD2D9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79020" y="11404240"/>
            <a:ext cx="12852122" cy="271817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AC82AF-D8EC-D630-4AF4-93EFC6797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09146" y="11404240"/>
            <a:ext cx="12852122" cy="2718176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0DC387-BE24-1BCE-FEC9-1D85AC9D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C7D658-EC05-5B04-32CA-AFA839652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CA53DC-1780-6057-1CED-22473AA8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59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839C-34D3-FA4B-E2D3-31793201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959" y="2280851"/>
            <a:ext cx="26082248" cy="828047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84792D-6872-D945-DE6E-6E553ABB4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2960" y="10501820"/>
            <a:ext cx="12793058" cy="514678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3993" indent="0">
              <a:buNone/>
              <a:defRPr sz="4961" b="1"/>
            </a:lvl2pPr>
            <a:lvl3pPr marL="2267986" indent="0">
              <a:buNone/>
              <a:defRPr sz="4465" b="1"/>
            </a:lvl3pPr>
            <a:lvl4pPr marL="3401979" indent="0">
              <a:buNone/>
              <a:defRPr sz="3968" b="1"/>
            </a:lvl4pPr>
            <a:lvl5pPr marL="4535973" indent="0">
              <a:buNone/>
              <a:defRPr sz="3968" b="1"/>
            </a:lvl5pPr>
            <a:lvl6pPr marL="5669966" indent="0">
              <a:buNone/>
              <a:defRPr sz="3968" b="1"/>
            </a:lvl6pPr>
            <a:lvl7pPr marL="6803959" indent="0">
              <a:buNone/>
              <a:defRPr sz="3968" b="1"/>
            </a:lvl7pPr>
            <a:lvl8pPr marL="7937952" indent="0">
              <a:buNone/>
              <a:defRPr sz="3968" b="1"/>
            </a:lvl8pPr>
            <a:lvl9pPr marL="9071945" indent="0">
              <a:buNone/>
              <a:defRPr sz="396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2AD44F-76AA-6322-9FAF-B8E945F64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2960" y="15648601"/>
            <a:ext cx="12793058" cy="230167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5AA33B-76F7-FFA3-B6D7-E03D161C1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09146" y="10501820"/>
            <a:ext cx="12856061" cy="5146780"/>
          </a:xfrm>
        </p:spPr>
        <p:txBody>
          <a:bodyPr anchor="b"/>
          <a:lstStyle>
            <a:lvl1pPr marL="0" indent="0">
              <a:buNone/>
              <a:defRPr sz="5953" b="1"/>
            </a:lvl1pPr>
            <a:lvl2pPr marL="1133993" indent="0">
              <a:buNone/>
              <a:defRPr sz="4961" b="1"/>
            </a:lvl2pPr>
            <a:lvl3pPr marL="2267986" indent="0">
              <a:buNone/>
              <a:defRPr sz="4465" b="1"/>
            </a:lvl3pPr>
            <a:lvl4pPr marL="3401979" indent="0">
              <a:buNone/>
              <a:defRPr sz="3968" b="1"/>
            </a:lvl4pPr>
            <a:lvl5pPr marL="4535973" indent="0">
              <a:buNone/>
              <a:defRPr sz="3968" b="1"/>
            </a:lvl5pPr>
            <a:lvl6pPr marL="5669966" indent="0">
              <a:buNone/>
              <a:defRPr sz="3968" b="1"/>
            </a:lvl6pPr>
            <a:lvl7pPr marL="6803959" indent="0">
              <a:buNone/>
              <a:defRPr sz="3968" b="1"/>
            </a:lvl7pPr>
            <a:lvl8pPr marL="7937952" indent="0">
              <a:buNone/>
              <a:defRPr sz="3968" b="1"/>
            </a:lvl8pPr>
            <a:lvl9pPr marL="9071945" indent="0">
              <a:buNone/>
              <a:defRPr sz="396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4A3089-AC90-E2CE-D606-2904BF56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09146" y="15648601"/>
            <a:ext cx="12856061" cy="230167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DD0003-C07C-3458-D64E-52C4650D1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309AD1B-C46A-6EC1-B7B8-841B55C0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623177-D574-C77F-B83A-009C6027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111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4803C-D430-45C3-DC1D-754AEC8D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A9A3A9-2A44-6504-BDDE-B0715C73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E74E0E-016D-0187-9D29-E716B029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811C7D-2A2F-6548-A91D-863D4DA5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032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FFE78B-5EBA-13FC-BB59-6054F7DA5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5DE7490-3B42-949C-9FB8-011B1C0C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37E9A-CBE1-BC38-BF3D-4043D9E3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10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840CD-4D5A-2863-2764-59359535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960" y="2856018"/>
            <a:ext cx="9753279" cy="9996064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82662F-763A-BBFF-9273-25290164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6061" y="6168209"/>
            <a:ext cx="15309146" cy="30444362"/>
          </a:xfrm>
        </p:spPr>
        <p:txBody>
          <a:bodyPr/>
          <a:lstStyle>
            <a:lvl1pPr>
              <a:defRPr sz="7937"/>
            </a:lvl1pPr>
            <a:lvl2pPr>
              <a:defRPr sz="6945"/>
            </a:lvl2pPr>
            <a:lvl3pPr>
              <a:defRPr sz="5953"/>
            </a:lvl3pPr>
            <a:lvl4pPr>
              <a:defRPr sz="4961"/>
            </a:lvl4pPr>
            <a:lvl5pPr>
              <a:defRPr sz="4961"/>
            </a:lvl5pPr>
            <a:lvl6pPr>
              <a:defRPr sz="4961"/>
            </a:lvl6pPr>
            <a:lvl7pPr>
              <a:defRPr sz="4961"/>
            </a:lvl7pPr>
            <a:lvl8pPr>
              <a:defRPr sz="4961"/>
            </a:lvl8pPr>
            <a:lvl9pPr>
              <a:defRPr sz="496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2847B3-26EE-10AE-5F72-E5187717A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2960" y="12852082"/>
            <a:ext cx="9753279" cy="23810073"/>
          </a:xfrm>
        </p:spPr>
        <p:txBody>
          <a:bodyPr/>
          <a:lstStyle>
            <a:lvl1pPr marL="0" indent="0">
              <a:buNone/>
              <a:defRPr sz="3968"/>
            </a:lvl1pPr>
            <a:lvl2pPr marL="1133993" indent="0">
              <a:buNone/>
              <a:defRPr sz="3472"/>
            </a:lvl2pPr>
            <a:lvl3pPr marL="2267986" indent="0">
              <a:buNone/>
              <a:defRPr sz="2976"/>
            </a:lvl3pPr>
            <a:lvl4pPr marL="3401979" indent="0">
              <a:buNone/>
              <a:defRPr sz="2480"/>
            </a:lvl4pPr>
            <a:lvl5pPr marL="4535973" indent="0">
              <a:buNone/>
              <a:defRPr sz="2480"/>
            </a:lvl5pPr>
            <a:lvl6pPr marL="5669966" indent="0">
              <a:buNone/>
              <a:defRPr sz="2480"/>
            </a:lvl6pPr>
            <a:lvl7pPr marL="6803959" indent="0">
              <a:buNone/>
              <a:defRPr sz="2480"/>
            </a:lvl7pPr>
            <a:lvl8pPr marL="7937952" indent="0">
              <a:buNone/>
              <a:defRPr sz="2480"/>
            </a:lvl8pPr>
            <a:lvl9pPr marL="9071945" indent="0">
              <a:buNone/>
              <a:defRPr sz="248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7275CF-1B18-13EE-CEE5-8E234445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C70279-B575-F01C-7692-C43CD85F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AEA5E2-7D62-D8D9-E623-6A6BC579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4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BAE5D-0F9C-8B4D-E4E6-DEE9B7F2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960" y="2856018"/>
            <a:ext cx="9753279" cy="9996064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1E9B70-C066-13AA-EC20-0EEF2E222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56061" y="6168209"/>
            <a:ext cx="15309146" cy="30444362"/>
          </a:xfrm>
        </p:spPr>
        <p:txBody>
          <a:bodyPr/>
          <a:lstStyle>
            <a:lvl1pPr marL="0" indent="0">
              <a:buNone/>
              <a:defRPr sz="7937"/>
            </a:lvl1pPr>
            <a:lvl2pPr marL="1133993" indent="0">
              <a:buNone/>
              <a:defRPr sz="6945"/>
            </a:lvl2pPr>
            <a:lvl3pPr marL="2267986" indent="0">
              <a:buNone/>
              <a:defRPr sz="5953"/>
            </a:lvl3pPr>
            <a:lvl4pPr marL="3401979" indent="0">
              <a:buNone/>
              <a:defRPr sz="4961"/>
            </a:lvl4pPr>
            <a:lvl5pPr marL="4535973" indent="0">
              <a:buNone/>
              <a:defRPr sz="4961"/>
            </a:lvl5pPr>
            <a:lvl6pPr marL="5669966" indent="0">
              <a:buNone/>
              <a:defRPr sz="4961"/>
            </a:lvl6pPr>
            <a:lvl7pPr marL="6803959" indent="0">
              <a:buNone/>
              <a:defRPr sz="4961"/>
            </a:lvl7pPr>
            <a:lvl8pPr marL="7937952" indent="0">
              <a:buNone/>
              <a:defRPr sz="4961"/>
            </a:lvl8pPr>
            <a:lvl9pPr marL="9071945" indent="0">
              <a:buNone/>
              <a:defRPr sz="4961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C5EE1B-619D-1382-FC7D-17F8768F2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2960" y="12852082"/>
            <a:ext cx="9753279" cy="23810073"/>
          </a:xfrm>
        </p:spPr>
        <p:txBody>
          <a:bodyPr/>
          <a:lstStyle>
            <a:lvl1pPr marL="0" indent="0">
              <a:buNone/>
              <a:defRPr sz="3968"/>
            </a:lvl1pPr>
            <a:lvl2pPr marL="1133993" indent="0">
              <a:buNone/>
              <a:defRPr sz="3472"/>
            </a:lvl2pPr>
            <a:lvl3pPr marL="2267986" indent="0">
              <a:buNone/>
              <a:defRPr sz="2976"/>
            </a:lvl3pPr>
            <a:lvl4pPr marL="3401979" indent="0">
              <a:buNone/>
              <a:defRPr sz="2480"/>
            </a:lvl4pPr>
            <a:lvl5pPr marL="4535973" indent="0">
              <a:buNone/>
              <a:defRPr sz="2480"/>
            </a:lvl5pPr>
            <a:lvl6pPr marL="5669966" indent="0">
              <a:buNone/>
              <a:defRPr sz="2480"/>
            </a:lvl6pPr>
            <a:lvl7pPr marL="6803959" indent="0">
              <a:buNone/>
              <a:defRPr sz="2480"/>
            </a:lvl7pPr>
            <a:lvl8pPr marL="7937952" indent="0">
              <a:buNone/>
              <a:defRPr sz="2480"/>
            </a:lvl8pPr>
            <a:lvl9pPr marL="9071945" indent="0">
              <a:buNone/>
              <a:defRPr sz="248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249521-4F8B-C555-D90D-D062839F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2C4A5-0FE5-D9BF-E245-411D244A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F713A8-C962-877D-6EA8-6FCFD998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70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F3836C-57B4-FC02-21DB-41E4097C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020" y="2280851"/>
            <a:ext cx="26082248" cy="8280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814CC-2586-98FE-E42B-FDD604A7C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9020" y="11404240"/>
            <a:ext cx="26082248" cy="27181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292D6-69AD-532B-DEE0-E95CD0066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79020" y="39706591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2AEB-6BF2-4124-8FCB-77B6D65F941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A9031-ADDF-FF22-B775-E9DEC6CE1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17096" y="39706591"/>
            <a:ext cx="10206097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1D0684-7C0A-D199-6FB5-703EFF6C3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57203" y="39706591"/>
            <a:ext cx="6804065" cy="2280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196F0-1FE6-487F-9A4B-4083132CE4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262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67986" rtl="0" eaLnBrk="1" latinLnBrk="0" hangingPunct="1">
        <a:lnSpc>
          <a:spcPct val="90000"/>
        </a:lnSpc>
        <a:spcBef>
          <a:spcPct val="0"/>
        </a:spcBef>
        <a:buNone/>
        <a:defRPr sz="109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6997" indent="-566997" algn="l" defTabSz="2267986" rtl="0" eaLnBrk="1" latinLnBrk="0" hangingPunct="1">
        <a:lnSpc>
          <a:spcPct val="90000"/>
        </a:lnSpc>
        <a:spcBef>
          <a:spcPts val="2480"/>
        </a:spcBef>
        <a:buFont typeface="Arial" panose="020B0604020202020204" pitchFamily="34" charset="0"/>
        <a:buChar char="•"/>
        <a:defRPr sz="6945" kern="1200">
          <a:solidFill>
            <a:schemeClr val="tx1"/>
          </a:solidFill>
          <a:latin typeface="+mn-lt"/>
          <a:ea typeface="+mn-ea"/>
          <a:cs typeface="+mn-cs"/>
        </a:defRPr>
      </a:lvl1pPr>
      <a:lvl2pPr marL="1700990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4983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968976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5102969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6236962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7370956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8504949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638942" indent="-566997" algn="l" defTabSz="2267986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1pPr>
      <a:lvl2pPr marL="1133993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2pPr>
      <a:lvl3pPr marL="2267986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3pPr>
      <a:lvl4pPr marL="3401979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4pPr>
      <a:lvl5pPr marL="4535973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5pPr>
      <a:lvl6pPr marL="5669966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6pPr>
      <a:lvl7pPr marL="6803959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7pPr>
      <a:lvl8pPr marL="7937952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8pPr>
      <a:lvl9pPr marL="9071945" algn="l" defTabSz="2267986" rtl="0" eaLnBrk="1" latinLnBrk="0" hangingPunct="1">
        <a:defRPr sz="4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FBFAC2-FC98-B2F4-7F14-0A3334A77128}"/>
              </a:ext>
            </a:extLst>
          </p:cNvPr>
          <p:cNvGrpSpPr/>
          <p:nvPr/>
        </p:nvGrpSpPr>
        <p:grpSpPr>
          <a:xfrm>
            <a:off x="-2357614" y="2803310"/>
            <a:ext cx="31056759" cy="25975177"/>
            <a:chOff x="-2357614" y="4305532"/>
            <a:chExt cx="31056759" cy="2597517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9A45733-465D-C577-CDD3-3C543E97FC87}"/>
                </a:ext>
              </a:extLst>
            </p:cNvPr>
            <p:cNvSpPr/>
            <p:nvPr/>
          </p:nvSpPr>
          <p:spPr>
            <a:xfrm rot="5400000">
              <a:off x="12209186" y="701606"/>
              <a:ext cx="5737997" cy="27241920"/>
            </a:xfrm>
            <a:prstGeom prst="rect">
              <a:avLst/>
            </a:prstGeom>
            <a:gradFill>
              <a:gsLst>
                <a:gs pos="59000">
                  <a:srgbClr val="F3F7EA"/>
                </a:gs>
                <a:gs pos="18000">
                  <a:srgbClr val="E6EFD5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91705196-BD9D-ABB8-DBF0-7FCFB51E119A}"/>
                </a:ext>
              </a:extLst>
            </p:cNvPr>
            <p:cNvSpPr/>
            <p:nvPr/>
          </p:nvSpPr>
          <p:spPr>
            <a:xfrm rot="5400000">
              <a:off x="12289058" y="6343244"/>
              <a:ext cx="5578243" cy="27241921"/>
            </a:xfrm>
            <a:prstGeom prst="rect">
              <a:avLst/>
            </a:prstGeom>
            <a:gradFill>
              <a:gsLst>
                <a:gs pos="18000">
                  <a:srgbClr val="FFF0C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0125EA5-6AA5-6925-3F3E-E46A1508FC74}"/>
                </a:ext>
              </a:extLst>
            </p:cNvPr>
            <p:cNvSpPr/>
            <p:nvPr/>
          </p:nvSpPr>
          <p:spPr>
            <a:xfrm rot="5400000">
              <a:off x="11914304" y="12269009"/>
              <a:ext cx="6327751" cy="27241921"/>
            </a:xfrm>
            <a:prstGeom prst="rect">
              <a:avLst/>
            </a:prstGeom>
            <a:gradFill>
              <a:gsLst>
                <a:gs pos="57000">
                  <a:srgbClr val="DCF0F8"/>
                </a:gs>
                <a:gs pos="10000">
                  <a:srgbClr val="D6D9DC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1DDB7186-9588-AD84-044A-1C6428B7A5A6}"/>
                </a:ext>
              </a:extLst>
            </p:cNvPr>
            <p:cNvSpPr/>
            <p:nvPr/>
          </p:nvSpPr>
          <p:spPr>
            <a:xfrm rot="5400000">
              <a:off x="14462547" y="16044114"/>
              <a:ext cx="1231270" cy="27241919"/>
            </a:xfrm>
            <a:prstGeom prst="rect">
              <a:avLst/>
            </a:prstGeom>
            <a:gradFill>
              <a:gsLst>
                <a:gs pos="18000">
                  <a:srgbClr val="C3EFE8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Straight Connector 340">
              <a:extLst>
                <a:ext uri="{FF2B5EF4-FFF2-40B4-BE49-F238E27FC236}">
                  <a16:creationId xmlns:a16="http://schemas.microsoft.com/office/drawing/2014/main" id="{D576A2FF-141A-8943-EA42-7CA8426D1B5C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19637167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41">
              <a:extLst>
                <a:ext uri="{FF2B5EF4-FFF2-40B4-BE49-F238E27FC236}">
                  <a16:creationId xmlns:a16="http://schemas.microsoft.com/office/drawing/2014/main" id="{27FDEB5B-2632-A531-60F1-E07BF81AB512}"/>
                </a:ext>
              </a:extLst>
            </p:cNvPr>
            <p:cNvCxnSpPr>
              <a:cxnSpLocks/>
            </p:cNvCxnSpPr>
            <p:nvPr/>
          </p:nvCxnSpPr>
          <p:spPr>
            <a:xfrm>
              <a:off x="6038789" y="19971109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339">
              <a:extLst>
                <a:ext uri="{FF2B5EF4-FFF2-40B4-BE49-F238E27FC236}">
                  <a16:creationId xmlns:a16="http://schemas.microsoft.com/office/drawing/2014/main" id="{AFD9356B-FEA0-7394-AA4B-7E71892A8F31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19971109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336">
              <a:extLst>
                <a:ext uri="{FF2B5EF4-FFF2-40B4-BE49-F238E27FC236}">
                  <a16:creationId xmlns:a16="http://schemas.microsoft.com/office/drawing/2014/main" id="{8E858BE3-965C-DC71-B5DA-460BF42DDBDE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86" y="12943814"/>
              <a:ext cx="0" cy="39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330">
              <a:extLst>
                <a:ext uri="{FF2B5EF4-FFF2-40B4-BE49-F238E27FC236}">
                  <a16:creationId xmlns:a16="http://schemas.microsoft.com/office/drawing/2014/main" id="{9E533B63-D497-6A72-5E4B-CC4D0DB75234}"/>
                </a:ext>
              </a:extLst>
            </p:cNvPr>
            <p:cNvCxnSpPr>
              <a:cxnSpLocks/>
            </p:cNvCxnSpPr>
            <p:nvPr/>
          </p:nvCxnSpPr>
          <p:spPr>
            <a:xfrm>
              <a:off x="2726544" y="11344080"/>
              <a:ext cx="0" cy="18324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331">
              <a:extLst>
                <a:ext uri="{FF2B5EF4-FFF2-40B4-BE49-F238E27FC236}">
                  <a16:creationId xmlns:a16="http://schemas.microsoft.com/office/drawing/2014/main" id="{9F33BF5D-A0AD-84FD-DEDD-78A545E04B45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87" y="11989035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332">
              <a:extLst>
                <a:ext uri="{FF2B5EF4-FFF2-40B4-BE49-F238E27FC236}">
                  <a16:creationId xmlns:a16="http://schemas.microsoft.com/office/drawing/2014/main" id="{48957FC0-56AC-F3ED-7646-5BF8D83C63BF}"/>
                </a:ext>
              </a:extLst>
            </p:cNvPr>
            <p:cNvSpPr txBox="1"/>
            <p:nvPr/>
          </p:nvSpPr>
          <p:spPr>
            <a:xfrm>
              <a:off x="4106501" y="11616536"/>
              <a:ext cx="2647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Studies</a:t>
              </a:r>
              <a:endParaRPr lang="de-DE" sz="3600" dirty="0"/>
            </a:p>
          </p:txBody>
        </p:sp>
        <p:cxnSp>
          <p:nvCxnSpPr>
            <p:cNvPr id="21" name="Straight Connector 336">
              <a:extLst>
                <a:ext uri="{FF2B5EF4-FFF2-40B4-BE49-F238E27FC236}">
                  <a16:creationId xmlns:a16="http://schemas.microsoft.com/office/drawing/2014/main" id="{4C38CF04-DC18-FA90-014D-0153C04C24AA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12119817"/>
              <a:ext cx="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339">
              <a:extLst>
                <a:ext uri="{FF2B5EF4-FFF2-40B4-BE49-F238E27FC236}">
                  <a16:creationId xmlns:a16="http://schemas.microsoft.com/office/drawing/2014/main" id="{6EF0C02B-E2E0-F024-483F-303F12C7A7A7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86" y="16905902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Graphic 320" descr="Open folder with solid fill">
              <a:extLst>
                <a:ext uri="{FF2B5EF4-FFF2-40B4-BE49-F238E27FC236}">
                  <a16:creationId xmlns:a16="http://schemas.microsoft.com/office/drawing/2014/main" id="{E3C4E2C7-21CD-793F-74C8-5BCEF716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47028" y="11654634"/>
              <a:ext cx="612000" cy="612000"/>
            </a:xfrm>
            <a:prstGeom prst="rect">
              <a:avLst/>
            </a:prstGeom>
          </p:spPr>
        </p:pic>
        <p:cxnSp>
          <p:nvCxnSpPr>
            <p:cNvPr id="24" name="Straight Connector 331">
              <a:extLst>
                <a:ext uri="{FF2B5EF4-FFF2-40B4-BE49-F238E27FC236}">
                  <a16:creationId xmlns:a16="http://schemas.microsoft.com/office/drawing/2014/main" id="{622F3560-29A5-1F58-71B4-3FF47D8BAD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50" y="12734072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332">
              <a:extLst>
                <a:ext uri="{FF2B5EF4-FFF2-40B4-BE49-F238E27FC236}">
                  <a16:creationId xmlns:a16="http://schemas.microsoft.com/office/drawing/2014/main" id="{BEAA5F98-6B8A-C93C-1FFD-7E32A62580E2}"/>
                </a:ext>
              </a:extLst>
            </p:cNvPr>
            <p:cNvSpPr txBox="1"/>
            <p:nvPr/>
          </p:nvSpPr>
          <p:spPr>
            <a:xfrm>
              <a:off x="5212263" y="12361573"/>
              <a:ext cx="4445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&lt;Study Name&gt;</a:t>
              </a:r>
              <a:endParaRPr lang="de-DE" sz="3600" dirty="0"/>
            </a:p>
          </p:txBody>
        </p:sp>
        <p:cxnSp>
          <p:nvCxnSpPr>
            <p:cNvPr id="26" name="Straight Connector 337">
              <a:extLst>
                <a:ext uri="{FF2B5EF4-FFF2-40B4-BE49-F238E27FC236}">
                  <a16:creationId xmlns:a16="http://schemas.microsoft.com/office/drawing/2014/main" id="{A39013EB-C576-E2FA-6F9A-C15B202630A2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3" y="13516669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338">
              <a:extLst>
                <a:ext uri="{FF2B5EF4-FFF2-40B4-BE49-F238E27FC236}">
                  <a16:creationId xmlns:a16="http://schemas.microsoft.com/office/drawing/2014/main" id="{2A1E8BDE-050D-2DF5-4A2C-9F3F4D672A2A}"/>
                </a:ext>
              </a:extLst>
            </p:cNvPr>
            <p:cNvSpPr txBox="1"/>
            <p:nvPr/>
          </p:nvSpPr>
          <p:spPr>
            <a:xfrm>
              <a:off x="6324344" y="13127712"/>
              <a:ext cx="103573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Resources </a:t>
              </a:r>
              <a:r>
                <a:rPr lang="en-GB" sz="3600" i="1" dirty="0" err="1">
                  <a:solidFill>
                    <a:srgbClr val="B4CE82"/>
                  </a:solidFill>
                </a:rPr>
                <a:t>Resources</a:t>
              </a:r>
              <a:r>
                <a:rPr lang="en-GB" sz="3600" i="1" dirty="0">
                  <a:solidFill>
                    <a:srgbClr val="B4CE82"/>
                  </a:solidFill>
                </a:rPr>
                <a:t> associated with initial material</a:t>
              </a:r>
              <a:endParaRPr lang="de-DE" sz="3600" i="1" dirty="0">
                <a:solidFill>
                  <a:srgbClr val="B4CE82"/>
                </a:solidFill>
              </a:endParaRPr>
            </a:p>
          </p:txBody>
        </p:sp>
        <p:cxnSp>
          <p:nvCxnSpPr>
            <p:cNvPr id="28" name="Straight Connector 340">
              <a:extLst>
                <a:ext uri="{FF2B5EF4-FFF2-40B4-BE49-F238E27FC236}">
                  <a16:creationId xmlns:a16="http://schemas.microsoft.com/office/drawing/2014/main" id="{23A52201-74DD-F2C3-E05D-17BE834BA8AF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13673652"/>
              <a:ext cx="0" cy="97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341">
              <a:extLst>
                <a:ext uri="{FF2B5EF4-FFF2-40B4-BE49-F238E27FC236}">
                  <a16:creationId xmlns:a16="http://schemas.microsoft.com/office/drawing/2014/main" id="{3AC7FA9B-9552-94EF-E775-59D67C1FA511}"/>
                </a:ext>
              </a:extLst>
            </p:cNvPr>
            <p:cNvCxnSpPr>
              <a:cxnSpLocks/>
            </p:cNvCxnSpPr>
            <p:nvPr/>
          </p:nvCxnSpPr>
          <p:spPr>
            <a:xfrm>
              <a:off x="6055903" y="14048538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44">
              <a:extLst>
                <a:ext uri="{FF2B5EF4-FFF2-40B4-BE49-F238E27FC236}">
                  <a16:creationId xmlns:a16="http://schemas.microsoft.com/office/drawing/2014/main" id="{0DDDFC53-847A-DE4A-1C21-375B2FF21FA8}"/>
                </a:ext>
              </a:extLst>
            </p:cNvPr>
            <p:cNvCxnSpPr>
              <a:cxnSpLocks/>
            </p:cNvCxnSpPr>
            <p:nvPr/>
          </p:nvCxnSpPr>
          <p:spPr>
            <a:xfrm>
              <a:off x="6055903" y="14619646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Graphic 320" descr="Open folder with solid fill">
              <a:extLst>
                <a:ext uri="{FF2B5EF4-FFF2-40B4-BE49-F238E27FC236}">
                  <a16:creationId xmlns:a16="http://schemas.microsoft.com/office/drawing/2014/main" id="{E521192F-6D47-9874-5CAA-4C15CAC58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52791" y="12399671"/>
              <a:ext cx="653204" cy="653204"/>
            </a:xfrm>
            <a:prstGeom prst="rect">
              <a:avLst/>
            </a:prstGeom>
          </p:spPr>
        </p:pic>
        <p:pic>
          <p:nvPicPr>
            <p:cNvPr id="32" name="Graphic 324" descr="Open folder with solid fill">
              <a:extLst>
                <a:ext uri="{FF2B5EF4-FFF2-40B4-BE49-F238E27FC236}">
                  <a16:creationId xmlns:a16="http://schemas.microsoft.com/office/drawing/2014/main" id="{DF6D4F40-7388-DC18-4D32-5810E64B2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3153" y="13185583"/>
              <a:ext cx="653204" cy="653204"/>
            </a:xfrm>
            <a:prstGeom prst="rect">
              <a:avLst/>
            </a:prstGeom>
          </p:spPr>
        </p:pic>
        <p:sp>
          <p:nvSpPr>
            <p:cNvPr id="33" name="Freeform: Shape 450">
              <a:extLst>
                <a:ext uri="{FF2B5EF4-FFF2-40B4-BE49-F238E27FC236}">
                  <a16:creationId xmlns:a16="http://schemas.microsoft.com/office/drawing/2014/main" id="{D740F29C-637A-2F9E-0CC8-41EF9FD9A17A}"/>
                </a:ext>
              </a:extLst>
            </p:cNvPr>
            <p:cNvSpPr/>
            <p:nvPr/>
          </p:nvSpPr>
          <p:spPr>
            <a:xfrm>
              <a:off x="6831493" y="14398531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B4CE82"/>
            </a:solidFill>
            <a:ln>
              <a:solidFill>
                <a:srgbClr val="6C7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34" name="Graphic 13" descr="Paper outline">
              <a:extLst>
                <a:ext uri="{FF2B5EF4-FFF2-40B4-BE49-F238E27FC236}">
                  <a16:creationId xmlns:a16="http://schemas.microsoft.com/office/drawing/2014/main" id="{03F9A4F4-1973-6401-81AE-41E115C0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31271" y="14349294"/>
              <a:ext cx="494128" cy="494128"/>
            </a:xfrm>
            <a:prstGeom prst="rect">
              <a:avLst/>
            </a:prstGeom>
          </p:spPr>
        </p:pic>
        <p:sp>
          <p:nvSpPr>
            <p:cNvPr id="35" name="Freeform: Shape 450">
              <a:extLst>
                <a:ext uri="{FF2B5EF4-FFF2-40B4-BE49-F238E27FC236}">
                  <a16:creationId xmlns:a16="http://schemas.microsoft.com/office/drawing/2014/main" id="{D6F75576-3DEA-98D7-1655-0FFFF8E754DA}"/>
                </a:ext>
              </a:extLst>
            </p:cNvPr>
            <p:cNvSpPr/>
            <p:nvPr/>
          </p:nvSpPr>
          <p:spPr>
            <a:xfrm>
              <a:off x="6826644" y="13864832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B4CE82"/>
            </a:solidFill>
            <a:ln>
              <a:solidFill>
                <a:srgbClr val="6C7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36" name="Graphic 13" descr="Paper outline">
              <a:extLst>
                <a:ext uri="{FF2B5EF4-FFF2-40B4-BE49-F238E27FC236}">
                  <a16:creationId xmlns:a16="http://schemas.microsoft.com/office/drawing/2014/main" id="{5C533B81-03E8-0E10-76D1-755ED495B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26422" y="13815595"/>
              <a:ext cx="494128" cy="494128"/>
            </a:xfrm>
            <a:prstGeom prst="rect">
              <a:avLst/>
            </a:prstGeom>
          </p:spPr>
        </p:pic>
        <p:cxnSp>
          <p:nvCxnSpPr>
            <p:cNvPr id="37" name="Straight Connector 337">
              <a:extLst>
                <a:ext uri="{FF2B5EF4-FFF2-40B4-BE49-F238E27FC236}">
                  <a16:creationId xmlns:a16="http://schemas.microsoft.com/office/drawing/2014/main" id="{3F9A38B7-3E60-3C76-FD74-D1C19C25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3" y="15456708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38">
              <a:extLst>
                <a:ext uri="{FF2B5EF4-FFF2-40B4-BE49-F238E27FC236}">
                  <a16:creationId xmlns:a16="http://schemas.microsoft.com/office/drawing/2014/main" id="{AAC48209-C276-9840-EC21-E5FE5A058197}"/>
                </a:ext>
              </a:extLst>
            </p:cNvPr>
            <p:cNvSpPr txBox="1"/>
            <p:nvPr/>
          </p:nvSpPr>
          <p:spPr>
            <a:xfrm>
              <a:off x="6324344" y="15067751"/>
              <a:ext cx="130532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Protocols </a:t>
              </a:r>
              <a:r>
                <a:rPr lang="en-US" sz="3600" i="1" dirty="0">
                  <a:solidFill>
                    <a:srgbClr val="B4CE82"/>
                  </a:solidFill>
                </a:rPr>
                <a:t>Protocols describing  experimental setup</a:t>
              </a:r>
              <a:endParaRPr lang="de-DE" sz="3600" dirty="0"/>
            </a:p>
          </p:txBody>
        </p:sp>
        <p:cxnSp>
          <p:nvCxnSpPr>
            <p:cNvPr id="39" name="Straight Connector 340">
              <a:extLst>
                <a:ext uri="{FF2B5EF4-FFF2-40B4-BE49-F238E27FC236}">
                  <a16:creationId xmlns:a16="http://schemas.microsoft.com/office/drawing/2014/main" id="{579CF19B-6D52-E505-0F42-A4FA82D3BD8B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15654635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41">
              <a:extLst>
                <a:ext uri="{FF2B5EF4-FFF2-40B4-BE49-F238E27FC236}">
                  <a16:creationId xmlns:a16="http://schemas.microsoft.com/office/drawing/2014/main" id="{6B4DC4C7-EE41-B926-6B79-9DB85FA5A306}"/>
                </a:ext>
              </a:extLst>
            </p:cNvPr>
            <p:cNvCxnSpPr>
              <a:cxnSpLocks/>
            </p:cNvCxnSpPr>
            <p:nvPr/>
          </p:nvCxnSpPr>
          <p:spPr>
            <a:xfrm>
              <a:off x="6055903" y="15988577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Graphic 324" descr="Open folder with solid fill">
              <a:extLst>
                <a:ext uri="{FF2B5EF4-FFF2-40B4-BE49-F238E27FC236}">
                  <a16:creationId xmlns:a16="http://schemas.microsoft.com/office/drawing/2014/main" id="{EB1CAF9E-A9B3-DEC5-9F18-46FDF64DB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53153" y="15125622"/>
              <a:ext cx="653204" cy="653204"/>
            </a:xfrm>
            <a:prstGeom prst="rect">
              <a:avLst/>
            </a:prstGeom>
          </p:spPr>
        </p:pic>
        <p:sp>
          <p:nvSpPr>
            <p:cNvPr id="42" name="Freeform: Shape 450">
              <a:extLst>
                <a:ext uri="{FF2B5EF4-FFF2-40B4-BE49-F238E27FC236}">
                  <a16:creationId xmlns:a16="http://schemas.microsoft.com/office/drawing/2014/main" id="{BF20EDDB-9A0E-CF45-D438-4248A5B894EC}"/>
                </a:ext>
              </a:extLst>
            </p:cNvPr>
            <p:cNvSpPr/>
            <p:nvPr/>
          </p:nvSpPr>
          <p:spPr>
            <a:xfrm>
              <a:off x="6826644" y="15804871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B4CE82"/>
            </a:solidFill>
            <a:ln>
              <a:solidFill>
                <a:srgbClr val="6C7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43" name="Graphic 13" descr="Paper outline">
              <a:extLst>
                <a:ext uri="{FF2B5EF4-FFF2-40B4-BE49-F238E27FC236}">
                  <a16:creationId xmlns:a16="http://schemas.microsoft.com/office/drawing/2014/main" id="{EAD79CC2-52CA-EA0F-2A0E-587FB0092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6422" y="15755634"/>
              <a:ext cx="494128" cy="494128"/>
            </a:xfrm>
            <a:prstGeom prst="rect">
              <a:avLst/>
            </a:prstGeom>
          </p:spPr>
        </p:pic>
        <p:sp>
          <p:nvSpPr>
            <p:cNvPr id="44" name="TextBox 447">
              <a:extLst>
                <a:ext uri="{FF2B5EF4-FFF2-40B4-BE49-F238E27FC236}">
                  <a16:creationId xmlns:a16="http://schemas.microsoft.com/office/drawing/2014/main" id="{9DE67874-5BF0-3A35-D495-384BC9CA80DC}"/>
                </a:ext>
              </a:extLst>
            </p:cNvPr>
            <p:cNvSpPr txBox="1"/>
            <p:nvPr/>
          </p:nvSpPr>
          <p:spPr>
            <a:xfrm>
              <a:off x="7084942" y="13733607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i="1" dirty="0"/>
                <a:t>Alignment Protein </a:t>
              </a:r>
              <a:r>
                <a:rPr lang="en-GB" sz="3600" i="1" dirty="0" err="1"/>
                <a:t>abc</a:t>
              </a:r>
              <a:r>
                <a:rPr lang="en-GB" sz="3600" i="1" dirty="0"/>
                <a:t> and def</a:t>
              </a:r>
              <a:endParaRPr lang="de-DE" sz="3600" i="1" dirty="0"/>
            </a:p>
          </p:txBody>
        </p:sp>
        <p:sp>
          <p:nvSpPr>
            <p:cNvPr id="45" name="TextBox 447">
              <a:extLst>
                <a:ext uri="{FF2B5EF4-FFF2-40B4-BE49-F238E27FC236}">
                  <a16:creationId xmlns:a16="http://schemas.microsoft.com/office/drawing/2014/main" id="{9B2CB5B7-769A-8DC9-6B0F-5321E0FF6BBF}"/>
                </a:ext>
              </a:extLst>
            </p:cNvPr>
            <p:cNvSpPr txBox="1"/>
            <p:nvPr/>
          </p:nvSpPr>
          <p:spPr>
            <a:xfrm>
              <a:off x="7084942" y="14305298"/>
              <a:ext cx="837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i="1" dirty="0" err="1"/>
                <a:t>Fasta</a:t>
              </a:r>
              <a:r>
                <a:rPr lang="en-GB" sz="3600" i="1" dirty="0"/>
                <a:t> File Protein </a:t>
              </a:r>
              <a:r>
                <a:rPr lang="en-GB" sz="3600" i="1" dirty="0" err="1"/>
                <a:t>abc</a:t>
              </a:r>
              <a:endParaRPr lang="de-DE" sz="3600" i="1" dirty="0"/>
            </a:p>
          </p:txBody>
        </p:sp>
        <p:sp>
          <p:nvSpPr>
            <p:cNvPr id="46" name="TextBox 447">
              <a:extLst>
                <a:ext uri="{FF2B5EF4-FFF2-40B4-BE49-F238E27FC236}">
                  <a16:creationId xmlns:a16="http://schemas.microsoft.com/office/drawing/2014/main" id="{B89118FC-5C67-989B-ADDC-27F88D6C6AB2}"/>
                </a:ext>
              </a:extLst>
            </p:cNvPr>
            <p:cNvSpPr txBox="1"/>
            <p:nvPr/>
          </p:nvSpPr>
          <p:spPr>
            <a:xfrm>
              <a:off x="7123229" y="15685054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i="1" dirty="0"/>
                <a:t>Cultivation scheme At cold</a:t>
              </a:r>
              <a:endParaRPr lang="de-DE" sz="3600" i="1" dirty="0"/>
            </a:p>
          </p:txBody>
        </p:sp>
        <p:sp>
          <p:nvSpPr>
            <p:cNvPr id="47" name="Freeform: Shape 450">
              <a:extLst>
                <a:ext uri="{FF2B5EF4-FFF2-40B4-BE49-F238E27FC236}">
                  <a16:creationId xmlns:a16="http://schemas.microsoft.com/office/drawing/2014/main" id="{C3514030-9A44-F77F-1E09-BF16ED487392}"/>
                </a:ext>
              </a:extLst>
            </p:cNvPr>
            <p:cNvSpPr/>
            <p:nvPr/>
          </p:nvSpPr>
          <p:spPr>
            <a:xfrm>
              <a:off x="5853375" y="16655636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B4CE82"/>
            </a:solidFill>
            <a:ln>
              <a:solidFill>
                <a:srgbClr val="6C7C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48" name="Graphic 13" descr="Paper outline">
              <a:extLst>
                <a:ext uri="{FF2B5EF4-FFF2-40B4-BE49-F238E27FC236}">
                  <a16:creationId xmlns:a16="http://schemas.microsoft.com/office/drawing/2014/main" id="{9EEB65CB-BDBF-F397-B42E-428BBD8F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53153" y="16606399"/>
              <a:ext cx="494128" cy="494128"/>
            </a:xfrm>
            <a:prstGeom prst="rect">
              <a:avLst/>
            </a:prstGeom>
          </p:spPr>
        </p:pic>
        <p:sp>
          <p:nvSpPr>
            <p:cNvPr id="49" name="TextBox 447">
              <a:extLst>
                <a:ext uri="{FF2B5EF4-FFF2-40B4-BE49-F238E27FC236}">
                  <a16:creationId xmlns:a16="http://schemas.microsoft.com/office/drawing/2014/main" id="{29AF9570-03AA-E6DF-63C6-F7CDB2DD6D58}"/>
                </a:ext>
              </a:extLst>
            </p:cNvPr>
            <p:cNvSpPr txBox="1"/>
            <p:nvPr/>
          </p:nvSpPr>
          <p:spPr>
            <a:xfrm>
              <a:off x="6149960" y="16535819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/>
                <a:t>isa.study.</a:t>
              </a:r>
              <a:r>
                <a:rPr lang="en-GB" sz="3600" dirty="0"/>
                <a:t>xlsx </a:t>
              </a:r>
              <a:r>
                <a:rPr lang="en-GB" sz="3600" i="1" dirty="0">
                  <a:solidFill>
                    <a:srgbClr val="B4CE82"/>
                  </a:solidFill>
                </a:rPr>
                <a:t>Characteristics-related Metadata</a:t>
              </a:r>
              <a:endParaRPr lang="de-DE" sz="3600" dirty="0">
                <a:solidFill>
                  <a:srgbClr val="B4CE82"/>
                </a:solidFill>
              </a:endParaRPr>
            </a:p>
          </p:txBody>
        </p:sp>
        <p:cxnSp>
          <p:nvCxnSpPr>
            <p:cNvPr id="50" name="Straight Connector 337">
              <a:extLst>
                <a:ext uri="{FF2B5EF4-FFF2-40B4-BE49-F238E27FC236}">
                  <a16:creationId xmlns:a16="http://schemas.microsoft.com/office/drawing/2014/main" id="{FBE19A64-4703-95DC-1E23-A09B43F3CA90}"/>
                </a:ext>
              </a:extLst>
            </p:cNvPr>
            <p:cNvCxnSpPr>
              <a:cxnSpLocks/>
            </p:cNvCxnSpPr>
            <p:nvPr/>
          </p:nvCxnSpPr>
          <p:spPr>
            <a:xfrm>
              <a:off x="4936278" y="16854467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36">
              <a:extLst>
                <a:ext uri="{FF2B5EF4-FFF2-40B4-BE49-F238E27FC236}">
                  <a16:creationId xmlns:a16="http://schemas.microsoft.com/office/drawing/2014/main" id="{9237BB4D-2A64-5775-EF83-7EEA6A5EF4BD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86" y="18799249"/>
              <a:ext cx="0" cy="3528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331">
              <a:extLst>
                <a:ext uri="{FF2B5EF4-FFF2-40B4-BE49-F238E27FC236}">
                  <a16:creationId xmlns:a16="http://schemas.microsoft.com/office/drawing/2014/main" id="{3D2D8183-7EF7-D78D-A6A3-09154683417C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87" y="17923982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332">
              <a:extLst>
                <a:ext uri="{FF2B5EF4-FFF2-40B4-BE49-F238E27FC236}">
                  <a16:creationId xmlns:a16="http://schemas.microsoft.com/office/drawing/2014/main" id="{AB76DA28-0AEF-74B3-F1AC-C0ADB912805C}"/>
                </a:ext>
              </a:extLst>
            </p:cNvPr>
            <p:cNvSpPr txBox="1"/>
            <p:nvPr/>
          </p:nvSpPr>
          <p:spPr>
            <a:xfrm>
              <a:off x="4106501" y="17551483"/>
              <a:ext cx="2647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Assays</a:t>
              </a:r>
              <a:endParaRPr lang="de-DE" sz="3600" dirty="0"/>
            </a:p>
          </p:txBody>
        </p:sp>
        <p:cxnSp>
          <p:nvCxnSpPr>
            <p:cNvPr id="54" name="Straight Connector 336">
              <a:extLst>
                <a:ext uri="{FF2B5EF4-FFF2-40B4-BE49-F238E27FC236}">
                  <a16:creationId xmlns:a16="http://schemas.microsoft.com/office/drawing/2014/main" id="{4ECA6351-772B-F4E0-5692-8C0786940BE4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18054764"/>
              <a:ext cx="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39">
              <a:extLst>
                <a:ext uri="{FF2B5EF4-FFF2-40B4-BE49-F238E27FC236}">
                  <a16:creationId xmlns:a16="http://schemas.microsoft.com/office/drawing/2014/main" id="{2704AF4E-5F3B-E76B-4648-B7BB94EB3859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86" y="22336765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Graphic 320" descr="Open folder with solid fill">
              <a:extLst>
                <a:ext uri="{FF2B5EF4-FFF2-40B4-BE49-F238E27FC236}">
                  <a16:creationId xmlns:a16="http://schemas.microsoft.com/office/drawing/2014/main" id="{51FF8504-63A4-CDC9-974D-7F6B3F1E2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47028" y="17589581"/>
              <a:ext cx="612000" cy="612000"/>
            </a:xfrm>
            <a:prstGeom prst="rect">
              <a:avLst/>
            </a:prstGeom>
          </p:spPr>
        </p:pic>
        <p:cxnSp>
          <p:nvCxnSpPr>
            <p:cNvPr id="57" name="Straight Connector 331">
              <a:extLst>
                <a:ext uri="{FF2B5EF4-FFF2-40B4-BE49-F238E27FC236}">
                  <a16:creationId xmlns:a16="http://schemas.microsoft.com/office/drawing/2014/main" id="{52191E49-7073-FBE1-0334-857D288BE658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50" y="18669019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332">
              <a:extLst>
                <a:ext uri="{FF2B5EF4-FFF2-40B4-BE49-F238E27FC236}">
                  <a16:creationId xmlns:a16="http://schemas.microsoft.com/office/drawing/2014/main" id="{B738F102-FD52-F271-B51E-0911479F6F9F}"/>
                </a:ext>
              </a:extLst>
            </p:cNvPr>
            <p:cNvSpPr txBox="1"/>
            <p:nvPr/>
          </p:nvSpPr>
          <p:spPr>
            <a:xfrm>
              <a:off x="5212263" y="18296520"/>
              <a:ext cx="4445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&lt;Assay Name&gt;</a:t>
              </a:r>
              <a:endParaRPr lang="de-DE" sz="3600" dirty="0"/>
            </a:p>
          </p:txBody>
        </p:sp>
        <p:cxnSp>
          <p:nvCxnSpPr>
            <p:cNvPr id="59" name="Straight Connector 337">
              <a:extLst>
                <a:ext uri="{FF2B5EF4-FFF2-40B4-BE49-F238E27FC236}">
                  <a16:creationId xmlns:a16="http://schemas.microsoft.com/office/drawing/2014/main" id="{74D36488-5D9D-6C67-B3F5-66F36634703C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3" y="19451616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338">
              <a:extLst>
                <a:ext uri="{FF2B5EF4-FFF2-40B4-BE49-F238E27FC236}">
                  <a16:creationId xmlns:a16="http://schemas.microsoft.com/office/drawing/2014/main" id="{EFB66A0B-DA7E-BD83-B026-CE891F5E792C}"/>
                </a:ext>
              </a:extLst>
            </p:cNvPr>
            <p:cNvSpPr txBox="1"/>
            <p:nvPr/>
          </p:nvSpPr>
          <p:spPr>
            <a:xfrm>
              <a:off x="6324344" y="19062659"/>
              <a:ext cx="10288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Dataset </a:t>
              </a:r>
              <a:r>
                <a:rPr lang="en-GB" sz="3600" i="1" dirty="0">
                  <a:solidFill>
                    <a:srgbClr val="FFC000"/>
                  </a:solidFill>
                </a:rPr>
                <a:t>Raw measured data</a:t>
              </a:r>
              <a:endParaRPr lang="de-DE" sz="3600" dirty="0">
                <a:solidFill>
                  <a:srgbClr val="FFC000"/>
                </a:solidFill>
              </a:endParaRPr>
            </a:p>
          </p:txBody>
        </p:sp>
        <p:pic>
          <p:nvPicPr>
            <p:cNvPr id="61" name="Graphic 320" descr="Open folder with solid fill">
              <a:extLst>
                <a:ext uri="{FF2B5EF4-FFF2-40B4-BE49-F238E27FC236}">
                  <a16:creationId xmlns:a16="http://schemas.microsoft.com/office/drawing/2014/main" id="{DC105ADC-B048-4331-DF62-96881A32F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52791" y="18334618"/>
              <a:ext cx="653204" cy="653204"/>
            </a:xfrm>
            <a:prstGeom prst="rect">
              <a:avLst/>
            </a:prstGeom>
          </p:spPr>
        </p:pic>
        <p:pic>
          <p:nvPicPr>
            <p:cNvPr id="62" name="Graphic 324" descr="Open folder with solid fill">
              <a:extLst>
                <a:ext uri="{FF2B5EF4-FFF2-40B4-BE49-F238E27FC236}">
                  <a16:creationId xmlns:a16="http://schemas.microsoft.com/office/drawing/2014/main" id="{CA9FA78A-33AF-2B1B-F042-A16CA783C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53153" y="19120530"/>
              <a:ext cx="653204" cy="653204"/>
            </a:xfrm>
            <a:prstGeom prst="rect">
              <a:avLst/>
            </a:prstGeom>
          </p:spPr>
        </p:pic>
        <p:sp>
          <p:nvSpPr>
            <p:cNvPr id="63" name="Freeform: Shape 450">
              <a:extLst>
                <a:ext uri="{FF2B5EF4-FFF2-40B4-BE49-F238E27FC236}">
                  <a16:creationId xmlns:a16="http://schemas.microsoft.com/office/drawing/2014/main" id="{2CE2E7EB-AC91-9FD7-987A-B958B56F8189}"/>
                </a:ext>
              </a:extLst>
            </p:cNvPr>
            <p:cNvSpPr/>
            <p:nvPr/>
          </p:nvSpPr>
          <p:spPr>
            <a:xfrm>
              <a:off x="6826644" y="19799779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99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64" name="Graphic 13" descr="Paper outline">
              <a:extLst>
                <a:ext uri="{FF2B5EF4-FFF2-40B4-BE49-F238E27FC236}">
                  <a16:creationId xmlns:a16="http://schemas.microsoft.com/office/drawing/2014/main" id="{E44299E8-06AE-A915-DB1C-ABDD3A199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726422" y="19750542"/>
              <a:ext cx="494128" cy="494128"/>
            </a:xfrm>
            <a:prstGeom prst="rect">
              <a:avLst/>
            </a:prstGeom>
          </p:spPr>
        </p:pic>
        <p:cxnSp>
          <p:nvCxnSpPr>
            <p:cNvPr id="65" name="Straight Connector 337">
              <a:extLst>
                <a:ext uri="{FF2B5EF4-FFF2-40B4-BE49-F238E27FC236}">
                  <a16:creationId xmlns:a16="http://schemas.microsoft.com/office/drawing/2014/main" id="{C8C512B7-0E40-ACF1-78A5-878F3A1BA833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3" y="20850353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338">
              <a:extLst>
                <a:ext uri="{FF2B5EF4-FFF2-40B4-BE49-F238E27FC236}">
                  <a16:creationId xmlns:a16="http://schemas.microsoft.com/office/drawing/2014/main" id="{51BAFD22-CB3B-1ABE-A607-8CC4A52D8302}"/>
                </a:ext>
              </a:extLst>
            </p:cNvPr>
            <p:cNvSpPr txBox="1"/>
            <p:nvPr/>
          </p:nvSpPr>
          <p:spPr>
            <a:xfrm>
              <a:off x="6324344" y="20461396"/>
              <a:ext cx="16056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Protocols </a:t>
              </a:r>
              <a:r>
                <a:rPr lang="en-US" sz="3600" i="1" dirty="0">
                  <a:solidFill>
                    <a:srgbClr val="FFC000"/>
                  </a:solidFill>
                </a:rPr>
                <a:t>Protocols describing each measurement</a:t>
              </a:r>
              <a:endParaRPr lang="de-DE" sz="3600" dirty="0">
                <a:solidFill>
                  <a:srgbClr val="FFC000"/>
                </a:solidFill>
              </a:endParaRPr>
            </a:p>
          </p:txBody>
        </p:sp>
        <p:cxnSp>
          <p:nvCxnSpPr>
            <p:cNvPr id="67" name="Straight Connector 341">
              <a:extLst>
                <a:ext uri="{FF2B5EF4-FFF2-40B4-BE49-F238E27FC236}">
                  <a16:creationId xmlns:a16="http://schemas.microsoft.com/office/drawing/2014/main" id="{B2B02504-E689-B135-0192-0647DC2E1BB9}"/>
                </a:ext>
              </a:extLst>
            </p:cNvPr>
            <p:cNvCxnSpPr>
              <a:cxnSpLocks/>
            </p:cNvCxnSpPr>
            <p:nvPr/>
          </p:nvCxnSpPr>
          <p:spPr>
            <a:xfrm>
              <a:off x="6055903" y="21382222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8" name="Graphic 324" descr="Open folder with solid fill">
              <a:extLst>
                <a:ext uri="{FF2B5EF4-FFF2-40B4-BE49-F238E27FC236}">
                  <a16:creationId xmlns:a16="http://schemas.microsoft.com/office/drawing/2014/main" id="{6B93FB8D-1015-937B-F9CC-8361C24E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753153" y="20519267"/>
              <a:ext cx="653204" cy="653204"/>
            </a:xfrm>
            <a:prstGeom prst="rect">
              <a:avLst/>
            </a:prstGeom>
          </p:spPr>
        </p:pic>
        <p:sp>
          <p:nvSpPr>
            <p:cNvPr id="69" name="Freeform: Shape 450">
              <a:extLst>
                <a:ext uri="{FF2B5EF4-FFF2-40B4-BE49-F238E27FC236}">
                  <a16:creationId xmlns:a16="http://schemas.microsoft.com/office/drawing/2014/main" id="{364E1782-7B44-7738-2367-F922CA6A943C}"/>
                </a:ext>
              </a:extLst>
            </p:cNvPr>
            <p:cNvSpPr/>
            <p:nvPr/>
          </p:nvSpPr>
          <p:spPr>
            <a:xfrm>
              <a:off x="6826644" y="21198516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99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70" name="Graphic 13" descr="Paper outline">
              <a:extLst>
                <a:ext uri="{FF2B5EF4-FFF2-40B4-BE49-F238E27FC236}">
                  <a16:creationId xmlns:a16="http://schemas.microsoft.com/office/drawing/2014/main" id="{6646E00C-2AD9-1A18-580B-37F093BD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726422" y="21149279"/>
              <a:ext cx="494128" cy="494128"/>
            </a:xfrm>
            <a:prstGeom prst="rect">
              <a:avLst/>
            </a:prstGeom>
          </p:spPr>
        </p:pic>
        <p:sp>
          <p:nvSpPr>
            <p:cNvPr id="71" name="TextBox 447">
              <a:extLst>
                <a:ext uri="{FF2B5EF4-FFF2-40B4-BE49-F238E27FC236}">
                  <a16:creationId xmlns:a16="http://schemas.microsoft.com/office/drawing/2014/main" id="{C1E0C04C-0BFB-9425-7E28-ABCD41C53BAC}"/>
                </a:ext>
              </a:extLst>
            </p:cNvPr>
            <p:cNvSpPr txBox="1"/>
            <p:nvPr/>
          </p:nvSpPr>
          <p:spPr>
            <a:xfrm>
              <a:off x="7084942" y="19668554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i="1" dirty="0"/>
                <a:t>Sugar measurement</a:t>
              </a:r>
              <a:endParaRPr lang="de-DE" sz="3600" i="1" dirty="0"/>
            </a:p>
          </p:txBody>
        </p:sp>
        <p:sp>
          <p:nvSpPr>
            <p:cNvPr id="72" name="TextBox 447">
              <a:extLst>
                <a:ext uri="{FF2B5EF4-FFF2-40B4-BE49-F238E27FC236}">
                  <a16:creationId xmlns:a16="http://schemas.microsoft.com/office/drawing/2014/main" id="{BB28A316-1D98-11D5-AD27-2F282DAD36D1}"/>
                </a:ext>
              </a:extLst>
            </p:cNvPr>
            <p:cNvSpPr txBox="1"/>
            <p:nvPr/>
          </p:nvSpPr>
          <p:spPr>
            <a:xfrm>
              <a:off x="7123229" y="21078699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i="1" dirty="0"/>
                <a:t>Sugar extraction in At</a:t>
              </a:r>
              <a:endParaRPr lang="de-DE" sz="3600" i="1" dirty="0"/>
            </a:p>
          </p:txBody>
        </p:sp>
        <p:sp>
          <p:nvSpPr>
            <p:cNvPr id="73" name="Freeform: Shape 450">
              <a:extLst>
                <a:ext uri="{FF2B5EF4-FFF2-40B4-BE49-F238E27FC236}">
                  <a16:creationId xmlns:a16="http://schemas.microsoft.com/office/drawing/2014/main" id="{27BECB56-5844-F65F-5521-A0DC0DC4584C}"/>
                </a:ext>
              </a:extLst>
            </p:cNvPr>
            <p:cNvSpPr/>
            <p:nvPr/>
          </p:nvSpPr>
          <p:spPr>
            <a:xfrm>
              <a:off x="5853375" y="22086499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FFC000"/>
            </a:solidFill>
            <a:ln>
              <a:solidFill>
                <a:srgbClr val="997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74" name="Graphic 13" descr="Paper outline">
              <a:extLst>
                <a:ext uri="{FF2B5EF4-FFF2-40B4-BE49-F238E27FC236}">
                  <a16:creationId xmlns:a16="http://schemas.microsoft.com/office/drawing/2014/main" id="{D8D60F33-88B9-C526-96E4-1EE7F0A30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753153" y="22037262"/>
              <a:ext cx="494128" cy="494128"/>
            </a:xfrm>
            <a:prstGeom prst="rect">
              <a:avLst/>
            </a:prstGeom>
          </p:spPr>
        </p:pic>
        <p:sp>
          <p:nvSpPr>
            <p:cNvPr id="75" name="TextBox 447">
              <a:extLst>
                <a:ext uri="{FF2B5EF4-FFF2-40B4-BE49-F238E27FC236}">
                  <a16:creationId xmlns:a16="http://schemas.microsoft.com/office/drawing/2014/main" id="{9623D5A8-A813-1C1C-3E01-7BF59A2A4D37}"/>
                </a:ext>
              </a:extLst>
            </p:cNvPr>
            <p:cNvSpPr txBox="1"/>
            <p:nvPr/>
          </p:nvSpPr>
          <p:spPr>
            <a:xfrm>
              <a:off x="6149960" y="21966682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isa.assay.xlsx </a:t>
              </a:r>
              <a:r>
                <a:rPr lang="en-GB" sz="3600" i="1" dirty="0">
                  <a:solidFill>
                    <a:srgbClr val="FFC000"/>
                  </a:solidFill>
                </a:rPr>
                <a:t>Process-related Metadata </a:t>
              </a:r>
              <a:endParaRPr lang="de-DE" sz="3600" i="1" dirty="0">
                <a:solidFill>
                  <a:srgbClr val="FFC000"/>
                </a:solidFill>
              </a:endParaRPr>
            </a:p>
          </p:txBody>
        </p:sp>
        <p:cxnSp>
          <p:nvCxnSpPr>
            <p:cNvPr id="76" name="Straight Connector 337">
              <a:extLst>
                <a:ext uri="{FF2B5EF4-FFF2-40B4-BE49-F238E27FC236}">
                  <a16:creationId xmlns:a16="http://schemas.microsoft.com/office/drawing/2014/main" id="{C0842262-7ED5-3DDD-F2CE-E4F7E9288461}"/>
                </a:ext>
              </a:extLst>
            </p:cNvPr>
            <p:cNvCxnSpPr>
              <a:cxnSpLocks/>
            </p:cNvCxnSpPr>
            <p:nvPr/>
          </p:nvCxnSpPr>
          <p:spPr>
            <a:xfrm>
              <a:off x="4936278" y="22285330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336">
              <a:extLst>
                <a:ext uri="{FF2B5EF4-FFF2-40B4-BE49-F238E27FC236}">
                  <a16:creationId xmlns:a16="http://schemas.microsoft.com/office/drawing/2014/main" id="{8C787393-10AC-77E7-CADD-216279236D13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86" y="24279598"/>
              <a:ext cx="0" cy="12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331">
              <a:extLst>
                <a:ext uri="{FF2B5EF4-FFF2-40B4-BE49-F238E27FC236}">
                  <a16:creationId xmlns:a16="http://schemas.microsoft.com/office/drawing/2014/main" id="{1D940F88-3250-5D65-8E96-8B2EE15A8C02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87" y="23441653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332">
              <a:extLst>
                <a:ext uri="{FF2B5EF4-FFF2-40B4-BE49-F238E27FC236}">
                  <a16:creationId xmlns:a16="http://schemas.microsoft.com/office/drawing/2014/main" id="{5312C1E7-BB9E-A187-6235-2B4BD5A31033}"/>
                </a:ext>
              </a:extLst>
            </p:cNvPr>
            <p:cNvSpPr txBox="1"/>
            <p:nvPr/>
          </p:nvSpPr>
          <p:spPr>
            <a:xfrm>
              <a:off x="4106501" y="23069154"/>
              <a:ext cx="2647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Workflows</a:t>
              </a:r>
              <a:endParaRPr lang="de-DE" sz="3600" dirty="0"/>
            </a:p>
          </p:txBody>
        </p:sp>
        <p:cxnSp>
          <p:nvCxnSpPr>
            <p:cNvPr id="80" name="Straight Connector 336">
              <a:extLst>
                <a:ext uri="{FF2B5EF4-FFF2-40B4-BE49-F238E27FC236}">
                  <a16:creationId xmlns:a16="http://schemas.microsoft.com/office/drawing/2014/main" id="{3A230411-A208-C55E-86AE-9CABABAB029C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23572435"/>
              <a:ext cx="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320" descr="Open folder with solid fill">
              <a:extLst>
                <a:ext uri="{FF2B5EF4-FFF2-40B4-BE49-F238E27FC236}">
                  <a16:creationId xmlns:a16="http://schemas.microsoft.com/office/drawing/2014/main" id="{95BBDE6F-450E-C961-BCE2-1ECCA0ADA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47028" y="23107252"/>
              <a:ext cx="612000" cy="612000"/>
            </a:xfrm>
            <a:prstGeom prst="rect">
              <a:avLst/>
            </a:prstGeom>
          </p:spPr>
        </p:pic>
        <p:cxnSp>
          <p:nvCxnSpPr>
            <p:cNvPr id="82" name="Straight Connector 331">
              <a:extLst>
                <a:ext uri="{FF2B5EF4-FFF2-40B4-BE49-F238E27FC236}">
                  <a16:creationId xmlns:a16="http://schemas.microsoft.com/office/drawing/2014/main" id="{B01CA728-955A-7F32-D3A6-14ABCF73795C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50" y="24186690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332">
              <a:extLst>
                <a:ext uri="{FF2B5EF4-FFF2-40B4-BE49-F238E27FC236}">
                  <a16:creationId xmlns:a16="http://schemas.microsoft.com/office/drawing/2014/main" id="{2F0F498A-7B25-88B6-7F3F-AC5C5F18BE56}"/>
                </a:ext>
              </a:extLst>
            </p:cNvPr>
            <p:cNvSpPr txBox="1"/>
            <p:nvPr/>
          </p:nvSpPr>
          <p:spPr>
            <a:xfrm>
              <a:off x="5212263" y="23814191"/>
              <a:ext cx="4445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&lt;Workflow Name&gt;</a:t>
              </a:r>
              <a:endParaRPr lang="de-DE" sz="3600" dirty="0"/>
            </a:p>
          </p:txBody>
        </p:sp>
        <p:cxnSp>
          <p:nvCxnSpPr>
            <p:cNvPr id="84" name="Straight Connector 337">
              <a:extLst>
                <a:ext uri="{FF2B5EF4-FFF2-40B4-BE49-F238E27FC236}">
                  <a16:creationId xmlns:a16="http://schemas.microsoft.com/office/drawing/2014/main" id="{FAA37F93-6F23-7ACA-6665-FAF0BFA08284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3" y="24969287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344">
              <a:extLst>
                <a:ext uri="{FF2B5EF4-FFF2-40B4-BE49-F238E27FC236}">
                  <a16:creationId xmlns:a16="http://schemas.microsoft.com/office/drawing/2014/main" id="{74DEF4BA-D9B6-7737-3410-83F5524B92B5}"/>
                </a:ext>
              </a:extLst>
            </p:cNvPr>
            <p:cNvCxnSpPr>
              <a:cxnSpLocks/>
            </p:cNvCxnSpPr>
            <p:nvPr/>
          </p:nvCxnSpPr>
          <p:spPr>
            <a:xfrm>
              <a:off x="4926420" y="25529665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6" name="Graphic 320" descr="Open folder with solid fill">
              <a:extLst>
                <a:ext uri="{FF2B5EF4-FFF2-40B4-BE49-F238E27FC236}">
                  <a16:creationId xmlns:a16="http://schemas.microsoft.com/office/drawing/2014/main" id="{32A6E5F0-0BFE-6A45-39FD-66A6B882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52791" y="23852289"/>
              <a:ext cx="653204" cy="653204"/>
            </a:xfrm>
            <a:prstGeom prst="rect">
              <a:avLst/>
            </a:prstGeom>
          </p:spPr>
        </p:pic>
        <p:sp>
          <p:nvSpPr>
            <p:cNvPr id="87" name="TextBox 447">
              <a:extLst>
                <a:ext uri="{FF2B5EF4-FFF2-40B4-BE49-F238E27FC236}">
                  <a16:creationId xmlns:a16="http://schemas.microsoft.com/office/drawing/2014/main" id="{73CE8E61-3306-3333-0B2D-2A85A318CDA4}"/>
                </a:ext>
              </a:extLst>
            </p:cNvPr>
            <p:cNvSpPr txBox="1"/>
            <p:nvPr/>
          </p:nvSpPr>
          <p:spPr>
            <a:xfrm>
              <a:off x="6038789" y="24643626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Script/Code/…</a:t>
              </a:r>
              <a:endParaRPr lang="de-DE" sz="3600" dirty="0"/>
            </a:p>
          </p:txBody>
        </p:sp>
        <p:sp>
          <p:nvSpPr>
            <p:cNvPr id="88" name="TextBox 447">
              <a:extLst>
                <a:ext uri="{FF2B5EF4-FFF2-40B4-BE49-F238E27FC236}">
                  <a16:creationId xmlns:a16="http://schemas.microsoft.com/office/drawing/2014/main" id="{5CE7A4E8-9708-C0B3-6DBB-6C1B1EA31FE2}"/>
                </a:ext>
              </a:extLst>
            </p:cNvPr>
            <p:cNvSpPr txBox="1"/>
            <p:nvPr/>
          </p:nvSpPr>
          <p:spPr>
            <a:xfrm>
              <a:off x="6038789" y="25201327"/>
              <a:ext cx="837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CWL</a:t>
              </a:r>
              <a:endParaRPr lang="de-DE" sz="3600" dirty="0"/>
            </a:p>
          </p:txBody>
        </p:sp>
        <p:cxnSp>
          <p:nvCxnSpPr>
            <p:cNvPr id="89" name="Straight Connector 331">
              <a:extLst>
                <a:ext uri="{FF2B5EF4-FFF2-40B4-BE49-F238E27FC236}">
                  <a16:creationId xmlns:a16="http://schemas.microsoft.com/office/drawing/2014/main" id="{41FCF208-083E-B9B7-8D57-A7E4B86DE872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87" y="29676876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336">
              <a:extLst>
                <a:ext uri="{FF2B5EF4-FFF2-40B4-BE49-F238E27FC236}">
                  <a16:creationId xmlns:a16="http://schemas.microsoft.com/office/drawing/2014/main" id="{62F8764C-D4AA-1B74-DB11-17BDCAB9F741}"/>
                </a:ext>
              </a:extLst>
            </p:cNvPr>
            <p:cNvCxnSpPr>
              <a:cxnSpLocks/>
            </p:cNvCxnSpPr>
            <p:nvPr/>
          </p:nvCxnSpPr>
          <p:spPr>
            <a:xfrm>
              <a:off x="4931486" y="27461578"/>
              <a:ext cx="0" cy="12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331">
              <a:extLst>
                <a:ext uri="{FF2B5EF4-FFF2-40B4-BE49-F238E27FC236}">
                  <a16:creationId xmlns:a16="http://schemas.microsoft.com/office/drawing/2014/main" id="{E855254F-4B15-B2EA-9C32-489426D5C635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87" y="26568217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332">
              <a:extLst>
                <a:ext uri="{FF2B5EF4-FFF2-40B4-BE49-F238E27FC236}">
                  <a16:creationId xmlns:a16="http://schemas.microsoft.com/office/drawing/2014/main" id="{A9319C0D-137F-F253-BEBA-4253E4C16FFD}"/>
                </a:ext>
              </a:extLst>
            </p:cNvPr>
            <p:cNvSpPr txBox="1"/>
            <p:nvPr/>
          </p:nvSpPr>
          <p:spPr>
            <a:xfrm>
              <a:off x="4106501" y="26195718"/>
              <a:ext cx="26476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Runs</a:t>
              </a:r>
              <a:endParaRPr lang="de-DE" sz="3600" dirty="0"/>
            </a:p>
          </p:txBody>
        </p:sp>
        <p:cxnSp>
          <p:nvCxnSpPr>
            <p:cNvPr id="93" name="Straight Connector 336">
              <a:extLst>
                <a:ext uri="{FF2B5EF4-FFF2-40B4-BE49-F238E27FC236}">
                  <a16:creationId xmlns:a16="http://schemas.microsoft.com/office/drawing/2014/main" id="{D68087EB-1E81-C5D5-DB56-9B2408E1F62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26698999"/>
              <a:ext cx="0" cy="612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4" name="Graphic 320" descr="Open folder with solid fill">
              <a:extLst>
                <a:ext uri="{FF2B5EF4-FFF2-40B4-BE49-F238E27FC236}">
                  <a16:creationId xmlns:a16="http://schemas.microsoft.com/office/drawing/2014/main" id="{E8559E31-2F64-0F88-0B22-8F43C20A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547028" y="26233816"/>
              <a:ext cx="612000" cy="612000"/>
            </a:xfrm>
            <a:prstGeom prst="rect">
              <a:avLst/>
            </a:prstGeom>
          </p:spPr>
        </p:pic>
        <p:cxnSp>
          <p:nvCxnSpPr>
            <p:cNvPr id="95" name="Straight Connector 331">
              <a:extLst>
                <a:ext uri="{FF2B5EF4-FFF2-40B4-BE49-F238E27FC236}">
                  <a16:creationId xmlns:a16="http://schemas.microsoft.com/office/drawing/2014/main" id="{3CC04B28-9A70-1A14-A253-230743AB5C5B}"/>
                </a:ext>
              </a:extLst>
            </p:cNvPr>
            <p:cNvCxnSpPr>
              <a:cxnSpLocks/>
            </p:cNvCxnSpPr>
            <p:nvPr/>
          </p:nvCxnSpPr>
          <p:spPr>
            <a:xfrm>
              <a:off x="3841950" y="27313254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332">
              <a:extLst>
                <a:ext uri="{FF2B5EF4-FFF2-40B4-BE49-F238E27FC236}">
                  <a16:creationId xmlns:a16="http://schemas.microsoft.com/office/drawing/2014/main" id="{3C39E934-0A6A-9F01-0E39-CFF7DFB81F98}"/>
                </a:ext>
              </a:extLst>
            </p:cNvPr>
            <p:cNvSpPr txBox="1"/>
            <p:nvPr/>
          </p:nvSpPr>
          <p:spPr>
            <a:xfrm>
              <a:off x="5212263" y="26940755"/>
              <a:ext cx="44458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&lt;Run Name&gt;</a:t>
              </a:r>
              <a:endParaRPr lang="de-DE" sz="3600" dirty="0"/>
            </a:p>
          </p:txBody>
        </p:sp>
        <p:cxnSp>
          <p:nvCxnSpPr>
            <p:cNvPr id="97" name="Straight Connector 337">
              <a:extLst>
                <a:ext uri="{FF2B5EF4-FFF2-40B4-BE49-F238E27FC236}">
                  <a16:creationId xmlns:a16="http://schemas.microsoft.com/office/drawing/2014/main" id="{F540E2BD-0944-3F35-2894-50FAC9BE8499}"/>
                </a:ext>
              </a:extLst>
            </p:cNvPr>
            <p:cNvCxnSpPr>
              <a:cxnSpLocks/>
            </p:cNvCxnSpPr>
            <p:nvPr/>
          </p:nvCxnSpPr>
          <p:spPr>
            <a:xfrm>
              <a:off x="4931953" y="28095851"/>
              <a:ext cx="9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344">
              <a:extLst>
                <a:ext uri="{FF2B5EF4-FFF2-40B4-BE49-F238E27FC236}">
                  <a16:creationId xmlns:a16="http://schemas.microsoft.com/office/drawing/2014/main" id="{EE9B1D74-F74A-EACF-C5BB-99183A8228CD}"/>
                </a:ext>
              </a:extLst>
            </p:cNvPr>
            <p:cNvCxnSpPr>
              <a:cxnSpLocks/>
            </p:cNvCxnSpPr>
            <p:nvPr/>
          </p:nvCxnSpPr>
          <p:spPr>
            <a:xfrm>
              <a:off x="4926420" y="28711645"/>
              <a:ext cx="864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Graphic 320" descr="Open folder with solid fill">
              <a:extLst>
                <a:ext uri="{FF2B5EF4-FFF2-40B4-BE49-F238E27FC236}">
                  <a16:creationId xmlns:a16="http://schemas.microsoft.com/office/drawing/2014/main" id="{4A5EA6BC-8655-A66B-23B9-B258BA1FD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652791" y="26978853"/>
              <a:ext cx="653204" cy="653204"/>
            </a:xfrm>
            <a:prstGeom prst="rect">
              <a:avLst/>
            </a:prstGeom>
          </p:spPr>
        </p:pic>
        <p:sp>
          <p:nvSpPr>
            <p:cNvPr id="100" name="Freeform: Shape 450">
              <a:extLst>
                <a:ext uri="{FF2B5EF4-FFF2-40B4-BE49-F238E27FC236}">
                  <a16:creationId xmlns:a16="http://schemas.microsoft.com/office/drawing/2014/main" id="{03CAFDC7-53A1-004C-1098-62ED97F5C82C}"/>
                </a:ext>
              </a:extLst>
            </p:cNvPr>
            <p:cNvSpPr/>
            <p:nvPr/>
          </p:nvSpPr>
          <p:spPr>
            <a:xfrm>
              <a:off x="3512305" y="29461535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1FC2A7"/>
            </a:solidFill>
            <a:ln>
              <a:solidFill>
                <a:srgbClr val="1374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01" name="Graphic 13" descr="Paper outline">
              <a:extLst>
                <a:ext uri="{FF2B5EF4-FFF2-40B4-BE49-F238E27FC236}">
                  <a16:creationId xmlns:a16="http://schemas.microsoft.com/office/drawing/2014/main" id="{DBFD4D92-0F86-E468-7A70-DBDA8DABB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3412083" y="29412298"/>
              <a:ext cx="494128" cy="494128"/>
            </a:xfrm>
            <a:prstGeom prst="rect">
              <a:avLst/>
            </a:prstGeom>
          </p:spPr>
        </p:pic>
        <p:sp>
          <p:nvSpPr>
            <p:cNvPr id="102" name="Freeform: Shape 450">
              <a:extLst>
                <a:ext uri="{FF2B5EF4-FFF2-40B4-BE49-F238E27FC236}">
                  <a16:creationId xmlns:a16="http://schemas.microsoft.com/office/drawing/2014/main" id="{08EA8C98-4C71-2481-A524-12109352FC2A}"/>
                </a:ext>
              </a:extLst>
            </p:cNvPr>
            <p:cNvSpPr/>
            <p:nvPr/>
          </p:nvSpPr>
          <p:spPr>
            <a:xfrm>
              <a:off x="5668133" y="27901415"/>
              <a:ext cx="300011" cy="396870"/>
            </a:xfrm>
            <a:custGeom>
              <a:avLst/>
              <a:gdLst>
                <a:gd name="connsiteX0" fmla="*/ 0 w 300011"/>
                <a:gd name="connsiteY0" fmla="*/ 0 h 396870"/>
                <a:gd name="connsiteX1" fmla="*/ 187596 w 300011"/>
                <a:gd name="connsiteY1" fmla="*/ 0 h 396870"/>
                <a:gd name="connsiteX2" fmla="*/ 300011 w 300011"/>
                <a:gd name="connsiteY2" fmla="*/ 111088 h 396870"/>
                <a:gd name="connsiteX3" fmla="*/ 300011 w 300011"/>
                <a:gd name="connsiteY3" fmla="*/ 396870 h 396870"/>
                <a:gd name="connsiteX4" fmla="*/ 0 w 300011"/>
                <a:gd name="connsiteY4" fmla="*/ 396870 h 39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11" h="396870">
                  <a:moveTo>
                    <a:pt x="0" y="0"/>
                  </a:moveTo>
                  <a:lnTo>
                    <a:pt x="187596" y="0"/>
                  </a:lnTo>
                  <a:lnTo>
                    <a:pt x="300011" y="111088"/>
                  </a:lnTo>
                  <a:lnTo>
                    <a:pt x="300011" y="396870"/>
                  </a:lnTo>
                  <a:lnTo>
                    <a:pt x="0" y="396870"/>
                  </a:lnTo>
                  <a:close/>
                </a:path>
              </a:pathLst>
            </a:custGeom>
            <a:solidFill>
              <a:srgbClr val="818B96"/>
            </a:solidFill>
            <a:ln>
              <a:solidFill>
                <a:srgbClr val="243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103" name="Graphic 13" descr="Paper outline">
              <a:extLst>
                <a:ext uri="{FF2B5EF4-FFF2-40B4-BE49-F238E27FC236}">
                  <a16:creationId xmlns:a16="http://schemas.microsoft.com/office/drawing/2014/main" id="{C16B8D60-4B9D-6BED-CFE0-0BFD4DEAF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567911" y="27852178"/>
              <a:ext cx="494128" cy="494128"/>
            </a:xfrm>
            <a:prstGeom prst="rect">
              <a:avLst/>
            </a:prstGeom>
          </p:spPr>
        </p:pic>
        <p:sp>
          <p:nvSpPr>
            <p:cNvPr id="104" name="TextBox 447">
              <a:extLst>
                <a:ext uri="{FF2B5EF4-FFF2-40B4-BE49-F238E27FC236}">
                  <a16:creationId xmlns:a16="http://schemas.microsoft.com/office/drawing/2014/main" id="{B5AEE5B2-C934-AA5A-AB42-05F9333BF39A}"/>
                </a:ext>
              </a:extLst>
            </p:cNvPr>
            <p:cNvSpPr txBox="1"/>
            <p:nvPr/>
          </p:nvSpPr>
          <p:spPr>
            <a:xfrm>
              <a:off x="5943684" y="27770190"/>
              <a:ext cx="9403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Run Result</a:t>
              </a:r>
              <a:endParaRPr lang="de-DE" sz="3600" dirty="0"/>
            </a:p>
          </p:txBody>
        </p:sp>
        <p:sp>
          <p:nvSpPr>
            <p:cNvPr id="105" name="TextBox 447">
              <a:extLst>
                <a:ext uri="{FF2B5EF4-FFF2-40B4-BE49-F238E27FC236}">
                  <a16:creationId xmlns:a16="http://schemas.microsoft.com/office/drawing/2014/main" id="{E68EB24F-5885-582E-5F17-D371CD7DB10E}"/>
                </a:ext>
              </a:extLst>
            </p:cNvPr>
            <p:cNvSpPr txBox="1"/>
            <p:nvPr/>
          </p:nvSpPr>
          <p:spPr>
            <a:xfrm>
              <a:off x="3779006" y="29368303"/>
              <a:ext cx="104496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isa.investigation.xlsx </a:t>
              </a:r>
              <a:r>
                <a:rPr lang="en-GB" sz="3600" i="1" dirty="0">
                  <a:solidFill>
                    <a:srgbClr val="1FC2A7"/>
                  </a:solidFill>
                </a:rPr>
                <a:t>Administrative Metadata</a:t>
              </a:r>
              <a:endParaRPr lang="de-DE" sz="3600" dirty="0">
                <a:solidFill>
                  <a:srgbClr val="1FC2A7"/>
                </a:solidFill>
              </a:endParaRPr>
            </a:p>
          </p:txBody>
        </p:sp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4479F43-2567-F96E-6064-40C73526B2AB}"/>
                </a:ext>
              </a:extLst>
            </p:cNvPr>
            <p:cNvGrpSpPr/>
            <p:nvPr/>
          </p:nvGrpSpPr>
          <p:grpSpPr>
            <a:xfrm>
              <a:off x="5571649" y="24656553"/>
              <a:ext cx="486652" cy="600338"/>
              <a:chOff x="17171525" y="26318374"/>
              <a:chExt cx="652091" cy="652091"/>
            </a:xfrm>
          </p:grpSpPr>
          <p:sp>
            <p:nvSpPr>
              <p:cNvPr id="107" name="Freeform: Shape 450">
                <a:extLst>
                  <a:ext uri="{FF2B5EF4-FFF2-40B4-BE49-F238E27FC236}">
                    <a16:creationId xmlns:a16="http://schemas.microsoft.com/office/drawing/2014/main" id="{F630C14F-5CA8-F522-F2F5-E5EB25C0CADC}"/>
                  </a:ext>
                </a:extLst>
              </p:cNvPr>
              <p:cNvSpPr/>
              <p:nvPr/>
            </p:nvSpPr>
            <p:spPr>
              <a:xfrm>
                <a:off x="17243739" y="26445983"/>
                <a:ext cx="504000" cy="396000"/>
              </a:xfrm>
              <a:prstGeom prst="rect">
                <a:avLst/>
              </a:prstGeom>
              <a:solidFill>
                <a:srgbClr val="4FB3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pic>
            <p:nvPicPr>
              <p:cNvPr id="108" name="Graphic 358" descr="Web design outline">
                <a:extLst>
                  <a:ext uri="{FF2B5EF4-FFF2-40B4-BE49-F238E27FC236}">
                    <a16:creationId xmlns:a16="http://schemas.microsoft.com/office/drawing/2014/main" id="{8B0706CE-5489-519F-E74A-926A1647EF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17171525" y="26318374"/>
                <a:ext cx="652091" cy="652091"/>
              </a:xfrm>
              <a:prstGeom prst="rect">
                <a:avLst/>
              </a:prstGeom>
            </p:spPr>
          </p:pic>
        </p:grpSp>
        <p:pic>
          <p:nvPicPr>
            <p:cNvPr id="109" name="Picture 2">
              <a:extLst>
                <a:ext uri="{FF2B5EF4-FFF2-40B4-BE49-F238E27FC236}">
                  <a16:creationId xmlns:a16="http://schemas.microsoft.com/office/drawing/2014/main" id="{038D7433-6573-8041-F30F-7FE91DC24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62968" t="81511" r="32410" b="11197"/>
            <a:stretch/>
          </p:blipFill>
          <p:spPr>
            <a:xfrm>
              <a:off x="5597926" y="25110387"/>
              <a:ext cx="380483" cy="810222"/>
            </a:xfrm>
            <a:prstGeom prst="rect">
              <a:avLst/>
            </a:prstGeom>
          </p:spPr>
        </p:pic>
        <p:sp>
          <p:nvSpPr>
            <p:cNvPr id="110" name="TextBox 447">
              <a:extLst>
                <a:ext uri="{FF2B5EF4-FFF2-40B4-BE49-F238E27FC236}">
                  <a16:creationId xmlns:a16="http://schemas.microsoft.com/office/drawing/2014/main" id="{D4D9B96B-9442-E4FB-2F76-C21609BF99A9}"/>
                </a:ext>
              </a:extLst>
            </p:cNvPr>
            <p:cNvSpPr txBox="1"/>
            <p:nvPr/>
          </p:nvSpPr>
          <p:spPr>
            <a:xfrm>
              <a:off x="6001674" y="28378280"/>
              <a:ext cx="837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/>
                <a:t>CWL</a:t>
              </a:r>
              <a:endParaRPr lang="de-DE" sz="3600" dirty="0"/>
            </a:p>
          </p:txBody>
        </p:sp>
        <p:pic>
          <p:nvPicPr>
            <p:cNvPr id="111" name="Picture 2">
              <a:extLst>
                <a:ext uri="{FF2B5EF4-FFF2-40B4-BE49-F238E27FC236}">
                  <a16:creationId xmlns:a16="http://schemas.microsoft.com/office/drawing/2014/main" id="{143601AF-A5F7-03C2-0781-FB4FECCC17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 l="62968" t="81511" r="32410" b="11197"/>
            <a:stretch/>
          </p:blipFill>
          <p:spPr>
            <a:xfrm>
              <a:off x="5597926" y="28287340"/>
              <a:ext cx="380483" cy="810222"/>
            </a:xfrm>
            <a:prstGeom prst="rect">
              <a:avLst/>
            </a:prstGeom>
          </p:spPr>
        </p:pic>
        <p:cxnSp>
          <p:nvCxnSpPr>
            <p:cNvPr id="112" name="Straight Connector 339">
              <a:extLst>
                <a:ext uri="{FF2B5EF4-FFF2-40B4-BE49-F238E27FC236}">
                  <a16:creationId xmlns:a16="http://schemas.microsoft.com/office/drawing/2014/main" id="{DBA0CEC0-9D7F-84E6-2955-E31061E43472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14645652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339">
              <a:extLst>
                <a:ext uri="{FF2B5EF4-FFF2-40B4-BE49-F238E27FC236}">
                  <a16:creationId xmlns:a16="http://schemas.microsoft.com/office/drawing/2014/main" id="{FF046FD4-D942-D410-C013-48AD3E4D1BD5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15988577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340">
              <a:extLst>
                <a:ext uri="{FF2B5EF4-FFF2-40B4-BE49-F238E27FC236}">
                  <a16:creationId xmlns:a16="http://schemas.microsoft.com/office/drawing/2014/main" id="{463D42F8-5900-569A-E92F-D9E26E8DAA7C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21029274"/>
              <a:ext cx="0" cy="36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339">
              <a:extLst>
                <a:ext uri="{FF2B5EF4-FFF2-40B4-BE49-F238E27FC236}">
                  <a16:creationId xmlns:a16="http://schemas.microsoft.com/office/drawing/2014/main" id="{B6585D6E-840F-720B-88DF-C8BA797A9715}"/>
                </a:ext>
              </a:extLst>
            </p:cNvPr>
            <p:cNvCxnSpPr>
              <a:cxnSpLocks/>
            </p:cNvCxnSpPr>
            <p:nvPr/>
          </p:nvCxnSpPr>
          <p:spPr>
            <a:xfrm>
              <a:off x="6047745" y="21363216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339">
              <a:extLst>
                <a:ext uri="{FF2B5EF4-FFF2-40B4-BE49-F238E27FC236}">
                  <a16:creationId xmlns:a16="http://schemas.microsoft.com/office/drawing/2014/main" id="{9D903E25-B1C6-6544-38CE-FAE3B070B5F0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12738842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339">
              <a:extLst>
                <a:ext uri="{FF2B5EF4-FFF2-40B4-BE49-F238E27FC236}">
                  <a16:creationId xmlns:a16="http://schemas.microsoft.com/office/drawing/2014/main" id="{E346CF0D-B83E-4618-BFD8-4CD2677D608E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18666764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339">
              <a:extLst>
                <a:ext uri="{FF2B5EF4-FFF2-40B4-BE49-F238E27FC236}">
                  <a16:creationId xmlns:a16="http://schemas.microsoft.com/office/drawing/2014/main" id="{0542BFBA-6E5A-F402-907F-1A6962206BFC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24141585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339">
              <a:extLst>
                <a:ext uri="{FF2B5EF4-FFF2-40B4-BE49-F238E27FC236}">
                  <a16:creationId xmlns:a16="http://schemas.microsoft.com/office/drawing/2014/main" id="{51DA2208-4355-C339-1074-4B76FAFBE567}"/>
                </a:ext>
              </a:extLst>
            </p:cNvPr>
            <p:cNvCxnSpPr>
              <a:cxnSpLocks/>
            </p:cNvCxnSpPr>
            <p:nvPr/>
          </p:nvCxnSpPr>
          <p:spPr>
            <a:xfrm>
              <a:off x="3851181" y="27310999"/>
              <a:ext cx="0" cy="204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uppieren 119">
              <a:extLst>
                <a:ext uri="{FF2B5EF4-FFF2-40B4-BE49-F238E27FC236}">
                  <a16:creationId xmlns:a16="http://schemas.microsoft.com/office/drawing/2014/main" id="{1FCE9C43-7D9E-A2DB-5A1B-A5C4A68533F6}"/>
                </a:ext>
              </a:extLst>
            </p:cNvPr>
            <p:cNvGrpSpPr/>
            <p:nvPr/>
          </p:nvGrpSpPr>
          <p:grpSpPr>
            <a:xfrm>
              <a:off x="16845990" y="13180112"/>
              <a:ext cx="11053546" cy="2444657"/>
              <a:chOff x="11752012" y="10592503"/>
              <a:chExt cx="13224585" cy="2893833"/>
            </a:xfrm>
          </p:grpSpPr>
          <p:grpSp>
            <p:nvGrpSpPr>
              <p:cNvPr id="121" name="Gruppieren 120">
                <a:extLst>
                  <a:ext uri="{FF2B5EF4-FFF2-40B4-BE49-F238E27FC236}">
                    <a16:creationId xmlns:a16="http://schemas.microsoft.com/office/drawing/2014/main" id="{0333FA89-6833-7779-9829-3321FF764C32}"/>
                  </a:ext>
                </a:extLst>
              </p:cNvPr>
              <p:cNvGrpSpPr/>
              <p:nvPr/>
            </p:nvGrpSpPr>
            <p:grpSpPr>
              <a:xfrm>
                <a:off x="11752012" y="10759560"/>
                <a:ext cx="3032497" cy="1967083"/>
                <a:chOff x="10453109" y="10799686"/>
                <a:chExt cx="3697946" cy="2232097"/>
              </a:xfrm>
            </p:grpSpPr>
            <p:grpSp>
              <p:nvGrpSpPr>
                <p:cNvPr id="179" name="Group 21">
                  <a:extLst>
                    <a:ext uri="{FF2B5EF4-FFF2-40B4-BE49-F238E27FC236}">
                      <a16:creationId xmlns:a16="http://schemas.microsoft.com/office/drawing/2014/main" id="{906D7276-8903-0F51-837E-D3877AB101FA}"/>
                    </a:ext>
                  </a:extLst>
                </p:cNvPr>
                <p:cNvGrpSpPr/>
                <p:nvPr/>
              </p:nvGrpSpPr>
              <p:grpSpPr>
                <a:xfrm>
                  <a:off x="11982724" y="10799686"/>
                  <a:ext cx="2168331" cy="1460692"/>
                  <a:chOff x="5657916" y="3095789"/>
                  <a:chExt cx="876515" cy="666586"/>
                </a:xfrm>
              </p:grpSpPr>
              <p:sp>
                <p:nvSpPr>
                  <p:cNvPr id="188" name="Freeform: Shape 18">
                    <a:extLst>
                      <a:ext uri="{FF2B5EF4-FFF2-40B4-BE49-F238E27FC236}">
                        <a16:creationId xmlns:a16="http://schemas.microsoft.com/office/drawing/2014/main" id="{CF13DED5-7A1E-02F0-95E9-61EBDEBF2821}"/>
                      </a:ext>
                    </a:extLst>
                  </p:cNvPr>
                  <p:cNvSpPr/>
                  <p:nvPr/>
                </p:nvSpPr>
                <p:spPr>
                  <a:xfrm>
                    <a:off x="5895975" y="3305175"/>
                    <a:ext cx="390525" cy="457200"/>
                  </a:xfrm>
                  <a:custGeom>
                    <a:avLst/>
                    <a:gdLst>
                      <a:gd name="connsiteX0" fmla="*/ 271463 w 390525"/>
                      <a:gd name="connsiteY0" fmla="*/ 0 h 457200"/>
                      <a:gd name="connsiteX1" fmla="*/ 119063 w 390525"/>
                      <a:gd name="connsiteY1" fmla="*/ 0 h 457200"/>
                      <a:gd name="connsiteX2" fmla="*/ 119063 w 390525"/>
                      <a:gd name="connsiteY2" fmla="*/ 228600 h 457200"/>
                      <a:gd name="connsiteX3" fmla="*/ 0 w 390525"/>
                      <a:gd name="connsiteY3" fmla="*/ 228600 h 457200"/>
                      <a:gd name="connsiteX4" fmla="*/ 195263 w 390525"/>
                      <a:gd name="connsiteY4" fmla="*/ 457200 h 457200"/>
                      <a:gd name="connsiteX5" fmla="*/ 390525 w 390525"/>
                      <a:gd name="connsiteY5" fmla="*/ 228600 h 457200"/>
                      <a:gd name="connsiteX6" fmla="*/ 271463 w 390525"/>
                      <a:gd name="connsiteY6" fmla="*/ 228600 h 457200"/>
                      <a:gd name="connsiteX7" fmla="*/ 271463 w 390525"/>
                      <a:gd name="connsiteY7" fmla="*/ 0 h 4572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0525" h="457200" fill="none" extrusionOk="0">
                        <a:moveTo>
                          <a:pt x="271463" y="0"/>
                        </a:moveTo>
                        <a:cubicBezTo>
                          <a:pt x="203262" y="17648"/>
                          <a:pt x="176255" y="-8518"/>
                          <a:pt x="119063" y="0"/>
                        </a:cubicBezTo>
                        <a:cubicBezTo>
                          <a:pt x="130410" y="76516"/>
                          <a:pt x="96198" y="161827"/>
                          <a:pt x="119063" y="228600"/>
                        </a:cubicBezTo>
                        <a:cubicBezTo>
                          <a:pt x="60409" y="237382"/>
                          <a:pt x="57985" y="222656"/>
                          <a:pt x="0" y="228600"/>
                        </a:cubicBezTo>
                        <a:cubicBezTo>
                          <a:pt x="56925" y="294969"/>
                          <a:pt x="99909" y="354240"/>
                          <a:pt x="195263" y="457200"/>
                        </a:cubicBezTo>
                        <a:cubicBezTo>
                          <a:pt x="249604" y="347473"/>
                          <a:pt x="356346" y="323221"/>
                          <a:pt x="390525" y="228600"/>
                        </a:cubicBezTo>
                        <a:cubicBezTo>
                          <a:pt x="331863" y="239958"/>
                          <a:pt x="300964" y="228054"/>
                          <a:pt x="271463" y="228600"/>
                        </a:cubicBezTo>
                        <a:cubicBezTo>
                          <a:pt x="249559" y="127234"/>
                          <a:pt x="291597" y="59416"/>
                          <a:pt x="271463" y="0"/>
                        </a:cubicBezTo>
                        <a:close/>
                      </a:path>
                      <a:path w="390525" h="457200" stroke="0" extrusionOk="0">
                        <a:moveTo>
                          <a:pt x="271463" y="0"/>
                        </a:moveTo>
                        <a:cubicBezTo>
                          <a:pt x="230180" y="12983"/>
                          <a:pt x="168357" y="-16862"/>
                          <a:pt x="119063" y="0"/>
                        </a:cubicBezTo>
                        <a:cubicBezTo>
                          <a:pt x="141852" y="46588"/>
                          <a:pt x="118141" y="167658"/>
                          <a:pt x="119063" y="228600"/>
                        </a:cubicBezTo>
                        <a:cubicBezTo>
                          <a:pt x="65032" y="236395"/>
                          <a:pt x="58707" y="225907"/>
                          <a:pt x="0" y="228600"/>
                        </a:cubicBezTo>
                        <a:cubicBezTo>
                          <a:pt x="64579" y="281238"/>
                          <a:pt x="103276" y="356084"/>
                          <a:pt x="195263" y="457200"/>
                        </a:cubicBezTo>
                        <a:cubicBezTo>
                          <a:pt x="233770" y="390527"/>
                          <a:pt x="330653" y="328771"/>
                          <a:pt x="390525" y="228600"/>
                        </a:cubicBezTo>
                        <a:cubicBezTo>
                          <a:pt x="355623" y="233517"/>
                          <a:pt x="316695" y="224574"/>
                          <a:pt x="271463" y="228600"/>
                        </a:cubicBezTo>
                        <a:cubicBezTo>
                          <a:pt x="248837" y="138797"/>
                          <a:pt x="283831" y="76561"/>
                          <a:pt x="271463" y="0"/>
                        </a:cubicBezTo>
                        <a:close/>
                      </a:path>
                    </a:pathLst>
                  </a:custGeom>
                  <a:solidFill>
                    <a:srgbClr val="2981BE">
                      <a:lumMod val="20000"/>
                      <a:lumOff val="80000"/>
                    </a:srgbClr>
                  </a:solidFill>
                  <a:ln w="9525" cap="flat">
                    <a:solidFill>
                      <a:sysClr val="windowText" lastClr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760662881">
                          <a:custGeom>
                            <a:avLst/>
                            <a:gdLst>
                              <a:gd name="connsiteX0" fmla="*/ 271463 w 390525"/>
                              <a:gd name="connsiteY0" fmla="*/ 0 h 457200"/>
                              <a:gd name="connsiteX1" fmla="*/ 119063 w 390525"/>
                              <a:gd name="connsiteY1" fmla="*/ 0 h 457200"/>
                              <a:gd name="connsiteX2" fmla="*/ 119063 w 390525"/>
                              <a:gd name="connsiteY2" fmla="*/ 228600 h 457200"/>
                              <a:gd name="connsiteX3" fmla="*/ 0 w 390525"/>
                              <a:gd name="connsiteY3" fmla="*/ 228600 h 457200"/>
                              <a:gd name="connsiteX4" fmla="*/ 195263 w 390525"/>
                              <a:gd name="connsiteY4" fmla="*/ 457200 h 457200"/>
                              <a:gd name="connsiteX5" fmla="*/ 390525 w 390525"/>
                              <a:gd name="connsiteY5" fmla="*/ 228600 h 457200"/>
                              <a:gd name="connsiteX6" fmla="*/ 271463 w 390525"/>
                              <a:gd name="connsiteY6" fmla="*/ 228600 h 4572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390525" h="457200">
                                <a:moveTo>
                                  <a:pt x="271463" y="0"/>
                                </a:moveTo>
                                <a:lnTo>
                                  <a:pt x="119063" y="0"/>
                                </a:lnTo>
                                <a:lnTo>
                                  <a:pt x="119063" y="228600"/>
                                </a:lnTo>
                                <a:lnTo>
                                  <a:pt x="0" y="228600"/>
                                </a:lnTo>
                                <a:lnTo>
                                  <a:pt x="195263" y="457200"/>
                                </a:lnTo>
                                <a:lnTo>
                                  <a:pt x="390525" y="228600"/>
                                </a:lnTo>
                                <a:lnTo>
                                  <a:pt x="271463" y="228600"/>
                                </a:ln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189" name="Freeform: Shape 20">
                    <a:extLst>
                      <a:ext uri="{FF2B5EF4-FFF2-40B4-BE49-F238E27FC236}">
                        <a16:creationId xmlns:a16="http://schemas.microsoft.com/office/drawing/2014/main" id="{27A9981F-F0E2-BF04-4355-E3261CC9A943}"/>
                      </a:ext>
                    </a:extLst>
                  </p:cNvPr>
                  <p:cNvSpPr/>
                  <p:nvPr/>
                </p:nvSpPr>
                <p:spPr>
                  <a:xfrm>
                    <a:off x="5657916" y="3095789"/>
                    <a:ext cx="876515" cy="533235"/>
                  </a:xfrm>
                  <a:custGeom>
                    <a:avLst/>
                    <a:gdLst>
                      <a:gd name="connsiteX0" fmla="*/ 748599 w 876515"/>
                      <a:gd name="connsiteY0" fmla="*/ 237008 h 533235"/>
                      <a:gd name="connsiteX1" fmla="*/ 677161 w 876515"/>
                      <a:gd name="connsiteY1" fmla="*/ 120803 h 533235"/>
                      <a:gd name="connsiteX2" fmla="*/ 540954 w 876515"/>
                      <a:gd name="connsiteY2" fmla="*/ 92228 h 533235"/>
                      <a:gd name="connsiteX3" fmla="*/ 324736 w 876515"/>
                      <a:gd name="connsiteY3" fmla="*/ 5550 h 533235"/>
                      <a:gd name="connsiteX4" fmla="*/ 170431 w 876515"/>
                      <a:gd name="connsiteY4" fmla="*/ 177000 h 533235"/>
                      <a:gd name="connsiteX5" fmla="*/ 34224 w 876515"/>
                      <a:gd name="connsiteY5" fmla="*/ 247485 h 533235"/>
                      <a:gd name="connsiteX6" fmla="*/ 16126 w 876515"/>
                      <a:gd name="connsiteY6" fmla="*/ 430365 h 533235"/>
                      <a:gd name="connsiteX7" fmla="*/ 165669 w 876515"/>
                      <a:gd name="connsiteY7" fmla="*/ 532283 h 533235"/>
                      <a:gd name="connsiteX8" fmla="*/ 235201 w 876515"/>
                      <a:gd name="connsiteY8" fmla="*/ 532283 h 533235"/>
                      <a:gd name="connsiteX9" fmla="*/ 209484 w 876515"/>
                      <a:gd name="connsiteY9" fmla="*/ 500850 h 533235"/>
                      <a:gd name="connsiteX10" fmla="*/ 185671 w 876515"/>
                      <a:gd name="connsiteY10" fmla="*/ 473228 h 533235"/>
                      <a:gd name="connsiteX11" fmla="*/ 168526 w 876515"/>
                      <a:gd name="connsiteY11" fmla="*/ 473228 h 533235"/>
                      <a:gd name="connsiteX12" fmla="*/ 68514 w 876515"/>
                      <a:gd name="connsiteY12" fmla="*/ 405600 h 533235"/>
                      <a:gd name="connsiteX13" fmla="*/ 80896 w 876515"/>
                      <a:gd name="connsiteY13" fmla="*/ 283680 h 533235"/>
                      <a:gd name="connsiteX14" fmla="*/ 193291 w 876515"/>
                      <a:gd name="connsiteY14" fmla="*/ 237960 h 533235"/>
                      <a:gd name="connsiteX15" fmla="*/ 226629 w 876515"/>
                      <a:gd name="connsiteY15" fmla="*/ 243675 h 533235"/>
                      <a:gd name="connsiteX16" fmla="*/ 226629 w 876515"/>
                      <a:gd name="connsiteY16" fmla="*/ 206528 h 533235"/>
                      <a:gd name="connsiteX17" fmla="*/ 338071 w 876515"/>
                      <a:gd name="connsiteY17" fmla="*/ 63653 h 533235"/>
                      <a:gd name="connsiteX18" fmla="*/ 501901 w 876515"/>
                      <a:gd name="connsiteY18" fmla="*/ 139853 h 533235"/>
                      <a:gd name="connsiteX19" fmla="*/ 513331 w 876515"/>
                      <a:gd name="connsiteY19" fmla="*/ 162713 h 533235"/>
                      <a:gd name="connsiteX20" fmla="*/ 537144 w 876515"/>
                      <a:gd name="connsiteY20" fmla="*/ 154140 h 533235"/>
                      <a:gd name="connsiteX21" fmla="*/ 643824 w 876515"/>
                      <a:gd name="connsiteY21" fmla="*/ 169380 h 533235"/>
                      <a:gd name="connsiteX22" fmla="*/ 693354 w 876515"/>
                      <a:gd name="connsiteY22" fmla="*/ 265583 h 533235"/>
                      <a:gd name="connsiteX23" fmla="*/ 693354 w 876515"/>
                      <a:gd name="connsiteY23" fmla="*/ 295110 h 533235"/>
                      <a:gd name="connsiteX24" fmla="*/ 732406 w 876515"/>
                      <a:gd name="connsiteY24" fmla="*/ 295110 h 533235"/>
                      <a:gd name="connsiteX25" fmla="*/ 818131 w 876515"/>
                      <a:gd name="connsiteY25" fmla="*/ 384645 h 533235"/>
                      <a:gd name="connsiteX26" fmla="*/ 731454 w 876515"/>
                      <a:gd name="connsiteY26" fmla="*/ 473228 h 533235"/>
                      <a:gd name="connsiteX27" fmla="*/ 681924 w 876515"/>
                      <a:gd name="connsiteY27" fmla="*/ 473228 h 533235"/>
                      <a:gd name="connsiteX28" fmla="*/ 657159 w 876515"/>
                      <a:gd name="connsiteY28" fmla="*/ 500850 h 533235"/>
                      <a:gd name="connsiteX29" fmla="*/ 630489 w 876515"/>
                      <a:gd name="connsiteY29" fmla="*/ 533235 h 533235"/>
                      <a:gd name="connsiteX30" fmla="*/ 731454 w 876515"/>
                      <a:gd name="connsiteY30" fmla="*/ 533235 h 533235"/>
                      <a:gd name="connsiteX31" fmla="*/ 876234 w 876515"/>
                      <a:gd name="connsiteY31" fmla="*/ 393218 h 533235"/>
                      <a:gd name="connsiteX32" fmla="*/ 748599 w 876515"/>
                      <a:gd name="connsiteY32" fmla="*/ 237008 h 533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876515" h="533235" fill="none" extrusionOk="0">
                        <a:moveTo>
                          <a:pt x="748599" y="237008"/>
                        </a:moveTo>
                        <a:cubicBezTo>
                          <a:pt x="728861" y="187421"/>
                          <a:pt x="708280" y="149712"/>
                          <a:pt x="677161" y="120803"/>
                        </a:cubicBezTo>
                        <a:cubicBezTo>
                          <a:pt x="632131" y="93794"/>
                          <a:pt x="587330" y="71674"/>
                          <a:pt x="540954" y="92228"/>
                        </a:cubicBezTo>
                        <a:cubicBezTo>
                          <a:pt x="492430" y="22646"/>
                          <a:pt x="408990" y="-13112"/>
                          <a:pt x="324736" y="5550"/>
                        </a:cubicBezTo>
                        <a:cubicBezTo>
                          <a:pt x="262498" y="12024"/>
                          <a:pt x="191861" y="88610"/>
                          <a:pt x="170431" y="177000"/>
                        </a:cubicBezTo>
                        <a:cubicBezTo>
                          <a:pt x="116229" y="185923"/>
                          <a:pt x="62217" y="216944"/>
                          <a:pt x="34224" y="247485"/>
                        </a:cubicBezTo>
                        <a:cubicBezTo>
                          <a:pt x="1247" y="295215"/>
                          <a:pt x="-19945" y="383770"/>
                          <a:pt x="16126" y="430365"/>
                        </a:cubicBezTo>
                        <a:cubicBezTo>
                          <a:pt x="44329" y="483678"/>
                          <a:pt x="97720" y="511620"/>
                          <a:pt x="165669" y="532283"/>
                        </a:cubicBezTo>
                        <a:cubicBezTo>
                          <a:pt x="199815" y="529084"/>
                          <a:pt x="208638" y="539560"/>
                          <a:pt x="235201" y="532283"/>
                        </a:cubicBezTo>
                        <a:cubicBezTo>
                          <a:pt x="223340" y="518024"/>
                          <a:pt x="220495" y="510552"/>
                          <a:pt x="209484" y="500850"/>
                        </a:cubicBezTo>
                        <a:cubicBezTo>
                          <a:pt x="196946" y="492747"/>
                          <a:pt x="193602" y="481288"/>
                          <a:pt x="185671" y="473228"/>
                        </a:cubicBezTo>
                        <a:cubicBezTo>
                          <a:pt x="180743" y="475060"/>
                          <a:pt x="175615" y="472780"/>
                          <a:pt x="168526" y="473228"/>
                        </a:cubicBezTo>
                        <a:cubicBezTo>
                          <a:pt x="113747" y="467415"/>
                          <a:pt x="91200" y="451222"/>
                          <a:pt x="68514" y="405600"/>
                        </a:cubicBezTo>
                        <a:cubicBezTo>
                          <a:pt x="41171" y="366621"/>
                          <a:pt x="51760" y="313348"/>
                          <a:pt x="80896" y="283680"/>
                        </a:cubicBezTo>
                        <a:cubicBezTo>
                          <a:pt x="115772" y="247621"/>
                          <a:pt x="150223" y="242667"/>
                          <a:pt x="193291" y="237960"/>
                        </a:cubicBezTo>
                        <a:cubicBezTo>
                          <a:pt x="204940" y="238168"/>
                          <a:pt x="216879" y="246073"/>
                          <a:pt x="226629" y="243675"/>
                        </a:cubicBezTo>
                        <a:cubicBezTo>
                          <a:pt x="225956" y="234822"/>
                          <a:pt x="229929" y="219055"/>
                          <a:pt x="226629" y="206528"/>
                        </a:cubicBezTo>
                        <a:cubicBezTo>
                          <a:pt x="223303" y="158557"/>
                          <a:pt x="258753" y="66262"/>
                          <a:pt x="338071" y="63653"/>
                        </a:cubicBezTo>
                        <a:cubicBezTo>
                          <a:pt x="409921" y="38256"/>
                          <a:pt x="478461" y="74633"/>
                          <a:pt x="501901" y="139853"/>
                        </a:cubicBezTo>
                        <a:cubicBezTo>
                          <a:pt x="504641" y="144792"/>
                          <a:pt x="509825" y="157684"/>
                          <a:pt x="513331" y="162713"/>
                        </a:cubicBezTo>
                        <a:cubicBezTo>
                          <a:pt x="522408" y="156930"/>
                          <a:pt x="527141" y="159096"/>
                          <a:pt x="537144" y="154140"/>
                        </a:cubicBezTo>
                        <a:cubicBezTo>
                          <a:pt x="580477" y="149609"/>
                          <a:pt x="608156" y="145176"/>
                          <a:pt x="643824" y="169380"/>
                        </a:cubicBezTo>
                        <a:cubicBezTo>
                          <a:pt x="674028" y="182850"/>
                          <a:pt x="686490" y="227463"/>
                          <a:pt x="693354" y="265583"/>
                        </a:cubicBezTo>
                        <a:cubicBezTo>
                          <a:pt x="696745" y="272715"/>
                          <a:pt x="690878" y="283082"/>
                          <a:pt x="693354" y="295110"/>
                        </a:cubicBezTo>
                        <a:cubicBezTo>
                          <a:pt x="707564" y="292476"/>
                          <a:pt x="719158" y="298626"/>
                          <a:pt x="732406" y="295110"/>
                        </a:cubicBezTo>
                        <a:cubicBezTo>
                          <a:pt x="781507" y="286688"/>
                          <a:pt x="814093" y="342053"/>
                          <a:pt x="818131" y="384645"/>
                        </a:cubicBezTo>
                        <a:cubicBezTo>
                          <a:pt x="818963" y="434186"/>
                          <a:pt x="780689" y="464213"/>
                          <a:pt x="731454" y="473228"/>
                        </a:cubicBezTo>
                        <a:cubicBezTo>
                          <a:pt x="713385" y="475954"/>
                          <a:pt x="697842" y="469075"/>
                          <a:pt x="681924" y="473228"/>
                        </a:cubicBezTo>
                        <a:cubicBezTo>
                          <a:pt x="679307" y="481208"/>
                          <a:pt x="659981" y="492186"/>
                          <a:pt x="657159" y="500850"/>
                        </a:cubicBezTo>
                        <a:cubicBezTo>
                          <a:pt x="648411" y="514259"/>
                          <a:pt x="637835" y="522733"/>
                          <a:pt x="630489" y="533235"/>
                        </a:cubicBezTo>
                        <a:cubicBezTo>
                          <a:pt x="661480" y="529169"/>
                          <a:pt x="698814" y="536933"/>
                          <a:pt x="731454" y="533235"/>
                        </a:cubicBezTo>
                        <a:cubicBezTo>
                          <a:pt x="818249" y="524511"/>
                          <a:pt x="885139" y="485536"/>
                          <a:pt x="876234" y="393218"/>
                        </a:cubicBezTo>
                        <a:cubicBezTo>
                          <a:pt x="880643" y="314005"/>
                          <a:pt x="819050" y="269554"/>
                          <a:pt x="748599" y="237008"/>
                        </a:cubicBezTo>
                        <a:close/>
                      </a:path>
                      <a:path w="876515" h="533235" stroke="0" extrusionOk="0">
                        <a:moveTo>
                          <a:pt x="748599" y="237008"/>
                        </a:moveTo>
                        <a:cubicBezTo>
                          <a:pt x="738059" y="198404"/>
                          <a:pt x="718507" y="150873"/>
                          <a:pt x="677161" y="120803"/>
                        </a:cubicBezTo>
                        <a:cubicBezTo>
                          <a:pt x="643749" y="94915"/>
                          <a:pt x="593848" y="82070"/>
                          <a:pt x="540954" y="92228"/>
                        </a:cubicBezTo>
                        <a:cubicBezTo>
                          <a:pt x="494055" y="14492"/>
                          <a:pt x="432244" y="-15758"/>
                          <a:pt x="324736" y="5550"/>
                        </a:cubicBezTo>
                        <a:cubicBezTo>
                          <a:pt x="253114" y="14765"/>
                          <a:pt x="204985" y="93617"/>
                          <a:pt x="170431" y="177000"/>
                        </a:cubicBezTo>
                        <a:cubicBezTo>
                          <a:pt x="116386" y="180121"/>
                          <a:pt x="75694" y="198056"/>
                          <a:pt x="34224" y="247485"/>
                        </a:cubicBezTo>
                        <a:cubicBezTo>
                          <a:pt x="-6336" y="301487"/>
                          <a:pt x="-11847" y="368329"/>
                          <a:pt x="16126" y="430365"/>
                        </a:cubicBezTo>
                        <a:cubicBezTo>
                          <a:pt x="35363" y="478634"/>
                          <a:pt x="108998" y="519097"/>
                          <a:pt x="165669" y="532283"/>
                        </a:cubicBezTo>
                        <a:cubicBezTo>
                          <a:pt x="188676" y="529416"/>
                          <a:pt x="207500" y="538903"/>
                          <a:pt x="235201" y="532283"/>
                        </a:cubicBezTo>
                        <a:cubicBezTo>
                          <a:pt x="219986" y="520066"/>
                          <a:pt x="222629" y="510010"/>
                          <a:pt x="209484" y="500850"/>
                        </a:cubicBezTo>
                        <a:cubicBezTo>
                          <a:pt x="202265" y="494719"/>
                          <a:pt x="199258" y="484130"/>
                          <a:pt x="185671" y="473228"/>
                        </a:cubicBezTo>
                        <a:cubicBezTo>
                          <a:pt x="177119" y="474724"/>
                          <a:pt x="175645" y="472719"/>
                          <a:pt x="168526" y="473228"/>
                        </a:cubicBezTo>
                        <a:cubicBezTo>
                          <a:pt x="135776" y="463531"/>
                          <a:pt x="81263" y="445490"/>
                          <a:pt x="68514" y="405600"/>
                        </a:cubicBezTo>
                        <a:cubicBezTo>
                          <a:pt x="57480" y="373219"/>
                          <a:pt x="48852" y="326653"/>
                          <a:pt x="80896" y="283680"/>
                        </a:cubicBezTo>
                        <a:cubicBezTo>
                          <a:pt x="108665" y="248533"/>
                          <a:pt x="151917" y="231398"/>
                          <a:pt x="193291" y="237960"/>
                        </a:cubicBezTo>
                        <a:cubicBezTo>
                          <a:pt x="209975" y="237718"/>
                          <a:pt x="218729" y="243728"/>
                          <a:pt x="226629" y="243675"/>
                        </a:cubicBezTo>
                        <a:cubicBezTo>
                          <a:pt x="226082" y="227720"/>
                          <a:pt x="227748" y="224787"/>
                          <a:pt x="226629" y="206528"/>
                        </a:cubicBezTo>
                        <a:cubicBezTo>
                          <a:pt x="231508" y="143299"/>
                          <a:pt x="280459" y="69678"/>
                          <a:pt x="338071" y="63653"/>
                        </a:cubicBezTo>
                        <a:cubicBezTo>
                          <a:pt x="414593" y="44299"/>
                          <a:pt x="462647" y="67509"/>
                          <a:pt x="501901" y="139853"/>
                        </a:cubicBezTo>
                        <a:cubicBezTo>
                          <a:pt x="507410" y="144086"/>
                          <a:pt x="505095" y="153002"/>
                          <a:pt x="513331" y="162713"/>
                        </a:cubicBezTo>
                        <a:cubicBezTo>
                          <a:pt x="517993" y="159433"/>
                          <a:pt x="528143" y="158035"/>
                          <a:pt x="537144" y="154140"/>
                        </a:cubicBezTo>
                        <a:cubicBezTo>
                          <a:pt x="573882" y="144227"/>
                          <a:pt x="605426" y="144556"/>
                          <a:pt x="643824" y="169380"/>
                        </a:cubicBezTo>
                        <a:cubicBezTo>
                          <a:pt x="672741" y="192443"/>
                          <a:pt x="691390" y="225523"/>
                          <a:pt x="693354" y="265583"/>
                        </a:cubicBezTo>
                        <a:cubicBezTo>
                          <a:pt x="695414" y="272341"/>
                          <a:pt x="690507" y="284129"/>
                          <a:pt x="693354" y="295110"/>
                        </a:cubicBezTo>
                        <a:cubicBezTo>
                          <a:pt x="703289" y="292388"/>
                          <a:pt x="717858" y="299532"/>
                          <a:pt x="732406" y="295110"/>
                        </a:cubicBezTo>
                        <a:cubicBezTo>
                          <a:pt x="787897" y="295372"/>
                          <a:pt x="820040" y="333290"/>
                          <a:pt x="818131" y="384645"/>
                        </a:cubicBezTo>
                        <a:cubicBezTo>
                          <a:pt x="815390" y="430501"/>
                          <a:pt x="783387" y="470503"/>
                          <a:pt x="731454" y="473228"/>
                        </a:cubicBezTo>
                        <a:cubicBezTo>
                          <a:pt x="711365" y="478113"/>
                          <a:pt x="698020" y="468916"/>
                          <a:pt x="681924" y="473228"/>
                        </a:cubicBezTo>
                        <a:cubicBezTo>
                          <a:pt x="673957" y="485365"/>
                          <a:pt x="662648" y="489393"/>
                          <a:pt x="657159" y="500850"/>
                        </a:cubicBezTo>
                        <a:cubicBezTo>
                          <a:pt x="647017" y="516487"/>
                          <a:pt x="639466" y="519727"/>
                          <a:pt x="630489" y="533235"/>
                        </a:cubicBezTo>
                        <a:cubicBezTo>
                          <a:pt x="671911" y="527476"/>
                          <a:pt x="704483" y="537290"/>
                          <a:pt x="731454" y="533235"/>
                        </a:cubicBezTo>
                        <a:cubicBezTo>
                          <a:pt x="817965" y="514898"/>
                          <a:pt x="872107" y="448290"/>
                          <a:pt x="876234" y="393218"/>
                        </a:cubicBezTo>
                        <a:cubicBezTo>
                          <a:pt x="868332" y="307575"/>
                          <a:pt x="828637" y="262755"/>
                          <a:pt x="748599" y="237008"/>
                        </a:cubicBezTo>
                        <a:close/>
                      </a:path>
                    </a:pathLst>
                  </a:custGeom>
                  <a:solidFill>
                    <a:srgbClr val="FFC000">
                      <a:lumMod val="20000"/>
                      <a:lumOff val="80000"/>
                    </a:srgbClr>
                  </a:solidFill>
                  <a:ln w="9525" cap="flat">
                    <a:solidFill>
                      <a:sysClr val="windowText" lastClr="000000"/>
                    </a:solidFill>
                    <a:prstDash val="solid"/>
                    <a:miter/>
                    <a:extLst>
                      <a:ext uri="{C807C97D-BFC1-408E-A445-0C87EB9F89A2}">
                        <ask:lineSketchStyleProps xmlns:ask="http://schemas.microsoft.com/office/drawing/2018/sketchyshapes" sd="853487591">
                          <a:custGeom>
                            <a:avLst/>
                            <a:gdLst>
                              <a:gd name="connsiteX0" fmla="*/ 748599 w 876515"/>
                              <a:gd name="connsiteY0" fmla="*/ 237008 h 533235"/>
                              <a:gd name="connsiteX1" fmla="*/ 677161 w 876515"/>
                              <a:gd name="connsiteY1" fmla="*/ 120803 h 533235"/>
                              <a:gd name="connsiteX2" fmla="*/ 540954 w 876515"/>
                              <a:gd name="connsiteY2" fmla="*/ 92228 h 533235"/>
                              <a:gd name="connsiteX3" fmla="*/ 324736 w 876515"/>
                              <a:gd name="connsiteY3" fmla="*/ 5550 h 533235"/>
                              <a:gd name="connsiteX4" fmla="*/ 170431 w 876515"/>
                              <a:gd name="connsiteY4" fmla="*/ 177000 h 533235"/>
                              <a:gd name="connsiteX5" fmla="*/ 34224 w 876515"/>
                              <a:gd name="connsiteY5" fmla="*/ 247485 h 533235"/>
                              <a:gd name="connsiteX6" fmla="*/ 16126 w 876515"/>
                              <a:gd name="connsiteY6" fmla="*/ 430365 h 533235"/>
                              <a:gd name="connsiteX7" fmla="*/ 165669 w 876515"/>
                              <a:gd name="connsiteY7" fmla="*/ 532283 h 533235"/>
                              <a:gd name="connsiteX8" fmla="*/ 235201 w 876515"/>
                              <a:gd name="connsiteY8" fmla="*/ 532283 h 533235"/>
                              <a:gd name="connsiteX9" fmla="*/ 209484 w 876515"/>
                              <a:gd name="connsiteY9" fmla="*/ 500850 h 533235"/>
                              <a:gd name="connsiteX10" fmla="*/ 185671 w 876515"/>
                              <a:gd name="connsiteY10" fmla="*/ 473228 h 533235"/>
                              <a:gd name="connsiteX11" fmla="*/ 168526 w 876515"/>
                              <a:gd name="connsiteY11" fmla="*/ 473228 h 533235"/>
                              <a:gd name="connsiteX12" fmla="*/ 68514 w 876515"/>
                              <a:gd name="connsiteY12" fmla="*/ 405600 h 533235"/>
                              <a:gd name="connsiteX13" fmla="*/ 80896 w 876515"/>
                              <a:gd name="connsiteY13" fmla="*/ 283680 h 533235"/>
                              <a:gd name="connsiteX14" fmla="*/ 193291 w 876515"/>
                              <a:gd name="connsiteY14" fmla="*/ 237960 h 533235"/>
                              <a:gd name="connsiteX15" fmla="*/ 226629 w 876515"/>
                              <a:gd name="connsiteY15" fmla="*/ 243675 h 533235"/>
                              <a:gd name="connsiteX16" fmla="*/ 226629 w 876515"/>
                              <a:gd name="connsiteY16" fmla="*/ 206528 h 533235"/>
                              <a:gd name="connsiteX17" fmla="*/ 338071 w 876515"/>
                              <a:gd name="connsiteY17" fmla="*/ 63653 h 533235"/>
                              <a:gd name="connsiteX18" fmla="*/ 501901 w 876515"/>
                              <a:gd name="connsiteY18" fmla="*/ 139853 h 533235"/>
                              <a:gd name="connsiteX19" fmla="*/ 513331 w 876515"/>
                              <a:gd name="connsiteY19" fmla="*/ 162713 h 533235"/>
                              <a:gd name="connsiteX20" fmla="*/ 537144 w 876515"/>
                              <a:gd name="connsiteY20" fmla="*/ 154140 h 533235"/>
                              <a:gd name="connsiteX21" fmla="*/ 643824 w 876515"/>
                              <a:gd name="connsiteY21" fmla="*/ 169380 h 533235"/>
                              <a:gd name="connsiteX22" fmla="*/ 693354 w 876515"/>
                              <a:gd name="connsiteY22" fmla="*/ 265583 h 533235"/>
                              <a:gd name="connsiteX23" fmla="*/ 693354 w 876515"/>
                              <a:gd name="connsiteY23" fmla="*/ 295110 h 533235"/>
                              <a:gd name="connsiteX24" fmla="*/ 732406 w 876515"/>
                              <a:gd name="connsiteY24" fmla="*/ 295110 h 533235"/>
                              <a:gd name="connsiteX25" fmla="*/ 818131 w 876515"/>
                              <a:gd name="connsiteY25" fmla="*/ 384645 h 533235"/>
                              <a:gd name="connsiteX26" fmla="*/ 731454 w 876515"/>
                              <a:gd name="connsiteY26" fmla="*/ 473228 h 533235"/>
                              <a:gd name="connsiteX27" fmla="*/ 681924 w 876515"/>
                              <a:gd name="connsiteY27" fmla="*/ 473228 h 533235"/>
                              <a:gd name="connsiteX28" fmla="*/ 657159 w 876515"/>
                              <a:gd name="connsiteY28" fmla="*/ 500850 h 533235"/>
                              <a:gd name="connsiteX29" fmla="*/ 630489 w 876515"/>
                              <a:gd name="connsiteY29" fmla="*/ 533235 h 533235"/>
                              <a:gd name="connsiteX30" fmla="*/ 731454 w 876515"/>
                              <a:gd name="connsiteY30" fmla="*/ 533235 h 533235"/>
                              <a:gd name="connsiteX31" fmla="*/ 876234 w 876515"/>
                              <a:gd name="connsiteY31" fmla="*/ 393218 h 533235"/>
                              <a:gd name="connsiteX32" fmla="*/ 748599 w 876515"/>
                              <a:gd name="connsiteY32" fmla="*/ 237008 h 53323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</a:cxnLst>
                            <a:rect l="l" t="t" r="r" b="b"/>
                            <a:pathLst>
                              <a:path w="876515" h="533235">
                                <a:moveTo>
                                  <a:pt x="748599" y="237008"/>
                                </a:moveTo>
                                <a:cubicBezTo>
                                  <a:pt x="740979" y="190335"/>
                                  <a:pt x="715261" y="148425"/>
                                  <a:pt x="677161" y="120803"/>
                                </a:cubicBezTo>
                                <a:cubicBezTo>
                                  <a:pt x="638109" y="93180"/>
                                  <a:pt x="588579" y="82703"/>
                                  <a:pt x="540954" y="92228"/>
                                </a:cubicBezTo>
                                <a:cubicBezTo>
                                  <a:pt x="494281" y="20790"/>
                                  <a:pt x="407604" y="-14452"/>
                                  <a:pt x="324736" y="5550"/>
                                </a:cubicBezTo>
                                <a:cubicBezTo>
                                  <a:pt x="243774" y="26505"/>
                                  <a:pt x="182814" y="94133"/>
                                  <a:pt x="170431" y="177000"/>
                                </a:cubicBezTo>
                                <a:cubicBezTo>
                                  <a:pt x="117091" y="178905"/>
                                  <a:pt x="66609" y="204623"/>
                                  <a:pt x="34224" y="247485"/>
                                </a:cubicBezTo>
                                <a:cubicBezTo>
                                  <a:pt x="-3876" y="300825"/>
                                  <a:pt x="-10544" y="370358"/>
                                  <a:pt x="16126" y="430365"/>
                                </a:cubicBezTo>
                                <a:cubicBezTo>
                                  <a:pt x="43749" y="489420"/>
                                  <a:pt x="100899" y="528473"/>
                                  <a:pt x="165669" y="532283"/>
                                </a:cubicBezTo>
                                <a:lnTo>
                                  <a:pt x="235201" y="532283"/>
                                </a:lnTo>
                                <a:lnTo>
                                  <a:pt x="209484" y="500850"/>
                                </a:lnTo>
                                <a:lnTo>
                                  <a:pt x="185671" y="473228"/>
                                </a:lnTo>
                                <a:lnTo>
                                  <a:pt x="168526" y="473228"/>
                                </a:lnTo>
                                <a:cubicBezTo>
                                  <a:pt x="125664" y="470370"/>
                                  <a:pt x="87564" y="444653"/>
                                  <a:pt x="68514" y="405600"/>
                                </a:cubicBezTo>
                                <a:cubicBezTo>
                                  <a:pt x="50416" y="365595"/>
                                  <a:pt x="55179" y="319875"/>
                                  <a:pt x="80896" y="283680"/>
                                </a:cubicBezTo>
                                <a:cubicBezTo>
                                  <a:pt x="106614" y="248438"/>
                                  <a:pt x="149476" y="231293"/>
                                  <a:pt x="193291" y="237960"/>
                                </a:cubicBezTo>
                                <a:lnTo>
                                  <a:pt x="226629" y="243675"/>
                                </a:lnTo>
                                <a:lnTo>
                                  <a:pt x="226629" y="206528"/>
                                </a:lnTo>
                                <a:cubicBezTo>
                                  <a:pt x="226629" y="138900"/>
                                  <a:pt x="272349" y="79845"/>
                                  <a:pt x="338071" y="63653"/>
                                </a:cubicBezTo>
                                <a:cubicBezTo>
                                  <a:pt x="403794" y="47460"/>
                                  <a:pt x="471421" y="79845"/>
                                  <a:pt x="501901" y="139853"/>
                                </a:cubicBezTo>
                                <a:lnTo>
                                  <a:pt x="513331" y="162713"/>
                                </a:lnTo>
                                <a:lnTo>
                                  <a:pt x="537144" y="154140"/>
                                </a:lnTo>
                                <a:cubicBezTo>
                                  <a:pt x="573339" y="141758"/>
                                  <a:pt x="612391" y="147473"/>
                                  <a:pt x="643824" y="169380"/>
                                </a:cubicBezTo>
                                <a:cubicBezTo>
                                  <a:pt x="674304" y="192240"/>
                                  <a:pt x="692401" y="227483"/>
                                  <a:pt x="693354" y="265583"/>
                                </a:cubicBezTo>
                                <a:lnTo>
                                  <a:pt x="693354" y="295110"/>
                                </a:lnTo>
                                <a:lnTo>
                                  <a:pt x="732406" y="295110"/>
                                </a:lnTo>
                                <a:cubicBezTo>
                                  <a:pt x="780984" y="297015"/>
                                  <a:pt x="819084" y="337020"/>
                                  <a:pt x="818131" y="384645"/>
                                </a:cubicBezTo>
                                <a:cubicBezTo>
                                  <a:pt x="818131" y="433223"/>
                                  <a:pt x="779079" y="472275"/>
                                  <a:pt x="731454" y="473228"/>
                                </a:cubicBezTo>
                                <a:lnTo>
                                  <a:pt x="681924" y="473228"/>
                                </a:lnTo>
                                <a:lnTo>
                                  <a:pt x="657159" y="500850"/>
                                </a:lnTo>
                                <a:lnTo>
                                  <a:pt x="630489" y="533235"/>
                                </a:lnTo>
                                <a:lnTo>
                                  <a:pt x="731454" y="533235"/>
                                </a:lnTo>
                                <a:cubicBezTo>
                                  <a:pt x="808606" y="531330"/>
                                  <a:pt x="871471" y="470370"/>
                                  <a:pt x="876234" y="393218"/>
                                </a:cubicBezTo>
                                <a:cubicBezTo>
                                  <a:pt x="880996" y="316065"/>
                                  <a:pt x="824799" y="248438"/>
                                  <a:pt x="748599" y="237008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4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180" name="Group 213">
                  <a:extLst>
                    <a:ext uri="{FF2B5EF4-FFF2-40B4-BE49-F238E27FC236}">
                      <a16:creationId xmlns:a16="http://schemas.microsoft.com/office/drawing/2014/main" id="{C03739F0-3C5E-50A4-715E-B84B36FB19A5}"/>
                    </a:ext>
                  </a:extLst>
                </p:cNvPr>
                <p:cNvGrpSpPr/>
                <p:nvPr/>
              </p:nvGrpSpPr>
              <p:grpSpPr>
                <a:xfrm>
                  <a:off x="10453109" y="11694848"/>
                  <a:ext cx="2534126" cy="1336935"/>
                  <a:chOff x="2052118" y="2964701"/>
                  <a:chExt cx="950411" cy="613551"/>
                </a:xfrm>
              </p:grpSpPr>
              <p:sp>
                <p:nvSpPr>
                  <p:cNvPr id="181" name="Freeform: Shape 373">
                    <a:extLst>
                      <a:ext uri="{FF2B5EF4-FFF2-40B4-BE49-F238E27FC236}">
                        <a16:creationId xmlns:a16="http://schemas.microsoft.com/office/drawing/2014/main" id="{CA48A418-C140-2F52-7B31-8B628E25D350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494773" y="3013537"/>
                    <a:ext cx="546639" cy="468872"/>
                  </a:xfrm>
                  <a:custGeom>
                    <a:avLst/>
                    <a:gdLst>
                      <a:gd name="connsiteX0" fmla="*/ 678216 w 2604523"/>
                      <a:gd name="connsiteY0" fmla="*/ 1289261 h 2233997"/>
                      <a:gd name="connsiteX1" fmla="*/ 593710 w 2604523"/>
                      <a:gd name="connsiteY1" fmla="*/ 1232924 h 2233997"/>
                      <a:gd name="connsiteX2" fmla="*/ 418197 w 2604523"/>
                      <a:gd name="connsiteY2" fmla="*/ 1204755 h 2233997"/>
                      <a:gd name="connsiteX3" fmla="*/ 169012 w 2604523"/>
                      <a:gd name="connsiteY3" fmla="*/ 1076912 h 2233997"/>
                      <a:gd name="connsiteX4" fmla="*/ 67172 w 2604523"/>
                      <a:gd name="connsiteY4" fmla="*/ 946903 h 2233997"/>
                      <a:gd name="connsiteX5" fmla="*/ 0 w 2604523"/>
                      <a:gd name="connsiteY5" fmla="*/ 693384 h 2233997"/>
                      <a:gd name="connsiteX6" fmla="*/ 26002 w 2604523"/>
                      <a:gd name="connsiteY6" fmla="*/ 446366 h 2233997"/>
                      <a:gd name="connsiteX7" fmla="*/ 104008 w 2604523"/>
                      <a:gd name="connsiteY7" fmla="*/ 270854 h 2233997"/>
                      <a:gd name="connsiteX8" fmla="*/ 221016 w 2604523"/>
                      <a:gd name="connsiteY8" fmla="*/ 106175 h 2233997"/>
                      <a:gd name="connsiteX9" fmla="*/ 331524 w 2604523"/>
                      <a:gd name="connsiteY9" fmla="*/ 34670 h 2233997"/>
                      <a:gd name="connsiteX10" fmla="*/ 472368 w 2604523"/>
                      <a:gd name="connsiteY10" fmla="*/ 0 h 2233997"/>
                      <a:gd name="connsiteX11" fmla="*/ 660881 w 2604523"/>
                      <a:gd name="connsiteY11" fmla="*/ 4334 h 2233997"/>
                      <a:gd name="connsiteX12" fmla="*/ 860229 w 2604523"/>
                      <a:gd name="connsiteY12" fmla="*/ 101841 h 2233997"/>
                      <a:gd name="connsiteX13" fmla="*/ 1027075 w 2604523"/>
                      <a:gd name="connsiteY13" fmla="*/ 225350 h 2233997"/>
                      <a:gd name="connsiteX14" fmla="*/ 1126749 w 2604523"/>
                      <a:gd name="connsiteY14" fmla="*/ 322857 h 2233997"/>
                      <a:gd name="connsiteX15" fmla="*/ 1189587 w 2604523"/>
                      <a:gd name="connsiteY15" fmla="*/ 455034 h 2233997"/>
                      <a:gd name="connsiteX16" fmla="*/ 1241590 w 2604523"/>
                      <a:gd name="connsiteY16" fmla="*/ 602378 h 2233997"/>
                      <a:gd name="connsiteX17" fmla="*/ 1265426 w 2604523"/>
                      <a:gd name="connsiteY17" fmla="*/ 704219 h 2233997"/>
                      <a:gd name="connsiteX18" fmla="*/ 1235090 w 2604523"/>
                      <a:gd name="connsiteY18" fmla="*/ 838562 h 2233997"/>
                      <a:gd name="connsiteX19" fmla="*/ 1135416 w 2604523"/>
                      <a:gd name="connsiteY19" fmla="*/ 979405 h 2233997"/>
                      <a:gd name="connsiteX20" fmla="*/ 1024908 w 2604523"/>
                      <a:gd name="connsiteY20" fmla="*/ 1100747 h 2233997"/>
                      <a:gd name="connsiteX21" fmla="*/ 931735 w 2604523"/>
                      <a:gd name="connsiteY21" fmla="*/ 1180920 h 2233997"/>
                      <a:gd name="connsiteX22" fmla="*/ 912233 w 2604523"/>
                      <a:gd name="connsiteY22" fmla="*/ 1304429 h 2233997"/>
                      <a:gd name="connsiteX23" fmla="*/ 916567 w 2604523"/>
                      <a:gd name="connsiteY23" fmla="*/ 1417104 h 2233997"/>
                      <a:gd name="connsiteX24" fmla="*/ 983738 w 2604523"/>
                      <a:gd name="connsiteY24" fmla="*/ 1705291 h 2233997"/>
                      <a:gd name="connsiteX25" fmla="*/ 1040076 w 2604523"/>
                      <a:gd name="connsiteY25" fmla="*/ 1989146 h 2233997"/>
                      <a:gd name="connsiteX26" fmla="*/ 1068245 w 2604523"/>
                      <a:gd name="connsiteY26" fmla="*/ 2153824 h 2233997"/>
                      <a:gd name="connsiteX27" fmla="*/ 1391101 w 2604523"/>
                      <a:gd name="connsiteY27" fmla="*/ 1668455 h 2233997"/>
                      <a:gd name="connsiteX28" fmla="*/ 1408436 w 2604523"/>
                      <a:gd name="connsiteY28" fmla="*/ 1596950 h 2233997"/>
                      <a:gd name="connsiteX29" fmla="*/ 1375934 w 2604523"/>
                      <a:gd name="connsiteY29" fmla="*/ 1503777 h 2233997"/>
                      <a:gd name="connsiteX30" fmla="*/ 1326097 w 2604523"/>
                      <a:gd name="connsiteY30" fmla="*/ 1404103 h 2233997"/>
                      <a:gd name="connsiteX31" fmla="*/ 1313096 w 2604523"/>
                      <a:gd name="connsiteY31" fmla="*/ 1280594 h 2233997"/>
                      <a:gd name="connsiteX32" fmla="*/ 1319596 w 2604523"/>
                      <a:gd name="connsiteY32" fmla="*/ 1191754 h 2233997"/>
                      <a:gd name="connsiteX33" fmla="*/ 1354265 w 2604523"/>
                      <a:gd name="connsiteY33" fmla="*/ 1087746 h 2233997"/>
                      <a:gd name="connsiteX34" fmla="*/ 1432271 w 2604523"/>
                      <a:gd name="connsiteY34" fmla="*/ 1001073 h 2233997"/>
                      <a:gd name="connsiteX35" fmla="*/ 1492942 w 2604523"/>
                      <a:gd name="connsiteY35" fmla="*/ 888399 h 2233997"/>
                      <a:gd name="connsiteX36" fmla="*/ 1631619 w 2604523"/>
                      <a:gd name="connsiteY36" fmla="*/ 751889 h 2233997"/>
                      <a:gd name="connsiteX37" fmla="*/ 1722626 w 2604523"/>
                      <a:gd name="connsiteY37" fmla="*/ 680383 h 2233997"/>
                      <a:gd name="connsiteX38" fmla="*/ 1781130 w 2604523"/>
                      <a:gd name="connsiteY38" fmla="*/ 650048 h 2233997"/>
                      <a:gd name="connsiteX39" fmla="*/ 1835300 w 2604523"/>
                      <a:gd name="connsiteY39" fmla="*/ 632713 h 2233997"/>
                      <a:gd name="connsiteX40" fmla="*/ 1934974 w 2604523"/>
                      <a:gd name="connsiteY40" fmla="*/ 585043 h 2233997"/>
                      <a:gd name="connsiteX41" fmla="*/ 2017314 w 2604523"/>
                      <a:gd name="connsiteY41" fmla="*/ 546040 h 2233997"/>
                      <a:gd name="connsiteX42" fmla="*/ 2093153 w 2604523"/>
                      <a:gd name="connsiteY42" fmla="*/ 528706 h 2233997"/>
                      <a:gd name="connsiteX43" fmla="*/ 2181992 w 2604523"/>
                      <a:gd name="connsiteY43" fmla="*/ 526539 h 2233997"/>
                      <a:gd name="connsiteX44" fmla="*/ 2242663 w 2604523"/>
                      <a:gd name="connsiteY44" fmla="*/ 546040 h 2233997"/>
                      <a:gd name="connsiteX45" fmla="*/ 2353172 w 2604523"/>
                      <a:gd name="connsiteY45" fmla="*/ 580709 h 2233997"/>
                      <a:gd name="connsiteX46" fmla="*/ 2446345 w 2604523"/>
                      <a:gd name="connsiteY46" fmla="*/ 634880 h 2233997"/>
                      <a:gd name="connsiteX47" fmla="*/ 2511350 w 2604523"/>
                      <a:gd name="connsiteY47" fmla="*/ 695551 h 2233997"/>
                      <a:gd name="connsiteX48" fmla="*/ 2576354 w 2604523"/>
                      <a:gd name="connsiteY48" fmla="*/ 810393 h 2233997"/>
                      <a:gd name="connsiteX49" fmla="*/ 2604523 w 2604523"/>
                      <a:gd name="connsiteY49" fmla="*/ 890565 h 2233997"/>
                      <a:gd name="connsiteX50" fmla="*/ 2591522 w 2604523"/>
                      <a:gd name="connsiteY50" fmla="*/ 1068245 h 2233997"/>
                      <a:gd name="connsiteX51" fmla="*/ 2539518 w 2604523"/>
                      <a:gd name="connsiteY51" fmla="*/ 1261092 h 2233997"/>
                      <a:gd name="connsiteX52" fmla="*/ 2457179 w 2604523"/>
                      <a:gd name="connsiteY52" fmla="*/ 1436605 h 2233997"/>
                      <a:gd name="connsiteX53" fmla="*/ 2364006 w 2604523"/>
                      <a:gd name="connsiteY53" fmla="*/ 1536279 h 2233997"/>
                      <a:gd name="connsiteX54" fmla="*/ 2251331 w 2604523"/>
                      <a:gd name="connsiteY54" fmla="*/ 1629453 h 2233997"/>
                      <a:gd name="connsiteX55" fmla="*/ 2153824 w 2604523"/>
                      <a:gd name="connsiteY55" fmla="*/ 1683623 h 2233997"/>
                      <a:gd name="connsiteX56" fmla="*/ 2036815 w 2604523"/>
                      <a:gd name="connsiteY56" fmla="*/ 1778964 h 2233997"/>
                      <a:gd name="connsiteX57" fmla="*/ 1915473 w 2604523"/>
                      <a:gd name="connsiteY57" fmla="*/ 1811466 h 2233997"/>
                      <a:gd name="connsiteX58" fmla="*/ 1804965 w 2604523"/>
                      <a:gd name="connsiteY58" fmla="*/ 1809299 h 2233997"/>
                      <a:gd name="connsiteX59" fmla="*/ 1685790 w 2604523"/>
                      <a:gd name="connsiteY59" fmla="*/ 1781130 h 2233997"/>
                      <a:gd name="connsiteX60" fmla="*/ 1633786 w 2604523"/>
                      <a:gd name="connsiteY60" fmla="*/ 1755128 h 2233997"/>
                      <a:gd name="connsiteX61" fmla="*/ 1573115 w 2604523"/>
                      <a:gd name="connsiteY61" fmla="*/ 1707458 h 2233997"/>
                      <a:gd name="connsiteX62" fmla="*/ 1534112 w 2604523"/>
                      <a:gd name="connsiteY62" fmla="*/ 1707458 h 2233997"/>
                      <a:gd name="connsiteX63" fmla="*/ 1152751 w 2604523"/>
                      <a:gd name="connsiteY63" fmla="*/ 2231830 h 2233997"/>
                      <a:gd name="connsiteX64" fmla="*/ 1263259 w 2604523"/>
                      <a:gd name="connsiteY64" fmla="*/ 2233997 h 2233997"/>
                      <a:gd name="connsiteX65" fmla="*/ 1243757 w 2604523"/>
                      <a:gd name="connsiteY65" fmla="*/ 2223163 h 2233997"/>
                      <a:gd name="connsiteX66" fmla="*/ 1150584 w 2604523"/>
                      <a:gd name="connsiteY66" fmla="*/ 2227496 h 2233997"/>
                      <a:gd name="connsiteX67" fmla="*/ 1059577 w 2604523"/>
                      <a:gd name="connsiteY67" fmla="*/ 2188493 h 2233997"/>
                      <a:gd name="connsiteX68" fmla="*/ 1057410 w 2604523"/>
                      <a:gd name="connsiteY68" fmla="*/ 2119155 h 2233997"/>
                      <a:gd name="connsiteX69" fmla="*/ 1046576 w 2604523"/>
                      <a:gd name="connsiteY69" fmla="*/ 2069318 h 2233997"/>
                      <a:gd name="connsiteX70" fmla="*/ 1035742 w 2604523"/>
                      <a:gd name="connsiteY70" fmla="*/ 2023815 h 2233997"/>
                      <a:gd name="connsiteX71" fmla="*/ 1014074 w 2604523"/>
                      <a:gd name="connsiteY71" fmla="*/ 1989146 h 2233997"/>
                      <a:gd name="connsiteX72" fmla="*/ 990239 w 2604523"/>
                      <a:gd name="connsiteY72" fmla="*/ 1967477 h 2233997"/>
                      <a:gd name="connsiteX73" fmla="*/ 942569 w 2604523"/>
                      <a:gd name="connsiteY73" fmla="*/ 1945809 h 2233997"/>
                      <a:gd name="connsiteX74" fmla="*/ 910066 w 2604523"/>
                      <a:gd name="connsiteY74" fmla="*/ 1947976 h 2233997"/>
                      <a:gd name="connsiteX75" fmla="*/ 903566 w 2604523"/>
                      <a:gd name="connsiteY75" fmla="*/ 1835301 h 2233997"/>
                      <a:gd name="connsiteX76" fmla="*/ 860229 w 2604523"/>
                      <a:gd name="connsiteY76" fmla="*/ 1690124 h 2233997"/>
                      <a:gd name="connsiteX77" fmla="*/ 832061 w 2604523"/>
                      <a:gd name="connsiteY77" fmla="*/ 1531946 h 2233997"/>
                      <a:gd name="connsiteX78" fmla="*/ 803892 w 2604523"/>
                      <a:gd name="connsiteY78" fmla="*/ 1449606 h 2233997"/>
                      <a:gd name="connsiteX79" fmla="*/ 751888 w 2604523"/>
                      <a:gd name="connsiteY79" fmla="*/ 1334764 h 2233997"/>
                      <a:gd name="connsiteX80" fmla="*/ 678216 w 2604523"/>
                      <a:gd name="connsiteY80" fmla="*/ 1289261 h 2233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</a:cxnLst>
                    <a:rect l="l" t="t" r="r" b="b"/>
                    <a:pathLst>
                      <a:path w="2604523" h="2233997">
                        <a:moveTo>
                          <a:pt x="678216" y="1289261"/>
                        </a:moveTo>
                        <a:lnTo>
                          <a:pt x="593710" y="1232924"/>
                        </a:lnTo>
                        <a:lnTo>
                          <a:pt x="418197" y="1204755"/>
                        </a:lnTo>
                        <a:lnTo>
                          <a:pt x="169012" y="1076912"/>
                        </a:lnTo>
                        <a:lnTo>
                          <a:pt x="67172" y="946903"/>
                        </a:lnTo>
                        <a:lnTo>
                          <a:pt x="0" y="693384"/>
                        </a:lnTo>
                        <a:lnTo>
                          <a:pt x="26002" y="446366"/>
                        </a:lnTo>
                        <a:lnTo>
                          <a:pt x="104008" y="270854"/>
                        </a:lnTo>
                        <a:lnTo>
                          <a:pt x="221016" y="106175"/>
                        </a:lnTo>
                        <a:lnTo>
                          <a:pt x="331524" y="34670"/>
                        </a:lnTo>
                        <a:lnTo>
                          <a:pt x="472368" y="0"/>
                        </a:lnTo>
                        <a:lnTo>
                          <a:pt x="660881" y="4334"/>
                        </a:lnTo>
                        <a:lnTo>
                          <a:pt x="860229" y="101841"/>
                        </a:lnTo>
                        <a:lnTo>
                          <a:pt x="1027075" y="225350"/>
                        </a:lnTo>
                        <a:lnTo>
                          <a:pt x="1126749" y="322857"/>
                        </a:lnTo>
                        <a:lnTo>
                          <a:pt x="1189587" y="455034"/>
                        </a:lnTo>
                        <a:lnTo>
                          <a:pt x="1241590" y="602378"/>
                        </a:lnTo>
                        <a:lnTo>
                          <a:pt x="1265426" y="704219"/>
                        </a:lnTo>
                        <a:lnTo>
                          <a:pt x="1235090" y="838562"/>
                        </a:lnTo>
                        <a:lnTo>
                          <a:pt x="1135416" y="979405"/>
                        </a:lnTo>
                        <a:lnTo>
                          <a:pt x="1024908" y="1100747"/>
                        </a:lnTo>
                        <a:lnTo>
                          <a:pt x="931735" y="1180920"/>
                        </a:lnTo>
                        <a:lnTo>
                          <a:pt x="912233" y="1304429"/>
                        </a:lnTo>
                        <a:lnTo>
                          <a:pt x="916567" y="1417104"/>
                        </a:lnTo>
                        <a:lnTo>
                          <a:pt x="983738" y="1705291"/>
                        </a:lnTo>
                        <a:lnTo>
                          <a:pt x="1040076" y="1989146"/>
                        </a:lnTo>
                        <a:lnTo>
                          <a:pt x="1068245" y="2153824"/>
                        </a:lnTo>
                        <a:lnTo>
                          <a:pt x="1391101" y="1668455"/>
                        </a:lnTo>
                        <a:lnTo>
                          <a:pt x="1408436" y="1596950"/>
                        </a:lnTo>
                        <a:lnTo>
                          <a:pt x="1375934" y="1503777"/>
                        </a:lnTo>
                        <a:lnTo>
                          <a:pt x="1326097" y="1404103"/>
                        </a:lnTo>
                        <a:lnTo>
                          <a:pt x="1313096" y="1280594"/>
                        </a:lnTo>
                        <a:lnTo>
                          <a:pt x="1319596" y="1191754"/>
                        </a:lnTo>
                        <a:lnTo>
                          <a:pt x="1354265" y="1087746"/>
                        </a:lnTo>
                        <a:lnTo>
                          <a:pt x="1432271" y="1001073"/>
                        </a:lnTo>
                        <a:lnTo>
                          <a:pt x="1492942" y="888399"/>
                        </a:lnTo>
                        <a:lnTo>
                          <a:pt x="1631619" y="751889"/>
                        </a:lnTo>
                        <a:lnTo>
                          <a:pt x="1722626" y="680383"/>
                        </a:lnTo>
                        <a:lnTo>
                          <a:pt x="1781130" y="650048"/>
                        </a:lnTo>
                        <a:lnTo>
                          <a:pt x="1835300" y="632713"/>
                        </a:lnTo>
                        <a:lnTo>
                          <a:pt x="1934974" y="585043"/>
                        </a:lnTo>
                        <a:lnTo>
                          <a:pt x="2017314" y="546040"/>
                        </a:lnTo>
                        <a:lnTo>
                          <a:pt x="2093153" y="528706"/>
                        </a:lnTo>
                        <a:lnTo>
                          <a:pt x="2181992" y="526539"/>
                        </a:lnTo>
                        <a:lnTo>
                          <a:pt x="2242663" y="546040"/>
                        </a:lnTo>
                        <a:lnTo>
                          <a:pt x="2353172" y="580709"/>
                        </a:lnTo>
                        <a:lnTo>
                          <a:pt x="2446345" y="634880"/>
                        </a:lnTo>
                        <a:lnTo>
                          <a:pt x="2511350" y="695551"/>
                        </a:lnTo>
                        <a:lnTo>
                          <a:pt x="2576354" y="810393"/>
                        </a:lnTo>
                        <a:lnTo>
                          <a:pt x="2604523" y="890565"/>
                        </a:lnTo>
                        <a:lnTo>
                          <a:pt x="2591522" y="1068245"/>
                        </a:lnTo>
                        <a:lnTo>
                          <a:pt x="2539518" y="1261092"/>
                        </a:lnTo>
                        <a:lnTo>
                          <a:pt x="2457179" y="1436605"/>
                        </a:lnTo>
                        <a:lnTo>
                          <a:pt x="2364006" y="1536279"/>
                        </a:lnTo>
                        <a:lnTo>
                          <a:pt x="2251331" y="1629453"/>
                        </a:lnTo>
                        <a:lnTo>
                          <a:pt x="2153824" y="1683623"/>
                        </a:lnTo>
                        <a:lnTo>
                          <a:pt x="2036815" y="1778964"/>
                        </a:lnTo>
                        <a:lnTo>
                          <a:pt x="1915473" y="1811466"/>
                        </a:lnTo>
                        <a:lnTo>
                          <a:pt x="1804965" y="1809299"/>
                        </a:lnTo>
                        <a:lnTo>
                          <a:pt x="1685790" y="1781130"/>
                        </a:lnTo>
                        <a:lnTo>
                          <a:pt x="1633786" y="1755128"/>
                        </a:lnTo>
                        <a:lnTo>
                          <a:pt x="1573115" y="1707458"/>
                        </a:lnTo>
                        <a:lnTo>
                          <a:pt x="1534112" y="1707458"/>
                        </a:lnTo>
                        <a:lnTo>
                          <a:pt x="1152751" y="2231830"/>
                        </a:lnTo>
                        <a:lnTo>
                          <a:pt x="1263259" y="2233997"/>
                        </a:lnTo>
                        <a:lnTo>
                          <a:pt x="1243757" y="2223163"/>
                        </a:lnTo>
                        <a:lnTo>
                          <a:pt x="1150584" y="2227496"/>
                        </a:lnTo>
                        <a:lnTo>
                          <a:pt x="1059577" y="2188493"/>
                        </a:lnTo>
                        <a:cubicBezTo>
                          <a:pt x="1058855" y="2165380"/>
                          <a:pt x="1058132" y="2142268"/>
                          <a:pt x="1057410" y="2119155"/>
                        </a:cubicBezTo>
                        <a:lnTo>
                          <a:pt x="1046576" y="2069318"/>
                        </a:lnTo>
                        <a:lnTo>
                          <a:pt x="1035742" y="2023815"/>
                        </a:lnTo>
                        <a:lnTo>
                          <a:pt x="1014074" y="1989146"/>
                        </a:lnTo>
                        <a:lnTo>
                          <a:pt x="990239" y="1967477"/>
                        </a:lnTo>
                        <a:lnTo>
                          <a:pt x="942569" y="1945809"/>
                        </a:lnTo>
                        <a:lnTo>
                          <a:pt x="910066" y="1947976"/>
                        </a:lnTo>
                        <a:lnTo>
                          <a:pt x="903566" y="1835301"/>
                        </a:lnTo>
                        <a:lnTo>
                          <a:pt x="860229" y="1690124"/>
                        </a:lnTo>
                        <a:lnTo>
                          <a:pt x="832061" y="1531946"/>
                        </a:lnTo>
                        <a:lnTo>
                          <a:pt x="803892" y="1449606"/>
                        </a:lnTo>
                        <a:lnTo>
                          <a:pt x="751888" y="1334764"/>
                        </a:lnTo>
                        <a:lnTo>
                          <a:pt x="678216" y="1289261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3462852119">
                          <a:custGeom>
                            <a:avLst/>
                            <a:gdLst>
                              <a:gd name="connsiteX0" fmla="*/ 678216 w 2604523"/>
                              <a:gd name="connsiteY0" fmla="*/ 1289261 h 2233997"/>
                              <a:gd name="connsiteX1" fmla="*/ 593710 w 2604523"/>
                              <a:gd name="connsiteY1" fmla="*/ 1232924 h 2233997"/>
                              <a:gd name="connsiteX2" fmla="*/ 418197 w 2604523"/>
                              <a:gd name="connsiteY2" fmla="*/ 1204755 h 2233997"/>
                              <a:gd name="connsiteX3" fmla="*/ 169012 w 2604523"/>
                              <a:gd name="connsiteY3" fmla="*/ 1076912 h 2233997"/>
                              <a:gd name="connsiteX4" fmla="*/ 67172 w 2604523"/>
                              <a:gd name="connsiteY4" fmla="*/ 946903 h 2233997"/>
                              <a:gd name="connsiteX5" fmla="*/ 0 w 2604523"/>
                              <a:gd name="connsiteY5" fmla="*/ 693384 h 2233997"/>
                              <a:gd name="connsiteX6" fmla="*/ 26002 w 2604523"/>
                              <a:gd name="connsiteY6" fmla="*/ 446366 h 2233997"/>
                              <a:gd name="connsiteX7" fmla="*/ 104008 w 2604523"/>
                              <a:gd name="connsiteY7" fmla="*/ 270854 h 2233997"/>
                              <a:gd name="connsiteX8" fmla="*/ 221016 w 2604523"/>
                              <a:gd name="connsiteY8" fmla="*/ 106175 h 2233997"/>
                              <a:gd name="connsiteX9" fmla="*/ 331524 w 2604523"/>
                              <a:gd name="connsiteY9" fmla="*/ 34670 h 2233997"/>
                              <a:gd name="connsiteX10" fmla="*/ 472368 w 2604523"/>
                              <a:gd name="connsiteY10" fmla="*/ 0 h 2233997"/>
                              <a:gd name="connsiteX11" fmla="*/ 660881 w 2604523"/>
                              <a:gd name="connsiteY11" fmla="*/ 4334 h 2233997"/>
                              <a:gd name="connsiteX12" fmla="*/ 860229 w 2604523"/>
                              <a:gd name="connsiteY12" fmla="*/ 101841 h 2233997"/>
                              <a:gd name="connsiteX13" fmla="*/ 1027075 w 2604523"/>
                              <a:gd name="connsiteY13" fmla="*/ 225350 h 2233997"/>
                              <a:gd name="connsiteX14" fmla="*/ 1126749 w 2604523"/>
                              <a:gd name="connsiteY14" fmla="*/ 322857 h 2233997"/>
                              <a:gd name="connsiteX15" fmla="*/ 1189587 w 2604523"/>
                              <a:gd name="connsiteY15" fmla="*/ 455034 h 2233997"/>
                              <a:gd name="connsiteX16" fmla="*/ 1241590 w 2604523"/>
                              <a:gd name="connsiteY16" fmla="*/ 602378 h 2233997"/>
                              <a:gd name="connsiteX17" fmla="*/ 1265426 w 2604523"/>
                              <a:gd name="connsiteY17" fmla="*/ 704219 h 2233997"/>
                              <a:gd name="connsiteX18" fmla="*/ 1235090 w 2604523"/>
                              <a:gd name="connsiteY18" fmla="*/ 838562 h 2233997"/>
                              <a:gd name="connsiteX19" fmla="*/ 1135416 w 2604523"/>
                              <a:gd name="connsiteY19" fmla="*/ 979405 h 2233997"/>
                              <a:gd name="connsiteX20" fmla="*/ 1024908 w 2604523"/>
                              <a:gd name="connsiteY20" fmla="*/ 1100747 h 2233997"/>
                              <a:gd name="connsiteX21" fmla="*/ 931735 w 2604523"/>
                              <a:gd name="connsiteY21" fmla="*/ 1180920 h 2233997"/>
                              <a:gd name="connsiteX22" fmla="*/ 912233 w 2604523"/>
                              <a:gd name="connsiteY22" fmla="*/ 1304429 h 2233997"/>
                              <a:gd name="connsiteX23" fmla="*/ 916567 w 2604523"/>
                              <a:gd name="connsiteY23" fmla="*/ 1417104 h 2233997"/>
                              <a:gd name="connsiteX24" fmla="*/ 983738 w 2604523"/>
                              <a:gd name="connsiteY24" fmla="*/ 1705291 h 2233997"/>
                              <a:gd name="connsiteX25" fmla="*/ 1040076 w 2604523"/>
                              <a:gd name="connsiteY25" fmla="*/ 1989146 h 2233997"/>
                              <a:gd name="connsiteX26" fmla="*/ 1068245 w 2604523"/>
                              <a:gd name="connsiteY26" fmla="*/ 2153824 h 2233997"/>
                              <a:gd name="connsiteX27" fmla="*/ 1391101 w 2604523"/>
                              <a:gd name="connsiteY27" fmla="*/ 1668455 h 2233997"/>
                              <a:gd name="connsiteX28" fmla="*/ 1408436 w 2604523"/>
                              <a:gd name="connsiteY28" fmla="*/ 1596950 h 2233997"/>
                              <a:gd name="connsiteX29" fmla="*/ 1375934 w 2604523"/>
                              <a:gd name="connsiteY29" fmla="*/ 1503777 h 2233997"/>
                              <a:gd name="connsiteX30" fmla="*/ 1326097 w 2604523"/>
                              <a:gd name="connsiteY30" fmla="*/ 1404103 h 2233997"/>
                              <a:gd name="connsiteX31" fmla="*/ 1313096 w 2604523"/>
                              <a:gd name="connsiteY31" fmla="*/ 1280594 h 2233997"/>
                              <a:gd name="connsiteX32" fmla="*/ 1319596 w 2604523"/>
                              <a:gd name="connsiteY32" fmla="*/ 1191754 h 2233997"/>
                              <a:gd name="connsiteX33" fmla="*/ 1354265 w 2604523"/>
                              <a:gd name="connsiteY33" fmla="*/ 1087746 h 2233997"/>
                              <a:gd name="connsiteX34" fmla="*/ 1432271 w 2604523"/>
                              <a:gd name="connsiteY34" fmla="*/ 1001073 h 2233997"/>
                              <a:gd name="connsiteX35" fmla="*/ 1492942 w 2604523"/>
                              <a:gd name="connsiteY35" fmla="*/ 888399 h 2233997"/>
                              <a:gd name="connsiteX36" fmla="*/ 1631619 w 2604523"/>
                              <a:gd name="connsiteY36" fmla="*/ 751889 h 2233997"/>
                              <a:gd name="connsiteX37" fmla="*/ 1722626 w 2604523"/>
                              <a:gd name="connsiteY37" fmla="*/ 680383 h 2233997"/>
                              <a:gd name="connsiteX38" fmla="*/ 1781130 w 2604523"/>
                              <a:gd name="connsiteY38" fmla="*/ 650048 h 2233997"/>
                              <a:gd name="connsiteX39" fmla="*/ 1835300 w 2604523"/>
                              <a:gd name="connsiteY39" fmla="*/ 632713 h 2233997"/>
                              <a:gd name="connsiteX40" fmla="*/ 1934974 w 2604523"/>
                              <a:gd name="connsiteY40" fmla="*/ 585043 h 2233997"/>
                              <a:gd name="connsiteX41" fmla="*/ 2017314 w 2604523"/>
                              <a:gd name="connsiteY41" fmla="*/ 546040 h 2233997"/>
                              <a:gd name="connsiteX42" fmla="*/ 2093153 w 2604523"/>
                              <a:gd name="connsiteY42" fmla="*/ 528706 h 2233997"/>
                              <a:gd name="connsiteX43" fmla="*/ 2181992 w 2604523"/>
                              <a:gd name="connsiteY43" fmla="*/ 526539 h 2233997"/>
                              <a:gd name="connsiteX44" fmla="*/ 2242663 w 2604523"/>
                              <a:gd name="connsiteY44" fmla="*/ 546040 h 2233997"/>
                              <a:gd name="connsiteX45" fmla="*/ 2353172 w 2604523"/>
                              <a:gd name="connsiteY45" fmla="*/ 580709 h 2233997"/>
                              <a:gd name="connsiteX46" fmla="*/ 2446345 w 2604523"/>
                              <a:gd name="connsiteY46" fmla="*/ 634880 h 2233997"/>
                              <a:gd name="connsiteX47" fmla="*/ 2511350 w 2604523"/>
                              <a:gd name="connsiteY47" fmla="*/ 695551 h 2233997"/>
                              <a:gd name="connsiteX48" fmla="*/ 2576354 w 2604523"/>
                              <a:gd name="connsiteY48" fmla="*/ 810393 h 2233997"/>
                              <a:gd name="connsiteX49" fmla="*/ 2604523 w 2604523"/>
                              <a:gd name="connsiteY49" fmla="*/ 890565 h 2233997"/>
                              <a:gd name="connsiteX50" fmla="*/ 2591522 w 2604523"/>
                              <a:gd name="connsiteY50" fmla="*/ 1068245 h 2233997"/>
                              <a:gd name="connsiteX51" fmla="*/ 2539518 w 2604523"/>
                              <a:gd name="connsiteY51" fmla="*/ 1261092 h 2233997"/>
                              <a:gd name="connsiteX52" fmla="*/ 2457179 w 2604523"/>
                              <a:gd name="connsiteY52" fmla="*/ 1436605 h 2233997"/>
                              <a:gd name="connsiteX53" fmla="*/ 2364006 w 2604523"/>
                              <a:gd name="connsiteY53" fmla="*/ 1536279 h 2233997"/>
                              <a:gd name="connsiteX54" fmla="*/ 2251331 w 2604523"/>
                              <a:gd name="connsiteY54" fmla="*/ 1629453 h 2233997"/>
                              <a:gd name="connsiteX55" fmla="*/ 2153824 w 2604523"/>
                              <a:gd name="connsiteY55" fmla="*/ 1683623 h 2233997"/>
                              <a:gd name="connsiteX56" fmla="*/ 2036815 w 2604523"/>
                              <a:gd name="connsiteY56" fmla="*/ 1778964 h 2233997"/>
                              <a:gd name="connsiteX57" fmla="*/ 1915473 w 2604523"/>
                              <a:gd name="connsiteY57" fmla="*/ 1811466 h 2233997"/>
                              <a:gd name="connsiteX58" fmla="*/ 1804965 w 2604523"/>
                              <a:gd name="connsiteY58" fmla="*/ 1809299 h 2233997"/>
                              <a:gd name="connsiteX59" fmla="*/ 1685790 w 2604523"/>
                              <a:gd name="connsiteY59" fmla="*/ 1781130 h 2233997"/>
                              <a:gd name="connsiteX60" fmla="*/ 1633786 w 2604523"/>
                              <a:gd name="connsiteY60" fmla="*/ 1755128 h 2233997"/>
                              <a:gd name="connsiteX61" fmla="*/ 1573115 w 2604523"/>
                              <a:gd name="connsiteY61" fmla="*/ 1707458 h 2233997"/>
                              <a:gd name="connsiteX62" fmla="*/ 1534112 w 2604523"/>
                              <a:gd name="connsiteY62" fmla="*/ 1707458 h 2233997"/>
                              <a:gd name="connsiteX63" fmla="*/ 1152751 w 2604523"/>
                              <a:gd name="connsiteY63" fmla="*/ 2231830 h 2233997"/>
                              <a:gd name="connsiteX64" fmla="*/ 1263259 w 2604523"/>
                              <a:gd name="connsiteY64" fmla="*/ 2233997 h 2233997"/>
                              <a:gd name="connsiteX65" fmla="*/ 1243757 w 2604523"/>
                              <a:gd name="connsiteY65" fmla="*/ 2223163 h 2233997"/>
                              <a:gd name="connsiteX66" fmla="*/ 1150584 w 2604523"/>
                              <a:gd name="connsiteY66" fmla="*/ 2227496 h 2233997"/>
                              <a:gd name="connsiteX67" fmla="*/ 1059577 w 2604523"/>
                              <a:gd name="connsiteY67" fmla="*/ 2188493 h 2233997"/>
                              <a:gd name="connsiteX68" fmla="*/ 1057410 w 2604523"/>
                              <a:gd name="connsiteY68" fmla="*/ 2119155 h 2233997"/>
                              <a:gd name="connsiteX69" fmla="*/ 1046576 w 2604523"/>
                              <a:gd name="connsiteY69" fmla="*/ 2069318 h 2233997"/>
                              <a:gd name="connsiteX70" fmla="*/ 1035742 w 2604523"/>
                              <a:gd name="connsiteY70" fmla="*/ 2023815 h 2233997"/>
                              <a:gd name="connsiteX71" fmla="*/ 1014074 w 2604523"/>
                              <a:gd name="connsiteY71" fmla="*/ 1989146 h 2233997"/>
                              <a:gd name="connsiteX72" fmla="*/ 990239 w 2604523"/>
                              <a:gd name="connsiteY72" fmla="*/ 1967477 h 2233997"/>
                              <a:gd name="connsiteX73" fmla="*/ 942569 w 2604523"/>
                              <a:gd name="connsiteY73" fmla="*/ 1945809 h 2233997"/>
                              <a:gd name="connsiteX74" fmla="*/ 910066 w 2604523"/>
                              <a:gd name="connsiteY74" fmla="*/ 1947976 h 2233997"/>
                              <a:gd name="connsiteX75" fmla="*/ 903566 w 2604523"/>
                              <a:gd name="connsiteY75" fmla="*/ 1835301 h 2233997"/>
                              <a:gd name="connsiteX76" fmla="*/ 860229 w 2604523"/>
                              <a:gd name="connsiteY76" fmla="*/ 1690124 h 2233997"/>
                              <a:gd name="connsiteX77" fmla="*/ 832061 w 2604523"/>
                              <a:gd name="connsiteY77" fmla="*/ 1531946 h 2233997"/>
                              <a:gd name="connsiteX78" fmla="*/ 803892 w 2604523"/>
                              <a:gd name="connsiteY78" fmla="*/ 1449606 h 2233997"/>
                              <a:gd name="connsiteX79" fmla="*/ 751888 w 2604523"/>
                              <a:gd name="connsiteY79" fmla="*/ 1334764 h 2233997"/>
                              <a:gd name="connsiteX80" fmla="*/ 678216 w 2604523"/>
                              <a:gd name="connsiteY80" fmla="*/ 1289261 h 223399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</a:cxnLst>
                            <a:rect l="l" t="t" r="r" b="b"/>
                            <a:pathLst>
                              <a:path w="2604523" h="2233997" fill="none" extrusionOk="0">
                                <a:moveTo>
                                  <a:pt x="678216" y="1289261"/>
                                </a:moveTo>
                                <a:cubicBezTo>
                                  <a:pt x="660147" y="1270970"/>
                                  <a:pt x="612224" y="1239611"/>
                                  <a:pt x="593710" y="1232924"/>
                                </a:cubicBezTo>
                                <a:cubicBezTo>
                                  <a:pt x="530950" y="1215688"/>
                                  <a:pt x="442831" y="1216111"/>
                                  <a:pt x="418197" y="1204755"/>
                                </a:cubicBezTo>
                                <a:cubicBezTo>
                                  <a:pt x="373809" y="1182682"/>
                                  <a:pt x="244327" y="1096288"/>
                                  <a:pt x="169012" y="1076912"/>
                                </a:cubicBezTo>
                                <a:cubicBezTo>
                                  <a:pt x="169057" y="1053229"/>
                                  <a:pt x="114556" y="1005924"/>
                                  <a:pt x="67172" y="946903"/>
                                </a:cubicBezTo>
                                <a:cubicBezTo>
                                  <a:pt x="38547" y="927006"/>
                                  <a:pt x="3312" y="783126"/>
                                  <a:pt x="0" y="693384"/>
                                </a:cubicBezTo>
                                <a:cubicBezTo>
                                  <a:pt x="19703" y="574331"/>
                                  <a:pt x="26508" y="505710"/>
                                  <a:pt x="26002" y="446366"/>
                                </a:cubicBezTo>
                                <a:cubicBezTo>
                                  <a:pt x="42213" y="426547"/>
                                  <a:pt x="67390" y="314469"/>
                                  <a:pt x="104008" y="270854"/>
                                </a:cubicBezTo>
                                <a:cubicBezTo>
                                  <a:pt x="128650" y="258351"/>
                                  <a:pt x="173988" y="174520"/>
                                  <a:pt x="221016" y="106175"/>
                                </a:cubicBezTo>
                                <a:cubicBezTo>
                                  <a:pt x="249836" y="80876"/>
                                  <a:pt x="313871" y="56732"/>
                                  <a:pt x="331524" y="34670"/>
                                </a:cubicBezTo>
                                <a:cubicBezTo>
                                  <a:pt x="389853" y="10694"/>
                                  <a:pt x="418539" y="23610"/>
                                  <a:pt x="472368" y="0"/>
                                </a:cubicBezTo>
                                <a:cubicBezTo>
                                  <a:pt x="562829" y="11195"/>
                                  <a:pt x="606560" y="16279"/>
                                  <a:pt x="660881" y="4334"/>
                                </a:cubicBezTo>
                                <a:cubicBezTo>
                                  <a:pt x="683442" y="25164"/>
                                  <a:pt x="818434" y="88619"/>
                                  <a:pt x="860229" y="101841"/>
                                </a:cubicBezTo>
                                <a:cubicBezTo>
                                  <a:pt x="880639" y="124011"/>
                                  <a:pt x="976073" y="179991"/>
                                  <a:pt x="1027075" y="225350"/>
                                </a:cubicBezTo>
                                <a:cubicBezTo>
                                  <a:pt x="1041403" y="237474"/>
                                  <a:pt x="1104602" y="314858"/>
                                  <a:pt x="1126749" y="322857"/>
                                </a:cubicBezTo>
                                <a:cubicBezTo>
                                  <a:pt x="1133658" y="343737"/>
                                  <a:pt x="1162914" y="387584"/>
                                  <a:pt x="1189587" y="455034"/>
                                </a:cubicBezTo>
                                <a:cubicBezTo>
                                  <a:pt x="1220621" y="515403"/>
                                  <a:pt x="1207540" y="537199"/>
                                  <a:pt x="1241590" y="602378"/>
                                </a:cubicBezTo>
                                <a:cubicBezTo>
                                  <a:pt x="1241164" y="622879"/>
                                  <a:pt x="1258195" y="664902"/>
                                  <a:pt x="1265426" y="704219"/>
                                </a:cubicBezTo>
                                <a:cubicBezTo>
                                  <a:pt x="1269484" y="739365"/>
                                  <a:pt x="1245468" y="770493"/>
                                  <a:pt x="1235090" y="838562"/>
                                </a:cubicBezTo>
                                <a:cubicBezTo>
                                  <a:pt x="1212332" y="848581"/>
                                  <a:pt x="1159568" y="951456"/>
                                  <a:pt x="1135416" y="979405"/>
                                </a:cubicBezTo>
                                <a:cubicBezTo>
                                  <a:pt x="1089280" y="1021021"/>
                                  <a:pt x="1052563" y="1075180"/>
                                  <a:pt x="1024908" y="1100747"/>
                                </a:cubicBezTo>
                                <a:cubicBezTo>
                                  <a:pt x="990941" y="1133255"/>
                                  <a:pt x="970101" y="1143668"/>
                                  <a:pt x="931735" y="1180920"/>
                                </a:cubicBezTo>
                                <a:cubicBezTo>
                                  <a:pt x="932222" y="1201002"/>
                                  <a:pt x="908432" y="1288660"/>
                                  <a:pt x="912233" y="1304429"/>
                                </a:cubicBezTo>
                                <a:cubicBezTo>
                                  <a:pt x="918369" y="1329020"/>
                                  <a:pt x="917988" y="1385335"/>
                                  <a:pt x="916567" y="1417104"/>
                                </a:cubicBezTo>
                                <a:cubicBezTo>
                                  <a:pt x="910356" y="1486529"/>
                                  <a:pt x="936426" y="1588026"/>
                                  <a:pt x="983738" y="1705291"/>
                                </a:cubicBezTo>
                                <a:cubicBezTo>
                                  <a:pt x="1007034" y="1847213"/>
                                  <a:pt x="995140" y="1874206"/>
                                  <a:pt x="1040076" y="1989146"/>
                                </a:cubicBezTo>
                                <a:cubicBezTo>
                                  <a:pt x="1051442" y="2005674"/>
                                  <a:pt x="1051266" y="2099343"/>
                                  <a:pt x="1068245" y="2153824"/>
                                </a:cubicBezTo>
                                <a:cubicBezTo>
                                  <a:pt x="1199514" y="2031312"/>
                                  <a:pt x="1315076" y="1805631"/>
                                  <a:pt x="1391101" y="1668455"/>
                                </a:cubicBezTo>
                                <a:cubicBezTo>
                                  <a:pt x="1391396" y="1651761"/>
                                  <a:pt x="1399188" y="1631088"/>
                                  <a:pt x="1408436" y="1596950"/>
                                </a:cubicBezTo>
                                <a:cubicBezTo>
                                  <a:pt x="1400966" y="1578269"/>
                                  <a:pt x="1387417" y="1519722"/>
                                  <a:pt x="1375934" y="1503777"/>
                                </a:cubicBezTo>
                                <a:cubicBezTo>
                                  <a:pt x="1359202" y="1478878"/>
                                  <a:pt x="1340014" y="1444836"/>
                                  <a:pt x="1326097" y="1404103"/>
                                </a:cubicBezTo>
                                <a:cubicBezTo>
                                  <a:pt x="1325760" y="1368850"/>
                                  <a:pt x="1326922" y="1309584"/>
                                  <a:pt x="1313096" y="1280594"/>
                                </a:cubicBezTo>
                                <a:cubicBezTo>
                                  <a:pt x="1309929" y="1269031"/>
                                  <a:pt x="1314400" y="1235842"/>
                                  <a:pt x="1319596" y="1191754"/>
                                </a:cubicBezTo>
                                <a:cubicBezTo>
                                  <a:pt x="1329842" y="1175579"/>
                                  <a:pt x="1342922" y="1111158"/>
                                  <a:pt x="1354265" y="1087746"/>
                                </a:cubicBezTo>
                                <a:cubicBezTo>
                                  <a:pt x="1357543" y="1072938"/>
                                  <a:pt x="1409038" y="1037328"/>
                                  <a:pt x="1432271" y="1001073"/>
                                </a:cubicBezTo>
                                <a:cubicBezTo>
                                  <a:pt x="1464856" y="948285"/>
                                  <a:pt x="1470033" y="918366"/>
                                  <a:pt x="1492942" y="888399"/>
                                </a:cubicBezTo>
                                <a:cubicBezTo>
                                  <a:pt x="1535124" y="850850"/>
                                  <a:pt x="1599466" y="762692"/>
                                  <a:pt x="1631619" y="751889"/>
                                </a:cubicBezTo>
                                <a:cubicBezTo>
                                  <a:pt x="1673275" y="714718"/>
                                  <a:pt x="1699889" y="702852"/>
                                  <a:pt x="1722626" y="680383"/>
                                </a:cubicBezTo>
                                <a:cubicBezTo>
                                  <a:pt x="1744360" y="666400"/>
                                  <a:pt x="1768028" y="654433"/>
                                  <a:pt x="1781130" y="650048"/>
                                </a:cubicBezTo>
                                <a:cubicBezTo>
                                  <a:pt x="1786242" y="645134"/>
                                  <a:pt x="1823245" y="635797"/>
                                  <a:pt x="1835300" y="632713"/>
                                </a:cubicBezTo>
                                <a:cubicBezTo>
                                  <a:pt x="1849934" y="618187"/>
                                  <a:pt x="1895380" y="599949"/>
                                  <a:pt x="1934974" y="585043"/>
                                </a:cubicBezTo>
                                <a:cubicBezTo>
                                  <a:pt x="1966741" y="574314"/>
                                  <a:pt x="1986207" y="558600"/>
                                  <a:pt x="2017314" y="546040"/>
                                </a:cubicBezTo>
                                <a:cubicBezTo>
                                  <a:pt x="2051507" y="531636"/>
                                  <a:pt x="2062449" y="530930"/>
                                  <a:pt x="2093153" y="528706"/>
                                </a:cubicBezTo>
                                <a:cubicBezTo>
                                  <a:pt x="2105947" y="530246"/>
                                  <a:pt x="2137945" y="530758"/>
                                  <a:pt x="2181992" y="526539"/>
                                </a:cubicBezTo>
                                <a:cubicBezTo>
                                  <a:pt x="2198519" y="531027"/>
                                  <a:pt x="2220589" y="541099"/>
                                  <a:pt x="2242663" y="546040"/>
                                </a:cubicBezTo>
                                <a:cubicBezTo>
                                  <a:pt x="2260850" y="553083"/>
                                  <a:pt x="2315413" y="566558"/>
                                  <a:pt x="2353172" y="580709"/>
                                </a:cubicBezTo>
                                <a:cubicBezTo>
                                  <a:pt x="2395991" y="599723"/>
                                  <a:pt x="2434752" y="622444"/>
                                  <a:pt x="2446345" y="634880"/>
                                </a:cubicBezTo>
                                <a:cubicBezTo>
                                  <a:pt x="2468078" y="645881"/>
                                  <a:pt x="2483484" y="660795"/>
                                  <a:pt x="2511350" y="695551"/>
                                </a:cubicBezTo>
                                <a:cubicBezTo>
                                  <a:pt x="2529276" y="734496"/>
                                  <a:pt x="2542430" y="761680"/>
                                  <a:pt x="2576354" y="810393"/>
                                </a:cubicBezTo>
                                <a:cubicBezTo>
                                  <a:pt x="2579726" y="830062"/>
                                  <a:pt x="2598936" y="867633"/>
                                  <a:pt x="2604523" y="890565"/>
                                </a:cubicBezTo>
                                <a:cubicBezTo>
                                  <a:pt x="2614378" y="941089"/>
                                  <a:pt x="2586843" y="996821"/>
                                  <a:pt x="2591522" y="1068245"/>
                                </a:cubicBezTo>
                                <a:cubicBezTo>
                                  <a:pt x="2580698" y="1105066"/>
                                  <a:pt x="2550947" y="1236902"/>
                                  <a:pt x="2539518" y="1261092"/>
                                </a:cubicBezTo>
                                <a:cubicBezTo>
                                  <a:pt x="2534005" y="1299910"/>
                                  <a:pt x="2479299" y="1386788"/>
                                  <a:pt x="2457179" y="1436605"/>
                                </a:cubicBezTo>
                                <a:cubicBezTo>
                                  <a:pt x="2423030" y="1458826"/>
                                  <a:pt x="2382326" y="1529338"/>
                                  <a:pt x="2364006" y="1536279"/>
                                </a:cubicBezTo>
                                <a:cubicBezTo>
                                  <a:pt x="2327117" y="1581934"/>
                                  <a:pt x="2297223" y="1578244"/>
                                  <a:pt x="2251331" y="1629453"/>
                                </a:cubicBezTo>
                                <a:cubicBezTo>
                                  <a:pt x="2236249" y="1647775"/>
                                  <a:pt x="2164602" y="1678351"/>
                                  <a:pt x="2153824" y="1683623"/>
                                </a:cubicBezTo>
                                <a:cubicBezTo>
                                  <a:pt x="2108098" y="1715922"/>
                                  <a:pt x="2056511" y="1763567"/>
                                  <a:pt x="2036815" y="1778964"/>
                                </a:cubicBezTo>
                                <a:cubicBezTo>
                                  <a:pt x="2006777" y="1784064"/>
                                  <a:pt x="1971796" y="1794404"/>
                                  <a:pt x="1915473" y="1811466"/>
                                </a:cubicBezTo>
                                <a:cubicBezTo>
                                  <a:pt x="1878265" y="1812395"/>
                                  <a:pt x="1825061" y="1817360"/>
                                  <a:pt x="1804965" y="1809299"/>
                                </a:cubicBezTo>
                                <a:cubicBezTo>
                                  <a:pt x="1783528" y="1802345"/>
                                  <a:pt x="1744660" y="1789896"/>
                                  <a:pt x="1685790" y="1781130"/>
                                </a:cubicBezTo>
                                <a:cubicBezTo>
                                  <a:pt x="1677471" y="1782626"/>
                                  <a:pt x="1651051" y="1766455"/>
                                  <a:pt x="1633786" y="1755128"/>
                                </a:cubicBezTo>
                                <a:cubicBezTo>
                                  <a:pt x="1612978" y="1738508"/>
                                  <a:pt x="1597831" y="1732574"/>
                                  <a:pt x="1573115" y="1707458"/>
                                </a:cubicBezTo>
                                <a:cubicBezTo>
                                  <a:pt x="1562940" y="1704711"/>
                                  <a:pt x="1552957" y="1707418"/>
                                  <a:pt x="1534112" y="1707458"/>
                                </a:cubicBezTo>
                                <a:cubicBezTo>
                                  <a:pt x="1482653" y="1838815"/>
                                  <a:pt x="1329662" y="2073625"/>
                                  <a:pt x="1152751" y="2231830"/>
                                </a:cubicBezTo>
                                <a:cubicBezTo>
                                  <a:pt x="1170569" y="2228426"/>
                                  <a:pt x="1238826" y="2228272"/>
                                  <a:pt x="1263259" y="2233997"/>
                                </a:cubicBezTo>
                                <a:cubicBezTo>
                                  <a:pt x="1257579" y="2229733"/>
                                  <a:pt x="1248409" y="2224041"/>
                                  <a:pt x="1243757" y="2223163"/>
                                </a:cubicBezTo>
                                <a:cubicBezTo>
                                  <a:pt x="1217616" y="2228388"/>
                                  <a:pt x="1174623" y="2219520"/>
                                  <a:pt x="1150584" y="2227496"/>
                                </a:cubicBezTo>
                                <a:cubicBezTo>
                                  <a:pt x="1116703" y="2219539"/>
                                  <a:pt x="1075742" y="2186292"/>
                                  <a:pt x="1059577" y="2188493"/>
                                </a:cubicBezTo>
                                <a:cubicBezTo>
                                  <a:pt x="1058468" y="2165501"/>
                                  <a:pt x="1058947" y="2142581"/>
                                  <a:pt x="1057410" y="2119155"/>
                                </a:cubicBezTo>
                                <a:cubicBezTo>
                                  <a:pt x="1049141" y="2101456"/>
                                  <a:pt x="1052443" y="2093672"/>
                                  <a:pt x="1046576" y="2069318"/>
                                </a:cubicBezTo>
                                <a:cubicBezTo>
                                  <a:pt x="1042082" y="2059862"/>
                                  <a:pt x="1036078" y="2028953"/>
                                  <a:pt x="1035742" y="2023815"/>
                                </a:cubicBezTo>
                                <a:cubicBezTo>
                                  <a:pt x="1027610" y="2007454"/>
                                  <a:pt x="1023349" y="2002036"/>
                                  <a:pt x="1014074" y="1989146"/>
                                </a:cubicBezTo>
                                <a:cubicBezTo>
                                  <a:pt x="1007989" y="1982347"/>
                                  <a:pt x="996221" y="1970885"/>
                                  <a:pt x="990239" y="1967477"/>
                                </a:cubicBezTo>
                                <a:cubicBezTo>
                                  <a:pt x="985265" y="1962021"/>
                                  <a:pt x="953481" y="1954254"/>
                                  <a:pt x="942569" y="1945809"/>
                                </a:cubicBezTo>
                                <a:cubicBezTo>
                                  <a:pt x="927241" y="1948272"/>
                                  <a:pt x="919359" y="1945881"/>
                                  <a:pt x="910066" y="1947976"/>
                                </a:cubicBezTo>
                                <a:cubicBezTo>
                                  <a:pt x="901295" y="1932616"/>
                                  <a:pt x="912469" y="1884249"/>
                                  <a:pt x="903566" y="1835301"/>
                                </a:cubicBezTo>
                                <a:cubicBezTo>
                                  <a:pt x="885247" y="1802615"/>
                                  <a:pt x="874681" y="1746915"/>
                                  <a:pt x="860229" y="1690124"/>
                                </a:cubicBezTo>
                                <a:cubicBezTo>
                                  <a:pt x="857912" y="1610452"/>
                                  <a:pt x="851384" y="1594427"/>
                                  <a:pt x="832061" y="1531946"/>
                                </a:cubicBezTo>
                                <a:cubicBezTo>
                                  <a:pt x="821075" y="1514776"/>
                                  <a:pt x="807417" y="1481637"/>
                                  <a:pt x="803892" y="1449606"/>
                                </a:cubicBezTo>
                                <a:cubicBezTo>
                                  <a:pt x="783874" y="1421766"/>
                                  <a:pt x="782079" y="1386572"/>
                                  <a:pt x="751888" y="1334764"/>
                                </a:cubicBezTo>
                                <a:cubicBezTo>
                                  <a:pt x="733786" y="1332003"/>
                                  <a:pt x="698049" y="1298239"/>
                                  <a:pt x="678216" y="1289261"/>
                                </a:cubicBezTo>
                                <a:close/>
                              </a:path>
                              <a:path w="2604523" h="2233997" stroke="0" extrusionOk="0">
                                <a:moveTo>
                                  <a:pt x="678216" y="1289261"/>
                                </a:moveTo>
                                <a:cubicBezTo>
                                  <a:pt x="637653" y="1264144"/>
                                  <a:pt x="630147" y="1250713"/>
                                  <a:pt x="593710" y="1232924"/>
                                </a:cubicBezTo>
                                <a:cubicBezTo>
                                  <a:pt x="551254" y="1220201"/>
                                  <a:pt x="470816" y="1202998"/>
                                  <a:pt x="418197" y="1204755"/>
                                </a:cubicBezTo>
                                <a:cubicBezTo>
                                  <a:pt x="388861" y="1195475"/>
                                  <a:pt x="293935" y="1121594"/>
                                  <a:pt x="169012" y="1076912"/>
                                </a:cubicBezTo>
                                <a:cubicBezTo>
                                  <a:pt x="151190" y="1030596"/>
                                  <a:pt x="97060" y="971454"/>
                                  <a:pt x="67172" y="946903"/>
                                </a:cubicBezTo>
                                <a:cubicBezTo>
                                  <a:pt x="37247" y="917383"/>
                                  <a:pt x="32562" y="752975"/>
                                  <a:pt x="0" y="693384"/>
                                </a:cubicBezTo>
                                <a:cubicBezTo>
                                  <a:pt x="11562" y="632059"/>
                                  <a:pt x="22629" y="569246"/>
                                  <a:pt x="26002" y="446366"/>
                                </a:cubicBezTo>
                                <a:cubicBezTo>
                                  <a:pt x="57084" y="382613"/>
                                  <a:pt x="90869" y="296270"/>
                                  <a:pt x="104008" y="270854"/>
                                </a:cubicBezTo>
                                <a:cubicBezTo>
                                  <a:pt x="119692" y="239344"/>
                                  <a:pt x="178121" y="194091"/>
                                  <a:pt x="221016" y="106175"/>
                                </a:cubicBezTo>
                                <a:cubicBezTo>
                                  <a:pt x="255757" y="88846"/>
                                  <a:pt x="325325" y="51373"/>
                                  <a:pt x="331524" y="34670"/>
                                </a:cubicBezTo>
                                <a:cubicBezTo>
                                  <a:pt x="371186" y="18517"/>
                                  <a:pt x="432380" y="3341"/>
                                  <a:pt x="472368" y="0"/>
                                </a:cubicBezTo>
                                <a:cubicBezTo>
                                  <a:pt x="565888" y="7879"/>
                                  <a:pt x="621435" y="4064"/>
                                  <a:pt x="660881" y="4334"/>
                                </a:cubicBezTo>
                                <a:cubicBezTo>
                                  <a:pt x="732809" y="23737"/>
                                  <a:pt x="832206" y="77522"/>
                                  <a:pt x="860229" y="101841"/>
                                </a:cubicBezTo>
                                <a:cubicBezTo>
                                  <a:pt x="909254" y="124764"/>
                                  <a:pt x="996347" y="220928"/>
                                  <a:pt x="1027075" y="225350"/>
                                </a:cubicBezTo>
                                <a:cubicBezTo>
                                  <a:pt x="1061582" y="259488"/>
                                  <a:pt x="1109807" y="290960"/>
                                  <a:pt x="1126749" y="322857"/>
                                </a:cubicBezTo>
                                <a:cubicBezTo>
                                  <a:pt x="1153514" y="350662"/>
                                  <a:pt x="1154277" y="408394"/>
                                  <a:pt x="1189587" y="455034"/>
                                </a:cubicBezTo>
                                <a:cubicBezTo>
                                  <a:pt x="1198299" y="490150"/>
                                  <a:pt x="1216936" y="543550"/>
                                  <a:pt x="1241590" y="602378"/>
                                </a:cubicBezTo>
                                <a:cubicBezTo>
                                  <a:pt x="1247111" y="629611"/>
                                  <a:pt x="1252606" y="655568"/>
                                  <a:pt x="1265426" y="704219"/>
                                </a:cubicBezTo>
                                <a:cubicBezTo>
                                  <a:pt x="1269005" y="727497"/>
                                  <a:pt x="1253514" y="799288"/>
                                  <a:pt x="1235090" y="838562"/>
                                </a:cubicBezTo>
                                <a:cubicBezTo>
                                  <a:pt x="1180804" y="894845"/>
                                  <a:pt x="1182483" y="920415"/>
                                  <a:pt x="1135416" y="979405"/>
                                </a:cubicBezTo>
                                <a:cubicBezTo>
                                  <a:pt x="1088645" y="1014013"/>
                                  <a:pt x="1077107" y="1062106"/>
                                  <a:pt x="1024908" y="1100747"/>
                                </a:cubicBezTo>
                                <a:cubicBezTo>
                                  <a:pt x="993967" y="1116669"/>
                                  <a:pt x="946650" y="1157436"/>
                                  <a:pt x="931735" y="1180920"/>
                                </a:cubicBezTo>
                                <a:cubicBezTo>
                                  <a:pt x="919645" y="1237947"/>
                                  <a:pt x="922460" y="1253409"/>
                                  <a:pt x="912233" y="1304429"/>
                                </a:cubicBezTo>
                                <a:cubicBezTo>
                                  <a:pt x="919928" y="1359252"/>
                                  <a:pt x="924988" y="1377199"/>
                                  <a:pt x="916567" y="1417104"/>
                                </a:cubicBezTo>
                                <a:cubicBezTo>
                                  <a:pt x="956222" y="1524048"/>
                                  <a:pt x="942492" y="1612165"/>
                                  <a:pt x="983738" y="1705291"/>
                                </a:cubicBezTo>
                                <a:cubicBezTo>
                                  <a:pt x="1033151" y="1836997"/>
                                  <a:pt x="1013648" y="1955368"/>
                                  <a:pt x="1040076" y="1989146"/>
                                </a:cubicBezTo>
                                <a:cubicBezTo>
                                  <a:pt x="1036348" y="2025048"/>
                                  <a:pt x="1048960" y="2084637"/>
                                  <a:pt x="1068245" y="2153824"/>
                                </a:cubicBezTo>
                                <a:cubicBezTo>
                                  <a:pt x="1162323" y="1940167"/>
                                  <a:pt x="1277440" y="1748602"/>
                                  <a:pt x="1391101" y="1668455"/>
                                </a:cubicBezTo>
                                <a:cubicBezTo>
                                  <a:pt x="1396772" y="1653606"/>
                                  <a:pt x="1407950" y="1606780"/>
                                  <a:pt x="1408436" y="1596950"/>
                                </a:cubicBezTo>
                                <a:cubicBezTo>
                                  <a:pt x="1396325" y="1574151"/>
                                  <a:pt x="1376337" y="1531363"/>
                                  <a:pt x="1375934" y="1503777"/>
                                </a:cubicBezTo>
                                <a:cubicBezTo>
                                  <a:pt x="1364308" y="1478196"/>
                                  <a:pt x="1336231" y="1443399"/>
                                  <a:pt x="1326097" y="1404103"/>
                                </a:cubicBezTo>
                                <a:cubicBezTo>
                                  <a:pt x="1321594" y="1378094"/>
                                  <a:pt x="1329242" y="1334156"/>
                                  <a:pt x="1313096" y="1280594"/>
                                </a:cubicBezTo>
                                <a:cubicBezTo>
                                  <a:pt x="1317566" y="1249157"/>
                                  <a:pt x="1323455" y="1217649"/>
                                  <a:pt x="1319596" y="1191754"/>
                                </a:cubicBezTo>
                                <a:cubicBezTo>
                                  <a:pt x="1335220" y="1165216"/>
                                  <a:pt x="1343827" y="1110683"/>
                                  <a:pt x="1354265" y="1087746"/>
                                </a:cubicBezTo>
                                <a:cubicBezTo>
                                  <a:pt x="1366755" y="1081165"/>
                                  <a:pt x="1396841" y="1028846"/>
                                  <a:pt x="1432271" y="1001073"/>
                                </a:cubicBezTo>
                                <a:cubicBezTo>
                                  <a:pt x="1466217" y="954217"/>
                                  <a:pt x="1487540" y="911705"/>
                                  <a:pt x="1492942" y="888399"/>
                                </a:cubicBezTo>
                                <a:cubicBezTo>
                                  <a:pt x="1552769" y="826616"/>
                                  <a:pt x="1573731" y="811834"/>
                                  <a:pt x="1631619" y="751889"/>
                                </a:cubicBezTo>
                                <a:cubicBezTo>
                                  <a:pt x="1679246" y="720295"/>
                                  <a:pt x="1677893" y="705973"/>
                                  <a:pt x="1722626" y="680383"/>
                                </a:cubicBezTo>
                                <a:cubicBezTo>
                                  <a:pt x="1730898" y="670401"/>
                                  <a:pt x="1757837" y="668159"/>
                                  <a:pt x="1781130" y="650048"/>
                                </a:cubicBezTo>
                                <a:cubicBezTo>
                                  <a:pt x="1804721" y="645781"/>
                                  <a:pt x="1821739" y="634296"/>
                                  <a:pt x="1835300" y="632713"/>
                                </a:cubicBezTo>
                                <a:cubicBezTo>
                                  <a:pt x="1857350" y="611636"/>
                                  <a:pt x="1901441" y="604524"/>
                                  <a:pt x="1934974" y="585043"/>
                                </a:cubicBezTo>
                                <a:cubicBezTo>
                                  <a:pt x="1954331" y="567285"/>
                                  <a:pt x="1988079" y="559240"/>
                                  <a:pt x="2017314" y="546040"/>
                                </a:cubicBezTo>
                                <a:cubicBezTo>
                                  <a:pt x="2030163" y="536789"/>
                                  <a:pt x="2080022" y="525845"/>
                                  <a:pt x="2093153" y="528706"/>
                                </a:cubicBezTo>
                                <a:cubicBezTo>
                                  <a:pt x="2113603" y="535215"/>
                                  <a:pt x="2157870" y="528824"/>
                                  <a:pt x="2181992" y="526539"/>
                                </a:cubicBezTo>
                                <a:cubicBezTo>
                                  <a:pt x="2192373" y="529826"/>
                                  <a:pt x="2217108" y="535121"/>
                                  <a:pt x="2242663" y="546040"/>
                                </a:cubicBezTo>
                                <a:cubicBezTo>
                                  <a:pt x="2271827" y="548799"/>
                                  <a:pt x="2328636" y="568537"/>
                                  <a:pt x="2353172" y="580709"/>
                                </a:cubicBezTo>
                                <a:cubicBezTo>
                                  <a:pt x="2398770" y="606068"/>
                                  <a:pt x="2426724" y="628403"/>
                                  <a:pt x="2446345" y="634880"/>
                                </a:cubicBezTo>
                                <a:cubicBezTo>
                                  <a:pt x="2458192" y="644366"/>
                                  <a:pt x="2500808" y="685208"/>
                                  <a:pt x="2511350" y="695551"/>
                                </a:cubicBezTo>
                                <a:cubicBezTo>
                                  <a:pt x="2527463" y="738661"/>
                                  <a:pt x="2540537" y="762217"/>
                                  <a:pt x="2576354" y="810393"/>
                                </a:cubicBezTo>
                                <a:cubicBezTo>
                                  <a:pt x="2592996" y="840847"/>
                                  <a:pt x="2588661" y="852435"/>
                                  <a:pt x="2604523" y="890565"/>
                                </a:cubicBezTo>
                                <a:cubicBezTo>
                                  <a:pt x="2597210" y="965191"/>
                                  <a:pt x="2603589" y="1019370"/>
                                  <a:pt x="2591522" y="1068245"/>
                                </a:cubicBezTo>
                                <a:cubicBezTo>
                                  <a:pt x="2565199" y="1127635"/>
                                  <a:pt x="2546319" y="1201989"/>
                                  <a:pt x="2539518" y="1261092"/>
                                </a:cubicBezTo>
                                <a:cubicBezTo>
                                  <a:pt x="2492018" y="1341777"/>
                                  <a:pt x="2475458" y="1405320"/>
                                  <a:pt x="2457179" y="1436605"/>
                                </a:cubicBezTo>
                                <a:cubicBezTo>
                                  <a:pt x="2439244" y="1462152"/>
                                  <a:pt x="2386989" y="1526412"/>
                                  <a:pt x="2364006" y="1536279"/>
                                </a:cubicBezTo>
                                <a:cubicBezTo>
                                  <a:pt x="2334228" y="1554992"/>
                                  <a:pt x="2281037" y="1607355"/>
                                  <a:pt x="2251331" y="1629453"/>
                                </a:cubicBezTo>
                                <a:cubicBezTo>
                                  <a:pt x="2209070" y="1644623"/>
                                  <a:pt x="2194277" y="1661729"/>
                                  <a:pt x="2153824" y="1683623"/>
                                </a:cubicBezTo>
                                <a:cubicBezTo>
                                  <a:pt x="2097414" y="1727214"/>
                                  <a:pt x="2067846" y="1746434"/>
                                  <a:pt x="2036815" y="1778964"/>
                                </a:cubicBezTo>
                                <a:cubicBezTo>
                                  <a:pt x="2013826" y="1791905"/>
                                  <a:pt x="1969946" y="1789113"/>
                                  <a:pt x="1915473" y="1811466"/>
                                </a:cubicBezTo>
                                <a:cubicBezTo>
                                  <a:pt x="1880367" y="1802643"/>
                                  <a:pt x="1854126" y="1801238"/>
                                  <a:pt x="1804965" y="1809299"/>
                                </a:cubicBezTo>
                                <a:cubicBezTo>
                                  <a:pt x="1763450" y="1788600"/>
                                  <a:pt x="1700305" y="1787163"/>
                                  <a:pt x="1685790" y="1781130"/>
                                </a:cubicBezTo>
                                <a:cubicBezTo>
                                  <a:pt x="1680862" y="1777292"/>
                                  <a:pt x="1642826" y="1762040"/>
                                  <a:pt x="1633786" y="1755128"/>
                                </a:cubicBezTo>
                                <a:cubicBezTo>
                                  <a:pt x="1627428" y="1743881"/>
                                  <a:pt x="1588398" y="1714156"/>
                                  <a:pt x="1573115" y="1707458"/>
                                </a:cubicBezTo>
                                <a:cubicBezTo>
                                  <a:pt x="1566237" y="1709645"/>
                                  <a:pt x="1548857" y="1704527"/>
                                  <a:pt x="1534112" y="1707458"/>
                                </a:cubicBezTo>
                                <a:cubicBezTo>
                                  <a:pt x="1336334" y="1902573"/>
                                  <a:pt x="1245899" y="2020076"/>
                                  <a:pt x="1152751" y="2231830"/>
                                </a:cubicBezTo>
                                <a:cubicBezTo>
                                  <a:pt x="1183722" y="2229277"/>
                                  <a:pt x="1241826" y="2237901"/>
                                  <a:pt x="1263259" y="2233997"/>
                                </a:cubicBezTo>
                                <a:cubicBezTo>
                                  <a:pt x="1259446" y="2231708"/>
                                  <a:pt x="1250157" y="2226769"/>
                                  <a:pt x="1243757" y="2223163"/>
                                </a:cubicBezTo>
                                <a:cubicBezTo>
                                  <a:pt x="1202654" y="2217495"/>
                                  <a:pt x="1175174" y="2224165"/>
                                  <a:pt x="1150584" y="2227496"/>
                                </a:cubicBezTo>
                                <a:cubicBezTo>
                                  <a:pt x="1111674" y="2214029"/>
                                  <a:pt x="1088510" y="2205275"/>
                                  <a:pt x="1059577" y="2188493"/>
                                </a:cubicBezTo>
                                <a:cubicBezTo>
                                  <a:pt x="1059373" y="2161746"/>
                                  <a:pt x="1054586" y="2144685"/>
                                  <a:pt x="1057410" y="2119155"/>
                                </a:cubicBezTo>
                                <a:cubicBezTo>
                                  <a:pt x="1051568" y="2102076"/>
                                  <a:pt x="1050038" y="2092419"/>
                                  <a:pt x="1046576" y="2069318"/>
                                </a:cubicBezTo>
                                <a:cubicBezTo>
                                  <a:pt x="1046638" y="2052090"/>
                                  <a:pt x="1039351" y="2040623"/>
                                  <a:pt x="1035742" y="2023815"/>
                                </a:cubicBezTo>
                                <a:cubicBezTo>
                                  <a:pt x="1031266" y="2021532"/>
                                  <a:pt x="1022224" y="2002747"/>
                                  <a:pt x="1014074" y="1989146"/>
                                </a:cubicBezTo>
                                <a:cubicBezTo>
                                  <a:pt x="1008354" y="1986965"/>
                                  <a:pt x="999974" y="1978954"/>
                                  <a:pt x="990239" y="1967477"/>
                                </a:cubicBezTo>
                                <a:cubicBezTo>
                                  <a:pt x="970340" y="1956707"/>
                                  <a:pt x="950524" y="1949337"/>
                                  <a:pt x="942569" y="1945809"/>
                                </a:cubicBezTo>
                                <a:cubicBezTo>
                                  <a:pt x="930237" y="1945837"/>
                                  <a:pt x="914494" y="1945122"/>
                                  <a:pt x="910066" y="1947976"/>
                                </a:cubicBezTo>
                                <a:cubicBezTo>
                                  <a:pt x="900576" y="1911654"/>
                                  <a:pt x="913289" y="1868020"/>
                                  <a:pt x="903566" y="1835301"/>
                                </a:cubicBezTo>
                                <a:cubicBezTo>
                                  <a:pt x="889167" y="1811601"/>
                                  <a:pt x="869691" y="1747095"/>
                                  <a:pt x="860229" y="1690124"/>
                                </a:cubicBezTo>
                                <a:cubicBezTo>
                                  <a:pt x="842181" y="1619898"/>
                                  <a:pt x="837574" y="1547394"/>
                                  <a:pt x="832061" y="1531946"/>
                                </a:cubicBezTo>
                                <a:cubicBezTo>
                                  <a:pt x="830734" y="1511088"/>
                                  <a:pt x="809701" y="1468472"/>
                                  <a:pt x="803892" y="1449606"/>
                                </a:cubicBezTo>
                                <a:cubicBezTo>
                                  <a:pt x="793089" y="1400266"/>
                                  <a:pt x="771086" y="1351104"/>
                                  <a:pt x="751888" y="1334764"/>
                                </a:cubicBezTo>
                                <a:cubicBezTo>
                                  <a:pt x="730748" y="1316035"/>
                                  <a:pt x="693945" y="1306081"/>
                                  <a:pt x="678216" y="1289261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2" name="Freeform: Shape 374">
                    <a:extLst>
                      <a:ext uri="{FF2B5EF4-FFF2-40B4-BE49-F238E27FC236}">
                        <a16:creationId xmlns:a16="http://schemas.microsoft.com/office/drawing/2014/main" id="{CE7EBB28-C4EE-A206-FEC7-6E23AD80A04C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279859" y="3036836"/>
                    <a:ext cx="340183" cy="195913"/>
                  </a:xfrm>
                  <a:custGeom>
                    <a:avLst/>
                    <a:gdLst>
                      <a:gd name="connsiteX0" fmla="*/ 1531938 w 1620838"/>
                      <a:gd name="connsiteY0" fmla="*/ 522288 h 933450"/>
                      <a:gd name="connsiteX1" fmla="*/ 1531938 w 1620838"/>
                      <a:gd name="connsiteY1" fmla="*/ 522288 h 933450"/>
                      <a:gd name="connsiteX2" fmla="*/ 1363663 w 1620838"/>
                      <a:gd name="connsiteY2" fmla="*/ 465138 h 933450"/>
                      <a:gd name="connsiteX3" fmla="*/ 1281113 w 1620838"/>
                      <a:gd name="connsiteY3" fmla="*/ 431800 h 933450"/>
                      <a:gd name="connsiteX4" fmla="*/ 1238250 w 1620838"/>
                      <a:gd name="connsiteY4" fmla="*/ 396875 h 933450"/>
                      <a:gd name="connsiteX5" fmla="*/ 1239838 w 1620838"/>
                      <a:gd name="connsiteY5" fmla="*/ 376238 h 933450"/>
                      <a:gd name="connsiteX6" fmla="*/ 1241425 w 1620838"/>
                      <a:gd name="connsiteY6" fmla="*/ 295275 h 933450"/>
                      <a:gd name="connsiteX7" fmla="*/ 1217613 w 1620838"/>
                      <a:gd name="connsiteY7" fmla="*/ 241300 h 933450"/>
                      <a:gd name="connsiteX8" fmla="*/ 1146175 w 1620838"/>
                      <a:gd name="connsiteY8" fmla="*/ 180975 h 933450"/>
                      <a:gd name="connsiteX9" fmla="*/ 1074738 w 1620838"/>
                      <a:gd name="connsiteY9" fmla="*/ 141288 h 933450"/>
                      <a:gd name="connsiteX10" fmla="*/ 989013 w 1620838"/>
                      <a:gd name="connsiteY10" fmla="*/ 85725 h 933450"/>
                      <a:gd name="connsiteX11" fmla="*/ 882650 w 1620838"/>
                      <a:gd name="connsiteY11" fmla="*/ 55563 h 933450"/>
                      <a:gd name="connsiteX12" fmla="*/ 796925 w 1620838"/>
                      <a:gd name="connsiteY12" fmla="*/ 31750 h 933450"/>
                      <a:gd name="connsiteX13" fmla="*/ 708025 w 1620838"/>
                      <a:gd name="connsiteY13" fmla="*/ 12700 h 933450"/>
                      <a:gd name="connsiteX14" fmla="*/ 671513 w 1620838"/>
                      <a:gd name="connsiteY14" fmla="*/ 6350 h 933450"/>
                      <a:gd name="connsiteX15" fmla="*/ 639763 w 1620838"/>
                      <a:gd name="connsiteY15" fmla="*/ 6350 h 933450"/>
                      <a:gd name="connsiteX16" fmla="*/ 622300 w 1620838"/>
                      <a:gd name="connsiteY16" fmla="*/ 4763 h 933450"/>
                      <a:gd name="connsiteX17" fmla="*/ 612775 w 1620838"/>
                      <a:gd name="connsiteY17" fmla="*/ 3175 h 933450"/>
                      <a:gd name="connsiteX18" fmla="*/ 588963 w 1620838"/>
                      <a:gd name="connsiteY18" fmla="*/ 0 h 933450"/>
                      <a:gd name="connsiteX19" fmla="*/ 560388 w 1620838"/>
                      <a:gd name="connsiteY19" fmla="*/ 1588 h 933450"/>
                      <a:gd name="connsiteX20" fmla="*/ 538163 w 1620838"/>
                      <a:gd name="connsiteY20" fmla="*/ 3175 h 933450"/>
                      <a:gd name="connsiteX21" fmla="*/ 520700 w 1620838"/>
                      <a:gd name="connsiteY21" fmla="*/ 6350 h 933450"/>
                      <a:gd name="connsiteX22" fmla="*/ 501650 w 1620838"/>
                      <a:gd name="connsiteY22" fmla="*/ 12700 h 933450"/>
                      <a:gd name="connsiteX23" fmla="*/ 485775 w 1620838"/>
                      <a:gd name="connsiteY23" fmla="*/ 14288 h 933450"/>
                      <a:gd name="connsiteX24" fmla="*/ 466725 w 1620838"/>
                      <a:gd name="connsiteY24" fmla="*/ 19050 h 933450"/>
                      <a:gd name="connsiteX25" fmla="*/ 454025 w 1620838"/>
                      <a:gd name="connsiteY25" fmla="*/ 23813 h 933450"/>
                      <a:gd name="connsiteX26" fmla="*/ 454025 w 1620838"/>
                      <a:gd name="connsiteY26" fmla="*/ 23813 h 933450"/>
                      <a:gd name="connsiteX27" fmla="*/ 439738 w 1620838"/>
                      <a:gd name="connsiteY27" fmla="*/ 26988 h 933450"/>
                      <a:gd name="connsiteX28" fmla="*/ 415925 w 1620838"/>
                      <a:gd name="connsiteY28" fmla="*/ 31750 h 933450"/>
                      <a:gd name="connsiteX29" fmla="*/ 406400 w 1620838"/>
                      <a:gd name="connsiteY29" fmla="*/ 38100 h 933450"/>
                      <a:gd name="connsiteX30" fmla="*/ 388938 w 1620838"/>
                      <a:gd name="connsiteY30" fmla="*/ 46038 h 933450"/>
                      <a:gd name="connsiteX31" fmla="*/ 371475 w 1620838"/>
                      <a:gd name="connsiteY31" fmla="*/ 52388 h 933450"/>
                      <a:gd name="connsiteX32" fmla="*/ 352425 w 1620838"/>
                      <a:gd name="connsiteY32" fmla="*/ 63500 h 933450"/>
                      <a:gd name="connsiteX33" fmla="*/ 338138 w 1620838"/>
                      <a:gd name="connsiteY33" fmla="*/ 69850 h 933450"/>
                      <a:gd name="connsiteX34" fmla="*/ 328613 w 1620838"/>
                      <a:gd name="connsiteY34" fmla="*/ 74613 h 933450"/>
                      <a:gd name="connsiteX35" fmla="*/ 309563 w 1620838"/>
                      <a:gd name="connsiteY35" fmla="*/ 82550 h 933450"/>
                      <a:gd name="connsiteX36" fmla="*/ 296863 w 1620838"/>
                      <a:gd name="connsiteY36" fmla="*/ 87313 h 933450"/>
                      <a:gd name="connsiteX37" fmla="*/ 296863 w 1620838"/>
                      <a:gd name="connsiteY37" fmla="*/ 87313 h 933450"/>
                      <a:gd name="connsiteX38" fmla="*/ 280988 w 1620838"/>
                      <a:gd name="connsiteY38" fmla="*/ 95250 h 933450"/>
                      <a:gd name="connsiteX39" fmla="*/ 273050 w 1620838"/>
                      <a:gd name="connsiteY39" fmla="*/ 100013 h 933450"/>
                      <a:gd name="connsiteX40" fmla="*/ 261938 w 1620838"/>
                      <a:gd name="connsiteY40" fmla="*/ 107950 h 933450"/>
                      <a:gd name="connsiteX41" fmla="*/ 246063 w 1620838"/>
                      <a:gd name="connsiteY41" fmla="*/ 120650 h 933450"/>
                      <a:gd name="connsiteX42" fmla="*/ 233363 w 1620838"/>
                      <a:gd name="connsiteY42" fmla="*/ 130175 h 933450"/>
                      <a:gd name="connsiteX43" fmla="*/ 220663 w 1620838"/>
                      <a:gd name="connsiteY43" fmla="*/ 144463 h 933450"/>
                      <a:gd name="connsiteX44" fmla="*/ 211138 w 1620838"/>
                      <a:gd name="connsiteY44" fmla="*/ 152400 h 933450"/>
                      <a:gd name="connsiteX45" fmla="*/ 196850 w 1620838"/>
                      <a:gd name="connsiteY45" fmla="*/ 163513 h 933450"/>
                      <a:gd name="connsiteX46" fmla="*/ 179388 w 1620838"/>
                      <a:gd name="connsiteY46" fmla="*/ 179388 h 933450"/>
                      <a:gd name="connsiteX47" fmla="*/ 166688 w 1620838"/>
                      <a:gd name="connsiteY47" fmla="*/ 195263 h 933450"/>
                      <a:gd name="connsiteX48" fmla="*/ 149225 w 1620838"/>
                      <a:gd name="connsiteY48" fmla="*/ 207963 h 933450"/>
                      <a:gd name="connsiteX49" fmla="*/ 141288 w 1620838"/>
                      <a:gd name="connsiteY49" fmla="*/ 219075 h 933450"/>
                      <a:gd name="connsiteX50" fmla="*/ 131763 w 1620838"/>
                      <a:gd name="connsiteY50" fmla="*/ 233363 h 933450"/>
                      <a:gd name="connsiteX51" fmla="*/ 115888 w 1620838"/>
                      <a:gd name="connsiteY51" fmla="*/ 250825 h 933450"/>
                      <a:gd name="connsiteX52" fmla="*/ 107950 w 1620838"/>
                      <a:gd name="connsiteY52" fmla="*/ 263525 h 933450"/>
                      <a:gd name="connsiteX53" fmla="*/ 98425 w 1620838"/>
                      <a:gd name="connsiteY53" fmla="*/ 274638 h 933450"/>
                      <a:gd name="connsiteX54" fmla="*/ 88900 w 1620838"/>
                      <a:gd name="connsiteY54" fmla="*/ 292100 h 933450"/>
                      <a:gd name="connsiteX55" fmla="*/ 76200 w 1620838"/>
                      <a:gd name="connsiteY55" fmla="*/ 312738 h 933450"/>
                      <a:gd name="connsiteX56" fmla="*/ 66675 w 1620838"/>
                      <a:gd name="connsiteY56" fmla="*/ 336550 h 933450"/>
                      <a:gd name="connsiteX57" fmla="*/ 60325 w 1620838"/>
                      <a:gd name="connsiteY57" fmla="*/ 349250 h 933450"/>
                      <a:gd name="connsiteX58" fmla="*/ 53975 w 1620838"/>
                      <a:gd name="connsiteY58" fmla="*/ 361950 h 933450"/>
                      <a:gd name="connsiteX59" fmla="*/ 49213 w 1620838"/>
                      <a:gd name="connsiteY59" fmla="*/ 376238 h 933450"/>
                      <a:gd name="connsiteX60" fmla="*/ 36513 w 1620838"/>
                      <a:gd name="connsiteY60" fmla="*/ 396875 h 933450"/>
                      <a:gd name="connsiteX61" fmla="*/ 28575 w 1620838"/>
                      <a:gd name="connsiteY61" fmla="*/ 411163 h 933450"/>
                      <a:gd name="connsiteX62" fmla="*/ 19050 w 1620838"/>
                      <a:gd name="connsiteY62" fmla="*/ 422275 h 933450"/>
                      <a:gd name="connsiteX63" fmla="*/ 12700 w 1620838"/>
                      <a:gd name="connsiteY63" fmla="*/ 436563 h 933450"/>
                      <a:gd name="connsiteX64" fmla="*/ 9525 w 1620838"/>
                      <a:gd name="connsiteY64" fmla="*/ 442913 h 933450"/>
                      <a:gd name="connsiteX65" fmla="*/ 4763 w 1620838"/>
                      <a:gd name="connsiteY65" fmla="*/ 466725 h 933450"/>
                      <a:gd name="connsiteX66" fmla="*/ 0 w 1620838"/>
                      <a:gd name="connsiteY66" fmla="*/ 485775 h 933450"/>
                      <a:gd name="connsiteX67" fmla="*/ 0 w 1620838"/>
                      <a:gd name="connsiteY67" fmla="*/ 512763 h 933450"/>
                      <a:gd name="connsiteX68" fmla="*/ 1588 w 1620838"/>
                      <a:gd name="connsiteY68" fmla="*/ 519113 h 933450"/>
                      <a:gd name="connsiteX69" fmla="*/ 6350 w 1620838"/>
                      <a:gd name="connsiteY69" fmla="*/ 538163 h 933450"/>
                      <a:gd name="connsiteX70" fmla="*/ 7938 w 1620838"/>
                      <a:gd name="connsiteY70" fmla="*/ 554038 h 933450"/>
                      <a:gd name="connsiteX71" fmla="*/ 15875 w 1620838"/>
                      <a:gd name="connsiteY71" fmla="*/ 577850 h 933450"/>
                      <a:gd name="connsiteX72" fmla="*/ 28575 w 1620838"/>
                      <a:gd name="connsiteY72" fmla="*/ 601663 h 933450"/>
                      <a:gd name="connsiteX73" fmla="*/ 31750 w 1620838"/>
                      <a:gd name="connsiteY73" fmla="*/ 627063 h 933450"/>
                      <a:gd name="connsiteX74" fmla="*/ 38100 w 1620838"/>
                      <a:gd name="connsiteY74" fmla="*/ 652463 h 933450"/>
                      <a:gd name="connsiteX75" fmla="*/ 46038 w 1620838"/>
                      <a:gd name="connsiteY75" fmla="*/ 666750 h 933450"/>
                      <a:gd name="connsiteX76" fmla="*/ 63500 w 1620838"/>
                      <a:gd name="connsiteY76" fmla="*/ 682625 h 933450"/>
                      <a:gd name="connsiteX77" fmla="*/ 107950 w 1620838"/>
                      <a:gd name="connsiteY77" fmla="*/ 728663 h 933450"/>
                      <a:gd name="connsiteX78" fmla="*/ 123825 w 1620838"/>
                      <a:gd name="connsiteY78" fmla="*/ 747713 h 933450"/>
                      <a:gd name="connsiteX79" fmla="*/ 173038 w 1620838"/>
                      <a:gd name="connsiteY79" fmla="*/ 771525 h 933450"/>
                      <a:gd name="connsiteX80" fmla="*/ 220663 w 1620838"/>
                      <a:gd name="connsiteY80" fmla="*/ 800100 h 933450"/>
                      <a:gd name="connsiteX81" fmla="*/ 319088 w 1620838"/>
                      <a:gd name="connsiteY81" fmla="*/ 830263 h 933450"/>
                      <a:gd name="connsiteX82" fmla="*/ 373063 w 1620838"/>
                      <a:gd name="connsiteY82" fmla="*/ 850900 h 933450"/>
                      <a:gd name="connsiteX83" fmla="*/ 449263 w 1620838"/>
                      <a:gd name="connsiteY83" fmla="*/ 876300 h 933450"/>
                      <a:gd name="connsiteX84" fmla="*/ 538163 w 1620838"/>
                      <a:gd name="connsiteY84" fmla="*/ 904875 h 933450"/>
                      <a:gd name="connsiteX85" fmla="*/ 614363 w 1620838"/>
                      <a:gd name="connsiteY85" fmla="*/ 922338 h 933450"/>
                      <a:gd name="connsiteX86" fmla="*/ 660400 w 1620838"/>
                      <a:gd name="connsiteY86" fmla="*/ 933450 h 933450"/>
                      <a:gd name="connsiteX87" fmla="*/ 714375 w 1620838"/>
                      <a:gd name="connsiteY87" fmla="*/ 933450 h 933450"/>
                      <a:gd name="connsiteX88" fmla="*/ 792163 w 1620838"/>
                      <a:gd name="connsiteY88" fmla="*/ 901700 h 933450"/>
                      <a:gd name="connsiteX89" fmla="*/ 857250 w 1620838"/>
                      <a:gd name="connsiteY89" fmla="*/ 885825 h 933450"/>
                      <a:gd name="connsiteX90" fmla="*/ 923925 w 1620838"/>
                      <a:gd name="connsiteY90" fmla="*/ 866775 h 933450"/>
                      <a:gd name="connsiteX91" fmla="*/ 1001713 w 1620838"/>
                      <a:gd name="connsiteY91" fmla="*/ 841375 h 933450"/>
                      <a:gd name="connsiteX92" fmla="*/ 1041400 w 1620838"/>
                      <a:gd name="connsiteY92" fmla="*/ 822325 h 933450"/>
                      <a:gd name="connsiteX93" fmla="*/ 1074738 w 1620838"/>
                      <a:gd name="connsiteY93" fmla="*/ 804863 h 933450"/>
                      <a:gd name="connsiteX94" fmla="*/ 1114425 w 1620838"/>
                      <a:gd name="connsiteY94" fmla="*/ 774700 h 933450"/>
                      <a:gd name="connsiteX95" fmla="*/ 1138238 w 1620838"/>
                      <a:gd name="connsiteY95" fmla="*/ 730250 h 933450"/>
                      <a:gd name="connsiteX96" fmla="*/ 1154113 w 1620838"/>
                      <a:gd name="connsiteY96" fmla="*/ 687388 h 933450"/>
                      <a:gd name="connsiteX97" fmla="*/ 1160463 w 1620838"/>
                      <a:gd name="connsiteY97" fmla="*/ 671513 h 933450"/>
                      <a:gd name="connsiteX98" fmla="*/ 1176338 w 1620838"/>
                      <a:gd name="connsiteY98" fmla="*/ 638175 h 933450"/>
                      <a:gd name="connsiteX99" fmla="*/ 1193800 w 1620838"/>
                      <a:gd name="connsiteY99" fmla="*/ 611188 h 933450"/>
                      <a:gd name="connsiteX100" fmla="*/ 1209675 w 1620838"/>
                      <a:gd name="connsiteY100" fmla="*/ 581025 h 933450"/>
                      <a:gd name="connsiteX101" fmla="*/ 1233488 w 1620838"/>
                      <a:gd name="connsiteY101" fmla="*/ 563563 h 933450"/>
                      <a:gd name="connsiteX102" fmla="*/ 1274763 w 1620838"/>
                      <a:gd name="connsiteY102" fmla="*/ 558800 h 933450"/>
                      <a:gd name="connsiteX103" fmla="*/ 1289050 w 1620838"/>
                      <a:gd name="connsiteY103" fmla="*/ 558800 h 933450"/>
                      <a:gd name="connsiteX104" fmla="*/ 1333500 w 1620838"/>
                      <a:gd name="connsiteY104" fmla="*/ 561975 h 933450"/>
                      <a:gd name="connsiteX105" fmla="*/ 1363663 w 1620838"/>
                      <a:gd name="connsiteY105" fmla="*/ 565150 h 933450"/>
                      <a:gd name="connsiteX106" fmla="*/ 1387475 w 1620838"/>
                      <a:gd name="connsiteY106" fmla="*/ 573088 h 933450"/>
                      <a:gd name="connsiteX107" fmla="*/ 1404938 w 1620838"/>
                      <a:gd name="connsiteY107" fmla="*/ 576263 h 933450"/>
                      <a:gd name="connsiteX108" fmla="*/ 1409700 w 1620838"/>
                      <a:gd name="connsiteY108" fmla="*/ 577850 h 933450"/>
                      <a:gd name="connsiteX109" fmla="*/ 1419225 w 1620838"/>
                      <a:gd name="connsiteY109" fmla="*/ 577850 h 933450"/>
                      <a:gd name="connsiteX110" fmla="*/ 1446213 w 1620838"/>
                      <a:gd name="connsiteY110" fmla="*/ 587375 h 933450"/>
                      <a:gd name="connsiteX111" fmla="*/ 1465263 w 1620838"/>
                      <a:gd name="connsiteY111" fmla="*/ 590550 h 933450"/>
                      <a:gd name="connsiteX112" fmla="*/ 1485900 w 1620838"/>
                      <a:gd name="connsiteY112" fmla="*/ 596900 h 933450"/>
                      <a:gd name="connsiteX113" fmla="*/ 1500188 w 1620838"/>
                      <a:gd name="connsiteY113" fmla="*/ 600075 h 933450"/>
                      <a:gd name="connsiteX114" fmla="*/ 1514475 w 1620838"/>
                      <a:gd name="connsiteY114" fmla="*/ 603250 h 933450"/>
                      <a:gd name="connsiteX115" fmla="*/ 1528763 w 1620838"/>
                      <a:gd name="connsiteY115" fmla="*/ 606425 h 933450"/>
                      <a:gd name="connsiteX116" fmla="*/ 1535113 w 1620838"/>
                      <a:gd name="connsiteY116" fmla="*/ 609600 h 933450"/>
                      <a:gd name="connsiteX117" fmla="*/ 1555750 w 1620838"/>
                      <a:gd name="connsiteY117" fmla="*/ 614363 h 933450"/>
                      <a:gd name="connsiteX118" fmla="*/ 1570038 w 1620838"/>
                      <a:gd name="connsiteY118" fmla="*/ 615950 h 933450"/>
                      <a:gd name="connsiteX119" fmla="*/ 1581150 w 1620838"/>
                      <a:gd name="connsiteY119" fmla="*/ 620713 h 933450"/>
                      <a:gd name="connsiteX120" fmla="*/ 1600200 w 1620838"/>
                      <a:gd name="connsiteY120" fmla="*/ 623888 h 933450"/>
                      <a:gd name="connsiteX121" fmla="*/ 1604963 w 1620838"/>
                      <a:gd name="connsiteY121" fmla="*/ 627063 h 933450"/>
                      <a:gd name="connsiteX122" fmla="*/ 1620838 w 1620838"/>
                      <a:gd name="connsiteY122" fmla="*/ 633413 h 933450"/>
                      <a:gd name="connsiteX123" fmla="*/ 1620838 w 1620838"/>
                      <a:gd name="connsiteY123" fmla="*/ 619125 h 933450"/>
                      <a:gd name="connsiteX124" fmla="*/ 1616075 w 1620838"/>
                      <a:gd name="connsiteY124" fmla="*/ 598488 h 933450"/>
                      <a:gd name="connsiteX125" fmla="*/ 1608138 w 1620838"/>
                      <a:gd name="connsiteY125" fmla="*/ 587375 h 933450"/>
                      <a:gd name="connsiteX126" fmla="*/ 1600200 w 1620838"/>
                      <a:gd name="connsiteY126" fmla="*/ 579438 h 933450"/>
                      <a:gd name="connsiteX127" fmla="*/ 1589088 w 1620838"/>
                      <a:gd name="connsiteY127" fmla="*/ 563563 h 933450"/>
                      <a:gd name="connsiteX128" fmla="*/ 1531938 w 1620838"/>
                      <a:gd name="connsiteY128" fmla="*/ 522288 h 933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</a:cxnLst>
                    <a:rect l="l" t="t" r="r" b="b"/>
                    <a:pathLst>
                      <a:path w="1620838" h="933450">
                        <a:moveTo>
                          <a:pt x="1531938" y="522288"/>
                        </a:moveTo>
                        <a:lnTo>
                          <a:pt x="1531938" y="522288"/>
                        </a:lnTo>
                        <a:lnTo>
                          <a:pt x="1363663" y="465138"/>
                        </a:lnTo>
                        <a:lnTo>
                          <a:pt x="1281113" y="431800"/>
                        </a:lnTo>
                        <a:lnTo>
                          <a:pt x="1238250" y="396875"/>
                        </a:lnTo>
                        <a:lnTo>
                          <a:pt x="1239838" y="376238"/>
                        </a:lnTo>
                        <a:lnTo>
                          <a:pt x="1241425" y="295275"/>
                        </a:lnTo>
                        <a:lnTo>
                          <a:pt x="1217613" y="241300"/>
                        </a:lnTo>
                        <a:lnTo>
                          <a:pt x="1146175" y="180975"/>
                        </a:lnTo>
                        <a:lnTo>
                          <a:pt x="1074738" y="141288"/>
                        </a:lnTo>
                        <a:lnTo>
                          <a:pt x="989013" y="85725"/>
                        </a:lnTo>
                        <a:lnTo>
                          <a:pt x="882650" y="55563"/>
                        </a:lnTo>
                        <a:lnTo>
                          <a:pt x="796925" y="31750"/>
                        </a:lnTo>
                        <a:lnTo>
                          <a:pt x="708025" y="12700"/>
                        </a:lnTo>
                        <a:lnTo>
                          <a:pt x="671513" y="6350"/>
                        </a:lnTo>
                        <a:lnTo>
                          <a:pt x="639763" y="6350"/>
                        </a:lnTo>
                        <a:cubicBezTo>
                          <a:pt x="623361" y="4710"/>
                          <a:pt x="629206" y="4763"/>
                          <a:pt x="622300" y="4763"/>
                        </a:cubicBezTo>
                        <a:lnTo>
                          <a:pt x="612775" y="3175"/>
                        </a:lnTo>
                        <a:lnTo>
                          <a:pt x="588963" y="0"/>
                        </a:lnTo>
                        <a:lnTo>
                          <a:pt x="560388" y="1588"/>
                        </a:lnTo>
                        <a:lnTo>
                          <a:pt x="538163" y="3175"/>
                        </a:lnTo>
                        <a:lnTo>
                          <a:pt x="520700" y="6350"/>
                        </a:lnTo>
                        <a:lnTo>
                          <a:pt x="501650" y="12700"/>
                        </a:lnTo>
                        <a:lnTo>
                          <a:pt x="485775" y="14288"/>
                        </a:lnTo>
                        <a:lnTo>
                          <a:pt x="466725" y="19050"/>
                        </a:lnTo>
                        <a:lnTo>
                          <a:pt x="454025" y="23813"/>
                        </a:lnTo>
                        <a:lnTo>
                          <a:pt x="454025" y="23813"/>
                        </a:lnTo>
                        <a:lnTo>
                          <a:pt x="439738" y="26988"/>
                        </a:lnTo>
                        <a:lnTo>
                          <a:pt x="415925" y="31750"/>
                        </a:lnTo>
                        <a:lnTo>
                          <a:pt x="406400" y="38100"/>
                        </a:lnTo>
                        <a:lnTo>
                          <a:pt x="388938" y="46038"/>
                        </a:lnTo>
                        <a:lnTo>
                          <a:pt x="371475" y="52388"/>
                        </a:lnTo>
                        <a:lnTo>
                          <a:pt x="352425" y="63500"/>
                        </a:lnTo>
                        <a:lnTo>
                          <a:pt x="338138" y="69850"/>
                        </a:lnTo>
                        <a:lnTo>
                          <a:pt x="328613" y="74613"/>
                        </a:lnTo>
                        <a:lnTo>
                          <a:pt x="309563" y="82550"/>
                        </a:lnTo>
                        <a:lnTo>
                          <a:pt x="296863" y="87313"/>
                        </a:lnTo>
                        <a:lnTo>
                          <a:pt x="296863" y="87313"/>
                        </a:lnTo>
                        <a:lnTo>
                          <a:pt x="280988" y="95250"/>
                        </a:lnTo>
                        <a:lnTo>
                          <a:pt x="273050" y="100013"/>
                        </a:lnTo>
                        <a:lnTo>
                          <a:pt x="261938" y="107950"/>
                        </a:lnTo>
                        <a:lnTo>
                          <a:pt x="246063" y="120650"/>
                        </a:lnTo>
                        <a:lnTo>
                          <a:pt x="233363" y="130175"/>
                        </a:lnTo>
                        <a:lnTo>
                          <a:pt x="220663" y="144463"/>
                        </a:lnTo>
                        <a:lnTo>
                          <a:pt x="211138" y="152400"/>
                        </a:lnTo>
                        <a:lnTo>
                          <a:pt x="196850" y="163513"/>
                        </a:lnTo>
                        <a:lnTo>
                          <a:pt x="179388" y="179388"/>
                        </a:lnTo>
                        <a:lnTo>
                          <a:pt x="166688" y="195263"/>
                        </a:lnTo>
                        <a:lnTo>
                          <a:pt x="149225" y="207963"/>
                        </a:lnTo>
                        <a:lnTo>
                          <a:pt x="141288" y="219075"/>
                        </a:lnTo>
                        <a:lnTo>
                          <a:pt x="131763" y="233363"/>
                        </a:lnTo>
                        <a:lnTo>
                          <a:pt x="115888" y="250825"/>
                        </a:lnTo>
                        <a:cubicBezTo>
                          <a:pt x="107643" y="262368"/>
                          <a:pt x="107950" y="257386"/>
                          <a:pt x="107950" y="263525"/>
                        </a:cubicBezTo>
                        <a:lnTo>
                          <a:pt x="98425" y="274638"/>
                        </a:lnTo>
                        <a:lnTo>
                          <a:pt x="88900" y="292100"/>
                        </a:lnTo>
                        <a:lnTo>
                          <a:pt x="76200" y="312738"/>
                        </a:lnTo>
                        <a:lnTo>
                          <a:pt x="66675" y="336550"/>
                        </a:lnTo>
                        <a:lnTo>
                          <a:pt x="60325" y="349250"/>
                        </a:lnTo>
                        <a:lnTo>
                          <a:pt x="53975" y="361950"/>
                        </a:lnTo>
                        <a:lnTo>
                          <a:pt x="49213" y="376238"/>
                        </a:lnTo>
                        <a:lnTo>
                          <a:pt x="36513" y="396875"/>
                        </a:lnTo>
                        <a:lnTo>
                          <a:pt x="28575" y="411163"/>
                        </a:lnTo>
                        <a:lnTo>
                          <a:pt x="19050" y="422275"/>
                        </a:lnTo>
                        <a:cubicBezTo>
                          <a:pt x="12463" y="435448"/>
                          <a:pt x="12700" y="430242"/>
                          <a:pt x="12700" y="436563"/>
                        </a:cubicBezTo>
                        <a:lnTo>
                          <a:pt x="9525" y="442913"/>
                        </a:lnTo>
                        <a:lnTo>
                          <a:pt x="4763" y="466725"/>
                        </a:lnTo>
                        <a:lnTo>
                          <a:pt x="0" y="485775"/>
                        </a:lnTo>
                        <a:lnTo>
                          <a:pt x="0" y="512763"/>
                        </a:lnTo>
                        <a:lnTo>
                          <a:pt x="1588" y="519113"/>
                        </a:lnTo>
                        <a:lnTo>
                          <a:pt x="6350" y="538163"/>
                        </a:lnTo>
                        <a:lnTo>
                          <a:pt x="7938" y="554038"/>
                        </a:lnTo>
                        <a:lnTo>
                          <a:pt x="15875" y="577850"/>
                        </a:lnTo>
                        <a:lnTo>
                          <a:pt x="28575" y="601663"/>
                        </a:lnTo>
                        <a:lnTo>
                          <a:pt x="31750" y="627063"/>
                        </a:lnTo>
                        <a:lnTo>
                          <a:pt x="38100" y="652463"/>
                        </a:lnTo>
                        <a:lnTo>
                          <a:pt x="46038" y="666750"/>
                        </a:lnTo>
                        <a:lnTo>
                          <a:pt x="63500" y="682625"/>
                        </a:lnTo>
                        <a:lnTo>
                          <a:pt x="107950" y="728663"/>
                        </a:lnTo>
                        <a:lnTo>
                          <a:pt x="123825" y="747713"/>
                        </a:lnTo>
                        <a:lnTo>
                          <a:pt x="173038" y="771525"/>
                        </a:lnTo>
                        <a:lnTo>
                          <a:pt x="220663" y="800100"/>
                        </a:lnTo>
                        <a:lnTo>
                          <a:pt x="319088" y="830263"/>
                        </a:lnTo>
                        <a:lnTo>
                          <a:pt x="373063" y="850900"/>
                        </a:lnTo>
                        <a:lnTo>
                          <a:pt x="449263" y="876300"/>
                        </a:lnTo>
                        <a:lnTo>
                          <a:pt x="538163" y="904875"/>
                        </a:lnTo>
                        <a:lnTo>
                          <a:pt x="614363" y="922338"/>
                        </a:lnTo>
                        <a:lnTo>
                          <a:pt x="660400" y="933450"/>
                        </a:lnTo>
                        <a:lnTo>
                          <a:pt x="714375" y="933450"/>
                        </a:lnTo>
                        <a:lnTo>
                          <a:pt x="792163" y="901700"/>
                        </a:lnTo>
                        <a:lnTo>
                          <a:pt x="857250" y="885825"/>
                        </a:lnTo>
                        <a:lnTo>
                          <a:pt x="923925" y="866775"/>
                        </a:lnTo>
                        <a:lnTo>
                          <a:pt x="1001713" y="841375"/>
                        </a:lnTo>
                        <a:lnTo>
                          <a:pt x="1041400" y="822325"/>
                        </a:lnTo>
                        <a:lnTo>
                          <a:pt x="1074738" y="804863"/>
                        </a:lnTo>
                        <a:lnTo>
                          <a:pt x="1114425" y="774700"/>
                        </a:lnTo>
                        <a:lnTo>
                          <a:pt x="1138238" y="730250"/>
                        </a:lnTo>
                        <a:lnTo>
                          <a:pt x="1154113" y="687388"/>
                        </a:lnTo>
                        <a:cubicBezTo>
                          <a:pt x="1159290" y="673580"/>
                          <a:pt x="1156853" y="678732"/>
                          <a:pt x="1160463" y="671513"/>
                        </a:cubicBezTo>
                        <a:lnTo>
                          <a:pt x="1176338" y="638175"/>
                        </a:lnTo>
                        <a:lnTo>
                          <a:pt x="1193800" y="611188"/>
                        </a:lnTo>
                        <a:lnTo>
                          <a:pt x="1209675" y="581025"/>
                        </a:lnTo>
                        <a:lnTo>
                          <a:pt x="1233488" y="563563"/>
                        </a:lnTo>
                        <a:lnTo>
                          <a:pt x="1274763" y="558800"/>
                        </a:lnTo>
                        <a:lnTo>
                          <a:pt x="1289050" y="558800"/>
                        </a:lnTo>
                        <a:lnTo>
                          <a:pt x="1333500" y="561975"/>
                        </a:lnTo>
                        <a:cubicBezTo>
                          <a:pt x="1352954" y="566298"/>
                          <a:pt x="1342909" y="565150"/>
                          <a:pt x="1363663" y="565150"/>
                        </a:cubicBezTo>
                        <a:lnTo>
                          <a:pt x="1387475" y="573088"/>
                        </a:lnTo>
                        <a:cubicBezTo>
                          <a:pt x="1393296" y="574146"/>
                          <a:pt x="1399153" y="575023"/>
                          <a:pt x="1404938" y="576263"/>
                        </a:cubicBezTo>
                        <a:cubicBezTo>
                          <a:pt x="1406574" y="576614"/>
                          <a:pt x="1408037" y="577665"/>
                          <a:pt x="1409700" y="577850"/>
                        </a:cubicBezTo>
                        <a:cubicBezTo>
                          <a:pt x="1412856" y="578201"/>
                          <a:pt x="1416050" y="577850"/>
                          <a:pt x="1419225" y="577850"/>
                        </a:cubicBezTo>
                        <a:lnTo>
                          <a:pt x="1446213" y="587375"/>
                        </a:lnTo>
                        <a:cubicBezTo>
                          <a:pt x="1462050" y="590894"/>
                          <a:pt x="1455621" y="590550"/>
                          <a:pt x="1465263" y="590550"/>
                        </a:cubicBezTo>
                        <a:lnTo>
                          <a:pt x="1485900" y="596900"/>
                        </a:lnTo>
                        <a:lnTo>
                          <a:pt x="1500188" y="600075"/>
                        </a:lnTo>
                        <a:lnTo>
                          <a:pt x="1514475" y="603250"/>
                        </a:lnTo>
                        <a:cubicBezTo>
                          <a:pt x="1519238" y="604308"/>
                          <a:pt x="1524100" y="604990"/>
                          <a:pt x="1528763" y="606425"/>
                        </a:cubicBezTo>
                        <a:cubicBezTo>
                          <a:pt x="1531025" y="607121"/>
                          <a:pt x="1535113" y="609600"/>
                          <a:pt x="1535113" y="609600"/>
                        </a:cubicBezTo>
                        <a:lnTo>
                          <a:pt x="1555750" y="614363"/>
                        </a:lnTo>
                        <a:lnTo>
                          <a:pt x="1570038" y="615950"/>
                        </a:lnTo>
                        <a:lnTo>
                          <a:pt x="1581150" y="620713"/>
                        </a:lnTo>
                        <a:cubicBezTo>
                          <a:pt x="1596988" y="624232"/>
                          <a:pt x="1590559" y="623888"/>
                          <a:pt x="1600200" y="623888"/>
                        </a:cubicBezTo>
                        <a:lnTo>
                          <a:pt x="1604963" y="627063"/>
                        </a:lnTo>
                        <a:lnTo>
                          <a:pt x="1620838" y="633413"/>
                        </a:lnTo>
                        <a:lnTo>
                          <a:pt x="1620838" y="619125"/>
                        </a:lnTo>
                        <a:lnTo>
                          <a:pt x="1616075" y="598488"/>
                        </a:lnTo>
                        <a:lnTo>
                          <a:pt x="1608138" y="587375"/>
                        </a:lnTo>
                        <a:lnTo>
                          <a:pt x="1600200" y="579438"/>
                        </a:lnTo>
                        <a:lnTo>
                          <a:pt x="1589088" y="563563"/>
                        </a:lnTo>
                        <a:lnTo>
                          <a:pt x="1531938" y="522288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3089779650">
                          <a:custGeom>
                            <a:avLst/>
                            <a:gdLst>
                              <a:gd name="connsiteX0" fmla="*/ 1531938 w 1620838"/>
                              <a:gd name="connsiteY0" fmla="*/ 522288 h 933450"/>
                              <a:gd name="connsiteX1" fmla="*/ 1531938 w 1620838"/>
                              <a:gd name="connsiteY1" fmla="*/ 522288 h 933450"/>
                              <a:gd name="connsiteX2" fmla="*/ 1363663 w 1620838"/>
                              <a:gd name="connsiteY2" fmla="*/ 465138 h 933450"/>
                              <a:gd name="connsiteX3" fmla="*/ 1281113 w 1620838"/>
                              <a:gd name="connsiteY3" fmla="*/ 431800 h 933450"/>
                              <a:gd name="connsiteX4" fmla="*/ 1238250 w 1620838"/>
                              <a:gd name="connsiteY4" fmla="*/ 396875 h 933450"/>
                              <a:gd name="connsiteX5" fmla="*/ 1239838 w 1620838"/>
                              <a:gd name="connsiteY5" fmla="*/ 376238 h 933450"/>
                              <a:gd name="connsiteX6" fmla="*/ 1241425 w 1620838"/>
                              <a:gd name="connsiteY6" fmla="*/ 295275 h 933450"/>
                              <a:gd name="connsiteX7" fmla="*/ 1217613 w 1620838"/>
                              <a:gd name="connsiteY7" fmla="*/ 241300 h 933450"/>
                              <a:gd name="connsiteX8" fmla="*/ 1146175 w 1620838"/>
                              <a:gd name="connsiteY8" fmla="*/ 180975 h 933450"/>
                              <a:gd name="connsiteX9" fmla="*/ 1074738 w 1620838"/>
                              <a:gd name="connsiteY9" fmla="*/ 141288 h 933450"/>
                              <a:gd name="connsiteX10" fmla="*/ 989013 w 1620838"/>
                              <a:gd name="connsiteY10" fmla="*/ 85725 h 933450"/>
                              <a:gd name="connsiteX11" fmla="*/ 882650 w 1620838"/>
                              <a:gd name="connsiteY11" fmla="*/ 55563 h 933450"/>
                              <a:gd name="connsiteX12" fmla="*/ 796925 w 1620838"/>
                              <a:gd name="connsiteY12" fmla="*/ 31750 h 933450"/>
                              <a:gd name="connsiteX13" fmla="*/ 708025 w 1620838"/>
                              <a:gd name="connsiteY13" fmla="*/ 12700 h 933450"/>
                              <a:gd name="connsiteX14" fmla="*/ 671513 w 1620838"/>
                              <a:gd name="connsiteY14" fmla="*/ 6350 h 933450"/>
                              <a:gd name="connsiteX15" fmla="*/ 639763 w 1620838"/>
                              <a:gd name="connsiteY15" fmla="*/ 6350 h 933450"/>
                              <a:gd name="connsiteX16" fmla="*/ 622300 w 1620838"/>
                              <a:gd name="connsiteY16" fmla="*/ 4763 h 933450"/>
                              <a:gd name="connsiteX17" fmla="*/ 612775 w 1620838"/>
                              <a:gd name="connsiteY17" fmla="*/ 3175 h 933450"/>
                              <a:gd name="connsiteX18" fmla="*/ 588963 w 1620838"/>
                              <a:gd name="connsiteY18" fmla="*/ 0 h 933450"/>
                              <a:gd name="connsiteX19" fmla="*/ 560388 w 1620838"/>
                              <a:gd name="connsiteY19" fmla="*/ 1588 h 933450"/>
                              <a:gd name="connsiteX20" fmla="*/ 538163 w 1620838"/>
                              <a:gd name="connsiteY20" fmla="*/ 3175 h 933450"/>
                              <a:gd name="connsiteX21" fmla="*/ 520700 w 1620838"/>
                              <a:gd name="connsiteY21" fmla="*/ 6350 h 933450"/>
                              <a:gd name="connsiteX22" fmla="*/ 501650 w 1620838"/>
                              <a:gd name="connsiteY22" fmla="*/ 12700 h 933450"/>
                              <a:gd name="connsiteX23" fmla="*/ 485775 w 1620838"/>
                              <a:gd name="connsiteY23" fmla="*/ 14288 h 933450"/>
                              <a:gd name="connsiteX24" fmla="*/ 466725 w 1620838"/>
                              <a:gd name="connsiteY24" fmla="*/ 19050 h 933450"/>
                              <a:gd name="connsiteX25" fmla="*/ 454025 w 1620838"/>
                              <a:gd name="connsiteY25" fmla="*/ 23813 h 933450"/>
                              <a:gd name="connsiteX26" fmla="*/ 454025 w 1620838"/>
                              <a:gd name="connsiteY26" fmla="*/ 23813 h 933450"/>
                              <a:gd name="connsiteX27" fmla="*/ 439738 w 1620838"/>
                              <a:gd name="connsiteY27" fmla="*/ 26988 h 933450"/>
                              <a:gd name="connsiteX28" fmla="*/ 415925 w 1620838"/>
                              <a:gd name="connsiteY28" fmla="*/ 31750 h 933450"/>
                              <a:gd name="connsiteX29" fmla="*/ 406400 w 1620838"/>
                              <a:gd name="connsiteY29" fmla="*/ 38100 h 933450"/>
                              <a:gd name="connsiteX30" fmla="*/ 388938 w 1620838"/>
                              <a:gd name="connsiteY30" fmla="*/ 46038 h 933450"/>
                              <a:gd name="connsiteX31" fmla="*/ 371475 w 1620838"/>
                              <a:gd name="connsiteY31" fmla="*/ 52388 h 933450"/>
                              <a:gd name="connsiteX32" fmla="*/ 352425 w 1620838"/>
                              <a:gd name="connsiteY32" fmla="*/ 63500 h 933450"/>
                              <a:gd name="connsiteX33" fmla="*/ 338138 w 1620838"/>
                              <a:gd name="connsiteY33" fmla="*/ 69850 h 933450"/>
                              <a:gd name="connsiteX34" fmla="*/ 328613 w 1620838"/>
                              <a:gd name="connsiteY34" fmla="*/ 74613 h 933450"/>
                              <a:gd name="connsiteX35" fmla="*/ 309563 w 1620838"/>
                              <a:gd name="connsiteY35" fmla="*/ 82550 h 933450"/>
                              <a:gd name="connsiteX36" fmla="*/ 296863 w 1620838"/>
                              <a:gd name="connsiteY36" fmla="*/ 87313 h 933450"/>
                              <a:gd name="connsiteX37" fmla="*/ 296863 w 1620838"/>
                              <a:gd name="connsiteY37" fmla="*/ 87313 h 933450"/>
                              <a:gd name="connsiteX38" fmla="*/ 280988 w 1620838"/>
                              <a:gd name="connsiteY38" fmla="*/ 95250 h 933450"/>
                              <a:gd name="connsiteX39" fmla="*/ 273050 w 1620838"/>
                              <a:gd name="connsiteY39" fmla="*/ 100013 h 933450"/>
                              <a:gd name="connsiteX40" fmla="*/ 261938 w 1620838"/>
                              <a:gd name="connsiteY40" fmla="*/ 107950 h 933450"/>
                              <a:gd name="connsiteX41" fmla="*/ 246063 w 1620838"/>
                              <a:gd name="connsiteY41" fmla="*/ 120650 h 933450"/>
                              <a:gd name="connsiteX42" fmla="*/ 233363 w 1620838"/>
                              <a:gd name="connsiteY42" fmla="*/ 130175 h 933450"/>
                              <a:gd name="connsiteX43" fmla="*/ 220663 w 1620838"/>
                              <a:gd name="connsiteY43" fmla="*/ 144463 h 933450"/>
                              <a:gd name="connsiteX44" fmla="*/ 211138 w 1620838"/>
                              <a:gd name="connsiteY44" fmla="*/ 152400 h 933450"/>
                              <a:gd name="connsiteX45" fmla="*/ 196850 w 1620838"/>
                              <a:gd name="connsiteY45" fmla="*/ 163513 h 933450"/>
                              <a:gd name="connsiteX46" fmla="*/ 179388 w 1620838"/>
                              <a:gd name="connsiteY46" fmla="*/ 179388 h 933450"/>
                              <a:gd name="connsiteX47" fmla="*/ 166688 w 1620838"/>
                              <a:gd name="connsiteY47" fmla="*/ 195263 h 933450"/>
                              <a:gd name="connsiteX48" fmla="*/ 149225 w 1620838"/>
                              <a:gd name="connsiteY48" fmla="*/ 207963 h 933450"/>
                              <a:gd name="connsiteX49" fmla="*/ 141288 w 1620838"/>
                              <a:gd name="connsiteY49" fmla="*/ 219075 h 933450"/>
                              <a:gd name="connsiteX50" fmla="*/ 131763 w 1620838"/>
                              <a:gd name="connsiteY50" fmla="*/ 233363 h 933450"/>
                              <a:gd name="connsiteX51" fmla="*/ 115888 w 1620838"/>
                              <a:gd name="connsiteY51" fmla="*/ 250825 h 933450"/>
                              <a:gd name="connsiteX52" fmla="*/ 107950 w 1620838"/>
                              <a:gd name="connsiteY52" fmla="*/ 263525 h 933450"/>
                              <a:gd name="connsiteX53" fmla="*/ 98425 w 1620838"/>
                              <a:gd name="connsiteY53" fmla="*/ 274638 h 933450"/>
                              <a:gd name="connsiteX54" fmla="*/ 88900 w 1620838"/>
                              <a:gd name="connsiteY54" fmla="*/ 292100 h 933450"/>
                              <a:gd name="connsiteX55" fmla="*/ 76200 w 1620838"/>
                              <a:gd name="connsiteY55" fmla="*/ 312738 h 933450"/>
                              <a:gd name="connsiteX56" fmla="*/ 66675 w 1620838"/>
                              <a:gd name="connsiteY56" fmla="*/ 336550 h 933450"/>
                              <a:gd name="connsiteX57" fmla="*/ 60325 w 1620838"/>
                              <a:gd name="connsiteY57" fmla="*/ 349250 h 933450"/>
                              <a:gd name="connsiteX58" fmla="*/ 53975 w 1620838"/>
                              <a:gd name="connsiteY58" fmla="*/ 361950 h 933450"/>
                              <a:gd name="connsiteX59" fmla="*/ 49213 w 1620838"/>
                              <a:gd name="connsiteY59" fmla="*/ 376238 h 933450"/>
                              <a:gd name="connsiteX60" fmla="*/ 36513 w 1620838"/>
                              <a:gd name="connsiteY60" fmla="*/ 396875 h 933450"/>
                              <a:gd name="connsiteX61" fmla="*/ 28575 w 1620838"/>
                              <a:gd name="connsiteY61" fmla="*/ 411163 h 933450"/>
                              <a:gd name="connsiteX62" fmla="*/ 19050 w 1620838"/>
                              <a:gd name="connsiteY62" fmla="*/ 422275 h 933450"/>
                              <a:gd name="connsiteX63" fmla="*/ 12700 w 1620838"/>
                              <a:gd name="connsiteY63" fmla="*/ 436563 h 933450"/>
                              <a:gd name="connsiteX64" fmla="*/ 9525 w 1620838"/>
                              <a:gd name="connsiteY64" fmla="*/ 442913 h 933450"/>
                              <a:gd name="connsiteX65" fmla="*/ 4763 w 1620838"/>
                              <a:gd name="connsiteY65" fmla="*/ 466725 h 933450"/>
                              <a:gd name="connsiteX66" fmla="*/ 0 w 1620838"/>
                              <a:gd name="connsiteY66" fmla="*/ 485775 h 933450"/>
                              <a:gd name="connsiteX67" fmla="*/ 0 w 1620838"/>
                              <a:gd name="connsiteY67" fmla="*/ 512763 h 933450"/>
                              <a:gd name="connsiteX68" fmla="*/ 1588 w 1620838"/>
                              <a:gd name="connsiteY68" fmla="*/ 519113 h 933450"/>
                              <a:gd name="connsiteX69" fmla="*/ 6350 w 1620838"/>
                              <a:gd name="connsiteY69" fmla="*/ 538163 h 933450"/>
                              <a:gd name="connsiteX70" fmla="*/ 7938 w 1620838"/>
                              <a:gd name="connsiteY70" fmla="*/ 554038 h 933450"/>
                              <a:gd name="connsiteX71" fmla="*/ 15875 w 1620838"/>
                              <a:gd name="connsiteY71" fmla="*/ 577850 h 933450"/>
                              <a:gd name="connsiteX72" fmla="*/ 28575 w 1620838"/>
                              <a:gd name="connsiteY72" fmla="*/ 601663 h 933450"/>
                              <a:gd name="connsiteX73" fmla="*/ 31750 w 1620838"/>
                              <a:gd name="connsiteY73" fmla="*/ 627063 h 933450"/>
                              <a:gd name="connsiteX74" fmla="*/ 38100 w 1620838"/>
                              <a:gd name="connsiteY74" fmla="*/ 652463 h 933450"/>
                              <a:gd name="connsiteX75" fmla="*/ 46038 w 1620838"/>
                              <a:gd name="connsiteY75" fmla="*/ 666750 h 933450"/>
                              <a:gd name="connsiteX76" fmla="*/ 63500 w 1620838"/>
                              <a:gd name="connsiteY76" fmla="*/ 682625 h 933450"/>
                              <a:gd name="connsiteX77" fmla="*/ 107950 w 1620838"/>
                              <a:gd name="connsiteY77" fmla="*/ 728663 h 933450"/>
                              <a:gd name="connsiteX78" fmla="*/ 123825 w 1620838"/>
                              <a:gd name="connsiteY78" fmla="*/ 747713 h 933450"/>
                              <a:gd name="connsiteX79" fmla="*/ 173038 w 1620838"/>
                              <a:gd name="connsiteY79" fmla="*/ 771525 h 933450"/>
                              <a:gd name="connsiteX80" fmla="*/ 220663 w 1620838"/>
                              <a:gd name="connsiteY80" fmla="*/ 800100 h 933450"/>
                              <a:gd name="connsiteX81" fmla="*/ 319088 w 1620838"/>
                              <a:gd name="connsiteY81" fmla="*/ 830263 h 933450"/>
                              <a:gd name="connsiteX82" fmla="*/ 373063 w 1620838"/>
                              <a:gd name="connsiteY82" fmla="*/ 850900 h 933450"/>
                              <a:gd name="connsiteX83" fmla="*/ 449263 w 1620838"/>
                              <a:gd name="connsiteY83" fmla="*/ 876300 h 933450"/>
                              <a:gd name="connsiteX84" fmla="*/ 538163 w 1620838"/>
                              <a:gd name="connsiteY84" fmla="*/ 904875 h 933450"/>
                              <a:gd name="connsiteX85" fmla="*/ 614363 w 1620838"/>
                              <a:gd name="connsiteY85" fmla="*/ 922338 h 933450"/>
                              <a:gd name="connsiteX86" fmla="*/ 660400 w 1620838"/>
                              <a:gd name="connsiteY86" fmla="*/ 933450 h 933450"/>
                              <a:gd name="connsiteX87" fmla="*/ 714375 w 1620838"/>
                              <a:gd name="connsiteY87" fmla="*/ 933450 h 933450"/>
                              <a:gd name="connsiteX88" fmla="*/ 792163 w 1620838"/>
                              <a:gd name="connsiteY88" fmla="*/ 901700 h 933450"/>
                              <a:gd name="connsiteX89" fmla="*/ 857250 w 1620838"/>
                              <a:gd name="connsiteY89" fmla="*/ 885825 h 933450"/>
                              <a:gd name="connsiteX90" fmla="*/ 923925 w 1620838"/>
                              <a:gd name="connsiteY90" fmla="*/ 866775 h 933450"/>
                              <a:gd name="connsiteX91" fmla="*/ 1001713 w 1620838"/>
                              <a:gd name="connsiteY91" fmla="*/ 841375 h 933450"/>
                              <a:gd name="connsiteX92" fmla="*/ 1041400 w 1620838"/>
                              <a:gd name="connsiteY92" fmla="*/ 822325 h 933450"/>
                              <a:gd name="connsiteX93" fmla="*/ 1074738 w 1620838"/>
                              <a:gd name="connsiteY93" fmla="*/ 804863 h 933450"/>
                              <a:gd name="connsiteX94" fmla="*/ 1114425 w 1620838"/>
                              <a:gd name="connsiteY94" fmla="*/ 774700 h 933450"/>
                              <a:gd name="connsiteX95" fmla="*/ 1138238 w 1620838"/>
                              <a:gd name="connsiteY95" fmla="*/ 730250 h 933450"/>
                              <a:gd name="connsiteX96" fmla="*/ 1154113 w 1620838"/>
                              <a:gd name="connsiteY96" fmla="*/ 687388 h 933450"/>
                              <a:gd name="connsiteX97" fmla="*/ 1160463 w 1620838"/>
                              <a:gd name="connsiteY97" fmla="*/ 671513 h 933450"/>
                              <a:gd name="connsiteX98" fmla="*/ 1176338 w 1620838"/>
                              <a:gd name="connsiteY98" fmla="*/ 638175 h 933450"/>
                              <a:gd name="connsiteX99" fmla="*/ 1193800 w 1620838"/>
                              <a:gd name="connsiteY99" fmla="*/ 611188 h 933450"/>
                              <a:gd name="connsiteX100" fmla="*/ 1209675 w 1620838"/>
                              <a:gd name="connsiteY100" fmla="*/ 581025 h 933450"/>
                              <a:gd name="connsiteX101" fmla="*/ 1233488 w 1620838"/>
                              <a:gd name="connsiteY101" fmla="*/ 563563 h 933450"/>
                              <a:gd name="connsiteX102" fmla="*/ 1274763 w 1620838"/>
                              <a:gd name="connsiteY102" fmla="*/ 558800 h 933450"/>
                              <a:gd name="connsiteX103" fmla="*/ 1289050 w 1620838"/>
                              <a:gd name="connsiteY103" fmla="*/ 558800 h 933450"/>
                              <a:gd name="connsiteX104" fmla="*/ 1333500 w 1620838"/>
                              <a:gd name="connsiteY104" fmla="*/ 561975 h 933450"/>
                              <a:gd name="connsiteX105" fmla="*/ 1363663 w 1620838"/>
                              <a:gd name="connsiteY105" fmla="*/ 565150 h 933450"/>
                              <a:gd name="connsiteX106" fmla="*/ 1387475 w 1620838"/>
                              <a:gd name="connsiteY106" fmla="*/ 573088 h 933450"/>
                              <a:gd name="connsiteX107" fmla="*/ 1404938 w 1620838"/>
                              <a:gd name="connsiteY107" fmla="*/ 576263 h 933450"/>
                              <a:gd name="connsiteX108" fmla="*/ 1409700 w 1620838"/>
                              <a:gd name="connsiteY108" fmla="*/ 577850 h 933450"/>
                              <a:gd name="connsiteX109" fmla="*/ 1419225 w 1620838"/>
                              <a:gd name="connsiteY109" fmla="*/ 577850 h 933450"/>
                              <a:gd name="connsiteX110" fmla="*/ 1446213 w 1620838"/>
                              <a:gd name="connsiteY110" fmla="*/ 587375 h 933450"/>
                              <a:gd name="connsiteX111" fmla="*/ 1465263 w 1620838"/>
                              <a:gd name="connsiteY111" fmla="*/ 590550 h 933450"/>
                              <a:gd name="connsiteX112" fmla="*/ 1485900 w 1620838"/>
                              <a:gd name="connsiteY112" fmla="*/ 596900 h 933450"/>
                              <a:gd name="connsiteX113" fmla="*/ 1500188 w 1620838"/>
                              <a:gd name="connsiteY113" fmla="*/ 600075 h 933450"/>
                              <a:gd name="connsiteX114" fmla="*/ 1514475 w 1620838"/>
                              <a:gd name="connsiteY114" fmla="*/ 603250 h 933450"/>
                              <a:gd name="connsiteX115" fmla="*/ 1528763 w 1620838"/>
                              <a:gd name="connsiteY115" fmla="*/ 606425 h 933450"/>
                              <a:gd name="connsiteX116" fmla="*/ 1535113 w 1620838"/>
                              <a:gd name="connsiteY116" fmla="*/ 609600 h 933450"/>
                              <a:gd name="connsiteX117" fmla="*/ 1555750 w 1620838"/>
                              <a:gd name="connsiteY117" fmla="*/ 614363 h 933450"/>
                              <a:gd name="connsiteX118" fmla="*/ 1570038 w 1620838"/>
                              <a:gd name="connsiteY118" fmla="*/ 615950 h 933450"/>
                              <a:gd name="connsiteX119" fmla="*/ 1581150 w 1620838"/>
                              <a:gd name="connsiteY119" fmla="*/ 620713 h 933450"/>
                              <a:gd name="connsiteX120" fmla="*/ 1600200 w 1620838"/>
                              <a:gd name="connsiteY120" fmla="*/ 623888 h 933450"/>
                              <a:gd name="connsiteX121" fmla="*/ 1604963 w 1620838"/>
                              <a:gd name="connsiteY121" fmla="*/ 627063 h 933450"/>
                              <a:gd name="connsiteX122" fmla="*/ 1620838 w 1620838"/>
                              <a:gd name="connsiteY122" fmla="*/ 633413 h 933450"/>
                              <a:gd name="connsiteX123" fmla="*/ 1620838 w 1620838"/>
                              <a:gd name="connsiteY123" fmla="*/ 619125 h 933450"/>
                              <a:gd name="connsiteX124" fmla="*/ 1616075 w 1620838"/>
                              <a:gd name="connsiteY124" fmla="*/ 598488 h 933450"/>
                              <a:gd name="connsiteX125" fmla="*/ 1608138 w 1620838"/>
                              <a:gd name="connsiteY125" fmla="*/ 587375 h 933450"/>
                              <a:gd name="connsiteX126" fmla="*/ 1600200 w 1620838"/>
                              <a:gd name="connsiteY126" fmla="*/ 579438 h 933450"/>
                              <a:gd name="connsiteX127" fmla="*/ 1589088 w 1620838"/>
                              <a:gd name="connsiteY127" fmla="*/ 563563 h 933450"/>
                              <a:gd name="connsiteX128" fmla="*/ 1531938 w 1620838"/>
                              <a:gd name="connsiteY128" fmla="*/ 522288 h 9334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  <a:cxn ang="0">
                                <a:pos x="connsiteX61" y="connsiteY61"/>
                              </a:cxn>
                              <a:cxn ang="0">
                                <a:pos x="connsiteX62" y="connsiteY62"/>
                              </a:cxn>
                              <a:cxn ang="0">
                                <a:pos x="connsiteX63" y="connsiteY63"/>
                              </a:cxn>
                              <a:cxn ang="0">
                                <a:pos x="connsiteX64" y="connsiteY64"/>
                              </a:cxn>
                              <a:cxn ang="0">
                                <a:pos x="connsiteX65" y="connsiteY65"/>
                              </a:cxn>
                              <a:cxn ang="0">
                                <a:pos x="connsiteX66" y="connsiteY66"/>
                              </a:cxn>
                              <a:cxn ang="0">
                                <a:pos x="connsiteX67" y="connsiteY67"/>
                              </a:cxn>
                              <a:cxn ang="0">
                                <a:pos x="connsiteX68" y="connsiteY68"/>
                              </a:cxn>
                              <a:cxn ang="0">
                                <a:pos x="connsiteX69" y="connsiteY69"/>
                              </a:cxn>
                              <a:cxn ang="0">
                                <a:pos x="connsiteX70" y="connsiteY70"/>
                              </a:cxn>
                              <a:cxn ang="0">
                                <a:pos x="connsiteX71" y="connsiteY71"/>
                              </a:cxn>
                              <a:cxn ang="0">
                                <a:pos x="connsiteX72" y="connsiteY72"/>
                              </a:cxn>
                              <a:cxn ang="0">
                                <a:pos x="connsiteX73" y="connsiteY73"/>
                              </a:cxn>
                              <a:cxn ang="0">
                                <a:pos x="connsiteX74" y="connsiteY74"/>
                              </a:cxn>
                              <a:cxn ang="0">
                                <a:pos x="connsiteX75" y="connsiteY75"/>
                              </a:cxn>
                              <a:cxn ang="0">
                                <a:pos x="connsiteX76" y="connsiteY76"/>
                              </a:cxn>
                              <a:cxn ang="0">
                                <a:pos x="connsiteX77" y="connsiteY77"/>
                              </a:cxn>
                              <a:cxn ang="0">
                                <a:pos x="connsiteX78" y="connsiteY78"/>
                              </a:cxn>
                              <a:cxn ang="0">
                                <a:pos x="connsiteX79" y="connsiteY79"/>
                              </a:cxn>
                              <a:cxn ang="0">
                                <a:pos x="connsiteX80" y="connsiteY80"/>
                              </a:cxn>
                              <a:cxn ang="0">
                                <a:pos x="connsiteX81" y="connsiteY81"/>
                              </a:cxn>
                              <a:cxn ang="0">
                                <a:pos x="connsiteX82" y="connsiteY82"/>
                              </a:cxn>
                              <a:cxn ang="0">
                                <a:pos x="connsiteX83" y="connsiteY83"/>
                              </a:cxn>
                              <a:cxn ang="0">
                                <a:pos x="connsiteX84" y="connsiteY84"/>
                              </a:cxn>
                              <a:cxn ang="0">
                                <a:pos x="connsiteX85" y="connsiteY85"/>
                              </a:cxn>
                              <a:cxn ang="0">
                                <a:pos x="connsiteX86" y="connsiteY86"/>
                              </a:cxn>
                              <a:cxn ang="0">
                                <a:pos x="connsiteX87" y="connsiteY87"/>
                              </a:cxn>
                              <a:cxn ang="0">
                                <a:pos x="connsiteX88" y="connsiteY88"/>
                              </a:cxn>
                              <a:cxn ang="0">
                                <a:pos x="connsiteX89" y="connsiteY89"/>
                              </a:cxn>
                              <a:cxn ang="0">
                                <a:pos x="connsiteX90" y="connsiteY90"/>
                              </a:cxn>
                              <a:cxn ang="0">
                                <a:pos x="connsiteX91" y="connsiteY91"/>
                              </a:cxn>
                              <a:cxn ang="0">
                                <a:pos x="connsiteX92" y="connsiteY92"/>
                              </a:cxn>
                              <a:cxn ang="0">
                                <a:pos x="connsiteX93" y="connsiteY93"/>
                              </a:cxn>
                              <a:cxn ang="0">
                                <a:pos x="connsiteX94" y="connsiteY94"/>
                              </a:cxn>
                              <a:cxn ang="0">
                                <a:pos x="connsiteX95" y="connsiteY95"/>
                              </a:cxn>
                              <a:cxn ang="0">
                                <a:pos x="connsiteX96" y="connsiteY96"/>
                              </a:cxn>
                              <a:cxn ang="0">
                                <a:pos x="connsiteX97" y="connsiteY97"/>
                              </a:cxn>
                              <a:cxn ang="0">
                                <a:pos x="connsiteX98" y="connsiteY98"/>
                              </a:cxn>
                              <a:cxn ang="0">
                                <a:pos x="connsiteX99" y="connsiteY99"/>
                              </a:cxn>
                              <a:cxn ang="0">
                                <a:pos x="connsiteX100" y="connsiteY100"/>
                              </a:cxn>
                              <a:cxn ang="0">
                                <a:pos x="connsiteX101" y="connsiteY101"/>
                              </a:cxn>
                              <a:cxn ang="0">
                                <a:pos x="connsiteX102" y="connsiteY102"/>
                              </a:cxn>
                              <a:cxn ang="0">
                                <a:pos x="connsiteX103" y="connsiteY103"/>
                              </a:cxn>
                              <a:cxn ang="0">
                                <a:pos x="connsiteX104" y="connsiteY104"/>
                              </a:cxn>
                              <a:cxn ang="0">
                                <a:pos x="connsiteX105" y="connsiteY105"/>
                              </a:cxn>
                              <a:cxn ang="0">
                                <a:pos x="connsiteX106" y="connsiteY106"/>
                              </a:cxn>
                              <a:cxn ang="0">
                                <a:pos x="connsiteX107" y="connsiteY107"/>
                              </a:cxn>
                              <a:cxn ang="0">
                                <a:pos x="connsiteX108" y="connsiteY108"/>
                              </a:cxn>
                              <a:cxn ang="0">
                                <a:pos x="connsiteX109" y="connsiteY109"/>
                              </a:cxn>
                              <a:cxn ang="0">
                                <a:pos x="connsiteX110" y="connsiteY110"/>
                              </a:cxn>
                              <a:cxn ang="0">
                                <a:pos x="connsiteX111" y="connsiteY111"/>
                              </a:cxn>
                              <a:cxn ang="0">
                                <a:pos x="connsiteX112" y="connsiteY112"/>
                              </a:cxn>
                              <a:cxn ang="0">
                                <a:pos x="connsiteX113" y="connsiteY113"/>
                              </a:cxn>
                              <a:cxn ang="0">
                                <a:pos x="connsiteX114" y="connsiteY114"/>
                              </a:cxn>
                              <a:cxn ang="0">
                                <a:pos x="connsiteX115" y="connsiteY115"/>
                              </a:cxn>
                              <a:cxn ang="0">
                                <a:pos x="connsiteX116" y="connsiteY116"/>
                              </a:cxn>
                              <a:cxn ang="0">
                                <a:pos x="connsiteX117" y="connsiteY117"/>
                              </a:cxn>
                              <a:cxn ang="0">
                                <a:pos x="connsiteX118" y="connsiteY118"/>
                              </a:cxn>
                              <a:cxn ang="0">
                                <a:pos x="connsiteX119" y="connsiteY119"/>
                              </a:cxn>
                              <a:cxn ang="0">
                                <a:pos x="connsiteX120" y="connsiteY120"/>
                              </a:cxn>
                              <a:cxn ang="0">
                                <a:pos x="connsiteX121" y="connsiteY121"/>
                              </a:cxn>
                              <a:cxn ang="0">
                                <a:pos x="connsiteX122" y="connsiteY122"/>
                              </a:cxn>
                              <a:cxn ang="0">
                                <a:pos x="connsiteX123" y="connsiteY123"/>
                              </a:cxn>
                              <a:cxn ang="0">
                                <a:pos x="connsiteX124" y="connsiteY124"/>
                              </a:cxn>
                              <a:cxn ang="0">
                                <a:pos x="connsiteX125" y="connsiteY125"/>
                              </a:cxn>
                              <a:cxn ang="0">
                                <a:pos x="connsiteX126" y="connsiteY126"/>
                              </a:cxn>
                              <a:cxn ang="0">
                                <a:pos x="connsiteX127" y="connsiteY127"/>
                              </a:cxn>
                              <a:cxn ang="0">
                                <a:pos x="connsiteX128" y="connsiteY128"/>
                              </a:cxn>
                            </a:cxnLst>
                            <a:rect l="l" t="t" r="r" b="b"/>
                            <a:pathLst>
                              <a:path w="1620838" h="933450" fill="none" extrusionOk="0">
                                <a:moveTo>
                                  <a:pt x="1531938" y="522288"/>
                                </a:moveTo>
                                <a:lnTo>
                                  <a:pt x="1531938" y="522288"/>
                                </a:lnTo>
                                <a:cubicBezTo>
                                  <a:pt x="1488234" y="520251"/>
                                  <a:pt x="1411775" y="471984"/>
                                  <a:pt x="1363663" y="465138"/>
                                </a:cubicBezTo>
                                <a:cubicBezTo>
                                  <a:pt x="1330185" y="457795"/>
                                  <a:pt x="1303807" y="440668"/>
                                  <a:pt x="1281113" y="431800"/>
                                </a:cubicBezTo>
                                <a:cubicBezTo>
                                  <a:pt x="1275993" y="427619"/>
                                  <a:pt x="1243807" y="404568"/>
                                  <a:pt x="1238250" y="396875"/>
                                </a:cubicBezTo>
                                <a:cubicBezTo>
                                  <a:pt x="1239449" y="389012"/>
                                  <a:pt x="1240725" y="378415"/>
                                  <a:pt x="1239838" y="376238"/>
                                </a:cubicBezTo>
                                <a:cubicBezTo>
                                  <a:pt x="1237291" y="355104"/>
                                  <a:pt x="1238949" y="330906"/>
                                  <a:pt x="1241425" y="295275"/>
                                </a:cubicBezTo>
                                <a:cubicBezTo>
                                  <a:pt x="1237256" y="279713"/>
                                  <a:pt x="1223659" y="254036"/>
                                  <a:pt x="1217613" y="241300"/>
                                </a:cubicBezTo>
                                <a:cubicBezTo>
                                  <a:pt x="1185474" y="215555"/>
                                  <a:pt x="1163044" y="185948"/>
                                  <a:pt x="1146175" y="180975"/>
                                </a:cubicBezTo>
                                <a:cubicBezTo>
                                  <a:pt x="1125885" y="176092"/>
                                  <a:pt x="1111115" y="157716"/>
                                  <a:pt x="1074738" y="141288"/>
                                </a:cubicBezTo>
                                <a:cubicBezTo>
                                  <a:pt x="1061638" y="133208"/>
                                  <a:pt x="999732" y="90560"/>
                                  <a:pt x="989013" y="85725"/>
                                </a:cubicBezTo>
                                <a:cubicBezTo>
                                  <a:pt x="955357" y="80368"/>
                                  <a:pt x="919027" y="71528"/>
                                  <a:pt x="882650" y="55563"/>
                                </a:cubicBezTo>
                                <a:cubicBezTo>
                                  <a:pt x="869880" y="56631"/>
                                  <a:pt x="833047" y="34411"/>
                                  <a:pt x="796925" y="31750"/>
                                </a:cubicBezTo>
                                <a:cubicBezTo>
                                  <a:pt x="775451" y="32097"/>
                                  <a:pt x="720929" y="10476"/>
                                  <a:pt x="708025" y="12700"/>
                                </a:cubicBezTo>
                                <a:cubicBezTo>
                                  <a:pt x="697391" y="9188"/>
                                  <a:pt x="682267" y="10939"/>
                                  <a:pt x="671513" y="6350"/>
                                </a:cubicBezTo>
                                <a:cubicBezTo>
                                  <a:pt x="666105" y="4427"/>
                                  <a:pt x="649501" y="4229"/>
                                  <a:pt x="639763" y="6350"/>
                                </a:cubicBezTo>
                                <a:cubicBezTo>
                                  <a:pt x="622487" y="4378"/>
                                  <a:pt x="629804" y="5465"/>
                                  <a:pt x="622300" y="4763"/>
                                </a:cubicBezTo>
                                <a:cubicBezTo>
                                  <a:pt x="618128" y="3243"/>
                                  <a:pt x="615406" y="3110"/>
                                  <a:pt x="612775" y="3175"/>
                                </a:cubicBezTo>
                                <a:cubicBezTo>
                                  <a:pt x="608239" y="4529"/>
                                  <a:pt x="591623" y="-1526"/>
                                  <a:pt x="588963" y="0"/>
                                </a:cubicBezTo>
                                <a:cubicBezTo>
                                  <a:pt x="577165" y="-1332"/>
                                  <a:pt x="573072" y="-1413"/>
                                  <a:pt x="560388" y="1588"/>
                                </a:cubicBezTo>
                                <a:cubicBezTo>
                                  <a:pt x="549612" y="1152"/>
                                  <a:pt x="542635" y="1054"/>
                                  <a:pt x="538163" y="3175"/>
                                </a:cubicBezTo>
                                <a:cubicBezTo>
                                  <a:pt x="534764" y="5411"/>
                                  <a:pt x="526770" y="4514"/>
                                  <a:pt x="520700" y="6350"/>
                                </a:cubicBezTo>
                                <a:cubicBezTo>
                                  <a:pt x="517605" y="8383"/>
                                  <a:pt x="504085" y="11594"/>
                                  <a:pt x="501650" y="12700"/>
                                </a:cubicBezTo>
                                <a:cubicBezTo>
                                  <a:pt x="494068" y="13232"/>
                                  <a:pt x="490935" y="12998"/>
                                  <a:pt x="485775" y="14288"/>
                                </a:cubicBezTo>
                                <a:cubicBezTo>
                                  <a:pt x="479441" y="15852"/>
                                  <a:pt x="473862" y="15744"/>
                                  <a:pt x="466725" y="19050"/>
                                </a:cubicBezTo>
                                <a:cubicBezTo>
                                  <a:pt x="461924" y="20129"/>
                                  <a:pt x="458393" y="21748"/>
                                  <a:pt x="454025" y="23813"/>
                                </a:cubicBezTo>
                                <a:lnTo>
                                  <a:pt x="454025" y="23813"/>
                                </a:lnTo>
                                <a:cubicBezTo>
                                  <a:pt x="447177" y="25810"/>
                                  <a:pt x="442693" y="25105"/>
                                  <a:pt x="439738" y="26988"/>
                                </a:cubicBezTo>
                                <a:cubicBezTo>
                                  <a:pt x="433943" y="28829"/>
                                  <a:pt x="424657" y="27943"/>
                                  <a:pt x="415925" y="31750"/>
                                </a:cubicBezTo>
                                <a:cubicBezTo>
                                  <a:pt x="413279" y="34469"/>
                                  <a:pt x="407337" y="36743"/>
                                  <a:pt x="406400" y="38100"/>
                                </a:cubicBezTo>
                                <a:cubicBezTo>
                                  <a:pt x="401563" y="42148"/>
                                  <a:pt x="394430" y="44477"/>
                                  <a:pt x="388938" y="46038"/>
                                </a:cubicBezTo>
                                <a:cubicBezTo>
                                  <a:pt x="385049" y="46402"/>
                                  <a:pt x="378892" y="51243"/>
                                  <a:pt x="371475" y="52388"/>
                                </a:cubicBezTo>
                                <a:cubicBezTo>
                                  <a:pt x="362425" y="55622"/>
                                  <a:pt x="359446" y="60153"/>
                                  <a:pt x="352425" y="63500"/>
                                </a:cubicBezTo>
                                <a:cubicBezTo>
                                  <a:pt x="346022" y="66851"/>
                                  <a:pt x="340284" y="69936"/>
                                  <a:pt x="338138" y="69850"/>
                                </a:cubicBezTo>
                                <a:cubicBezTo>
                                  <a:pt x="336377" y="70425"/>
                                  <a:pt x="332859" y="72971"/>
                                  <a:pt x="328613" y="74613"/>
                                </a:cubicBezTo>
                                <a:cubicBezTo>
                                  <a:pt x="323800" y="74978"/>
                                  <a:pt x="318312" y="78603"/>
                                  <a:pt x="309563" y="82550"/>
                                </a:cubicBezTo>
                                <a:cubicBezTo>
                                  <a:pt x="308120" y="83761"/>
                                  <a:pt x="299229" y="86844"/>
                                  <a:pt x="296863" y="87313"/>
                                </a:cubicBezTo>
                                <a:lnTo>
                                  <a:pt x="296863" y="87313"/>
                                </a:lnTo>
                                <a:cubicBezTo>
                                  <a:pt x="294733" y="89596"/>
                                  <a:pt x="287199" y="93414"/>
                                  <a:pt x="280988" y="95250"/>
                                </a:cubicBezTo>
                                <a:cubicBezTo>
                                  <a:pt x="278007" y="96084"/>
                                  <a:pt x="276228" y="98759"/>
                                  <a:pt x="273050" y="100013"/>
                                </a:cubicBezTo>
                                <a:cubicBezTo>
                                  <a:pt x="269405" y="102333"/>
                                  <a:pt x="265495" y="104147"/>
                                  <a:pt x="261938" y="107950"/>
                                </a:cubicBezTo>
                                <a:cubicBezTo>
                                  <a:pt x="257918" y="109051"/>
                                  <a:pt x="248712" y="118639"/>
                                  <a:pt x="246063" y="120650"/>
                                </a:cubicBezTo>
                                <a:cubicBezTo>
                                  <a:pt x="240682" y="126014"/>
                                  <a:pt x="237175" y="129003"/>
                                  <a:pt x="233363" y="130175"/>
                                </a:cubicBezTo>
                                <a:cubicBezTo>
                                  <a:pt x="231986" y="132548"/>
                                  <a:pt x="223593" y="138712"/>
                                  <a:pt x="220663" y="144463"/>
                                </a:cubicBezTo>
                                <a:cubicBezTo>
                                  <a:pt x="216765" y="146692"/>
                                  <a:pt x="215496" y="149378"/>
                                  <a:pt x="211138" y="152400"/>
                                </a:cubicBezTo>
                                <a:cubicBezTo>
                                  <a:pt x="208124" y="152952"/>
                                  <a:pt x="203680" y="157929"/>
                                  <a:pt x="196850" y="163513"/>
                                </a:cubicBezTo>
                                <a:cubicBezTo>
                                  <a:pt x="191011" y="166223"/>
                                  <a:pt x="183015" y="174818"/>
                                  <a:pt x="179388" y="179388"/>
                                </a:cubicBezTo>
                                <a:cubicBezTo>
                                  <a:pt x="174308" y="186811"/>
                                  <a:pt x="172039" y="189235"/>
                                  <a:pt x="166688" y="195263"/>
                                </a:cubicBezTo>
                                <a:cubicBezTo>
                                  <a:pt x="160998" y="197183"/>
                                  <a:pt x="153798" y="206641"/>
                                  <a:pt x="149225" y="207963"/>
                                </a:cubicBezTo>
                                <a:cubicBezTo>
                                  <a:pt x="147474" y="210470"/>
                                  <a:pt x="142906" y="214871"/>
                                  <a:pt x="141288" y="219075"/>
                                </a:cubicBezTo>
                                <a:cubicBezTo>
                                  <a:pt x="140176" y="222341"/>
                                  <a:pt x="133087" y="230520"/>
                                  <a:pt x="131763" y="233363"/>
                                </a:cubicBezTo>
                                <a:cubicBezTo>
                                  <a:pt x="129578" y="238651"/>
                                  <a:pt x="117820" y="247885"/>
                                  <a:pt x="115888" y="250825"/>
                                </a:cubicBezTo>
                                <a:cubicBezTo>
                                  <a:pt x="107709" y="263006"/>
                                  <a:pt x="108774" y="257761"/>
                                  <a:pt x="107950" y="263525"/>
                                </a:cubicBezTo>
                                <a:cubicBezTo>
                                  <a:pt x="106542" y="266037"/>
                                  <a:pt x="102129" y="268620"/>
                                  <a:pt x="98425" y="274638"/>
                                </a:cubicBezTo>
                                <a:cubicBezTo>
                                  <a:pt x="95168" y="283773"/>
                                  <a:pt x="93139" y="286744"/>
                                  <a:pt x="88900" y="292100"/>
                                </a:cubicBezTo>
                                <a:cubicBezTo>
                                  <a:pt x="87334" y="294371"/>
                                  <a:pt x="78450" y="307474"/>
                                  <a:pt x="76200" y="312738"/>
                                </a:cubicBezTo>
                                <a:cubicBezTo>
                                  <a:pt x="71643" y="321877"/>
                                  <a:pt x="70783" y="325897"/>
                                  <a:pt x="66675" y="336550"/>
                                </a:cubicBezTo>
                                <a:cubicBezTo>
                                  <a:pt x="64621" y="341823"/>
                                  <a:pt x="62750" y="347021"/>
                                  <a:pt x="60325" y="349250"/>
                                </a:cubicBezTo>
                                <a:cubicBezTo>
                                  <a:pt x="58725" y="352741"/>
                                  <a:pt x="57878" y="356231"/>
                                  <a:pt x="53975" y="361950"/>
                                </a:cubicBezTo>
                                <a:cubicBezTo>
                                  <a:pt x="52491" y="368810"/>
                                  <a:pt x="50724" y="372398"/>
                                  <a:pt x="49213" y="376238"/>
                                </a:cubicBezTo>
                                <a:cubicBezTo>
                                  <a:pt x="45877" y="384998"/>
                                  <a:pt x="43644" y="389207"/>
                                  <a:pt x="36513" y="396875"/>
                                </a:cubicBezTo>
                                <a:cubicBezTo>
                                  <a:pt x="34220" y="401143"/>
                                  <a:pt x="31059" y="405566"/>
                                  <a:pt x="28575" y="411163"/>
                                </a:cubicBezTo>
                                <a:cubicBezTo>
                                  <a:pt x="26500" y="412507"/>
                                  <a:pt x="24133" y="417570"/>
                                  <a:pt x="19050" y="422275"/>
                                </a:cubicBezTo>
                                <a:cubicBezTo>
                                  <a:pt x="12654" y="435434"/>
                                  <a:pt x="12246" y="429462"/>
                                  <a:pt x="12700" y="436563"/>
                                </a:cubicBezTo>
                                <a:cubicBezTo>
                                  <a:pt x="11587" y="438388"/>
                                  <a:pt x="10339" y="440704"/>
                                  <a:pt x="9525" y="442913"/>
                                </a:cubicBezTo>
                                <a:cubicBezTo>
                                  <a:pt x="6551" y="452074"/>
                                  <a:pt x="7424" y="459950"/>
                                  <a:pt x="4763" y="466725"/>
                                </a:cubicBezTo>
                                <a:cubicBezTo>
                                  <a:pt x="1853" y="471705"/>
                                  <a:pt x="2014" y="479367"/>
                                  <a:pt x="0" y="485775"/>
                                </a:cubicBezTo>
                                <a:cubicBezTo>
                                  <a:pt x="-378" y="495714"/>
                                  <a:pt x="1905" y="508431"/>
                                  <a:pt x="0" y="512763"/>
                                </a:cubicBezTo>
                                <a:cubicBezTo>
                                  <a:pt x="670" y="515537"/>
                                  <a:pt x="741" y="516276"/>
                                  <a:pt x="1588" y="519113"/>
                                </a:cubicBezTo>
                                <a:cubicBezTo>
                                  <a:pt x="3390" y="525288"/>
                                  <a:pt x="4843" y="534360"/>
                                  <a:pt x="6350" y="538163"/>
                                </a:cubicBezTo>
                                <a:cubicBezTo>
                                  <a:pt x="8085" y="544214"/>
                                  <a:pt x="7008" y="549848"/>
                                  <a:pt x="7938" y="554038"/>
                                </a:cubicBezTo>
                                <a:cubicBezTo>
                                  <a:pt x="8348" y="557468"/>
                                  <a:pt x="13375" y="574550"/>
                                  <a:pt x="15875" y="577850"/>
                                </a:cubicBezTo>
                                <a:cubicBezTo>
                                  <a:pt x="22843" y="586798"/>
                                  <a:pt x="26384" y="597063"/>
                                  <a:pt x="28575" y="601663"/>
                                </a:cubicBezTo>
                                <a:cubicBezTo>
                                  <a:pt x="30221" y="609837"/>
                                  <a:pt x="28405" y="616378"/>
                                  <a:pt x="31750" y="627063"/>
                                </a:cubicBezTo>
                                <a:cubicBezTo>
                                  <a:pt x="31192" y="634387"/>
                                  <a:pt x="37727" y="648403"/>
                                  <a:pt x="38100" y="652463"/>
                                </a:cubicBezTo>
                                <a:cubicBezTo>
                                  <a:pt x="40560" y="659651"/>
                                  <a:pt x="45696" y="664849"/>
                                  <a:pt x="46038" y="666750"/>
                                </a:cubicBezTo>
                                <a:cubicBezTo>
                                  <a:pt x="52951" y="675467"/>
                                  <a:pt x="55370" y="677450"/>
                                  <a:pt x="63500" y="682625"/>
                                </a:cubicBezTo>
                                <a:cubicBezTo>
                                  <a:pt x="88001" y="699741"/>
                                  <a:pt x="104071" y="720012"/>
                                  <a:pt x="107950" y="728663"/>
                                </a:cubicBezTo>
                                <a:cubicBezTo>
                                  <a:pt x="110984" y="731453"/>
                                  <a:pt x="119896" y="740317"/>
                                  <a:pt x="123825" y="747713"/>
                                </a:cubicBezTo>
                                <a:cubicBezTo>
                                  <a:pt x="146474" y="756158"/>
                                  <a:pt x="169198" y="766480"/>
                                  <a:pt x="173038" y="771525"/>
                                </a:cubicBezTo>
                                <a:cubicBezTo>
                                  <a:pt x="179608" y="777471"/>
                                  <a:pt x="195944" y="787571"/>
                                  <a:pt x="220663" y="800100"/>
                                </a:cubicBezTo>
                                <a:cubicBezTo>
                                  <a:pt x="265114" y="822221"/>
                                  <a:pt x="280131" y="822854"/>
                                  <a:pt x="319088" y="830263"/>
                                </a:cubicBezTo>
                                <a:cubicBezTo>
                                  <a:pt x="340671" y="838885"/>
                                  <a:pt x="357735" y="846823"/>
                                  <a:pt x="373063" y="850900"/>
                                </a:cubicBezTo>
                                <a:cubicBezTo>
                                  <a:pt x="401249" y="855497"/>
                                  <a:pt x="410678" y="867653"/>
                                  <a:pt x="449263" y="876300"/>
                                </a:cubicBezTo>
                                <a:cubicBezTo>
                                  <a:pt x="471782" y="880981"/>
                                  <a:pt x="507568" y="893099"/>
                                  <a:pt x="538163" y="904875"/>
                                </a:cubicBezTo>
                                <a:cubicBezTo>
                                  <a:pt x="568455" y="915406"/>
                                  <a:pt x="602751" y="915876"/>
                                  <a:pt x="614363" y="922338"/>
                                </a:cubicBezTo>
                                <a:cubicBezTo>
                                  <a:pt x="637384" y="924257"/>
                                  <a:pt x="651361" y="928997"/>
                                  <a:pt x="660400" y="933450"/>
                                </a:cubicBezTo>
                                <a:cubicBezTo>
                                  <a:pt x="683941" y="930755"/>
                                  <a:pt x="687531" y="934235"/>
                                  <a:pt x="714375" y="933450"/>
                                </a:cubicBezTo>
                                <a:cubicBezTo>
                                  <a:pt x="722997" y="922059"/>
                                  <a:pt x="754990" y="921684"/>
                                  <a:pt x="792163" y="901700"/>
                                </a:cubicBezTo>
                                <a:cubicBezTo>
                                  <a:pt x="802014" y="899891"/>
                                  <a:pt x="827205" y="887347"/>
                                  <a:pt x="857250" y="885825"/>
                                </a:cubicBezTo>
                                <a:cubicBezTo>
                                  <a:pt x="868484" y="880262"/>
                                  <a:pt x="903298" y="875592"/>
                                  <a:pt x="923925" y="866775"/>
                                </a:cubicBezTo>
                                <a:cubicBezTo>
                                  <a:pt x="950353" y="858237"/>
                                  <a:pt x="991656" y="838714"/>
                                  <a:pt x="1001713" y="841375"/>
                                </a:cubicBezTo>
                                <a:cubicBezTo>
                                  <a:pt x="1013061" y="839715"/>
                                  <a:pt x="1028146" y="826830"/>
                                  <a:pt x="1041400" y="822325"/>
                                </a:cubicBezTo>
                                <a:cubicBezTo>
                                  <a:pt x="1053212" y="818008"/>
                                  <a:pt x="1064408" y="813218"/>
                                  <a:pt x="1074738" y="804863"/>
                                </a:cubicBezTo>
                                <a:cubicBezTo>
                                  <a:pt x="1094358" y="792305"/>
                                  <a:pt x="1107298" y="784707"/>
                                  <a:pt x="1114425" y="774700"/>
                                </a:cubicBezTo>
                                <a:cubicBezTo>
                                  <a:pt x="1119959" y="767001"/>
                                  <a:pt x="1131097" y="743057"/>
                                  <a:pt x="1138238" y="730250"/>
                                </a:cubicBezTo>
                                <a:cubicBezTo>
                                  <a:pt x="1138390" y="719028"/>
                                  <a:pt x="1151001" y="700860"/>
                                  <a:pt x="1154113" y="687388"/>
                                </a:cubicBezTo>
                                <a:cubicBezTo>
                                  <a:pt x="1159397" y="673561"/>
                                  <a:pt x="1156802" y="678786"/>
                                  <a:pt x="1160463" y="671513"/>
                                </a:cubicBezTo>
                                <a:cubicBezTo>
                                  <a:pt x="1166434" y="660083"/>
                                  <a:pt x="1169015" y="646972"/>
                                  <a:pt x="1176338" y="638175"/>
                                </a:cubicBezTo>
                                <a:cubicBezTo>
                                  <a:pt x="1180013" y="630757"/>
                                  <a:pt x="1189557" y="621520"/>
                                  <a:pt x="1193800" y="611188"/>
                                </a:cubicBezTo>
                                <a:cubicBezTo>
                                  <a:pt x="1198376" y="600597"/>
                                  <a:pt x="1206070" y="588598"/>
                                  <a:pt x="1209675" y="581025"/>
                                </a:cubicBezTo>
                                <a:cubicBezTo>
                                  <a:pt x="1214624" y="576264"/>
                                  <a:pt x="1226617" y="570607"/>
                                  <a:pt x="1233488" y="563563"/>
                                </a:cubicBezTo>
                                <a:cubicBezTo>
                                  <a:pt x="1242760" y="562505"/>
                                  <a:pt x="1258572" y="558642"/>
                                  <a:pt x="1274763" y="558800"/>
                                </a:cubicBezTo>
                                <a:cubicBezTo>
                                  <a:pt x="1276639" y="559381"/>
                                  <a:pt x="1286773" y="558374"/>
                                  <a:pt x="1289050" y="558800"/>
                                </a:cubicBezTo>
                                <a:cubicBezTo>
                                  <a:pt x="1303404" y="556132"/>
                                  <a:pt x="1322463" y="561995"/>
                                  <a:pt x="1333500" y="561975"/>
                                </a:cubicBezTo>
                                <a:cubicBezTo>
                                  <a:pt x="1354570" y="565428"/>
                                  <a:pt x="1343889" y="564742"/>
                                  <a:pt x="1363663" y="565150"/>
                                </a:cubicBezTo>
                                <a:cubicBezTo>
                                  <a:pt x="1367405" y="568274"/>
                                  <a:pt x="1382212" y="571596"/>
                                  <a:pt x="1387475" y="573088"/>
                                </a:cubicBezTo>
                                <a:cubicBezTo>
                                  <a:pt x="1392564" y="574886"/>
                                  <a:pt x="1398817" y="574568"/>
                                  <a:pt x="1404938" y="576263"/>
                                </a:cubicBezTo>
                                <a:cubicBezTo>
                                  <a:pt x="1406616" y="576783"/>
                                  <a:pt x="1407911" y="577557"/>
                                  <a:pt x="1409700" y="577850"/>
                                </a:cubicBezTo>
                                <a:cubicBezTo>
                                  <a:pt x="1412943" y="578245"/>
                                  <a:pt x="1415781" y="577692"/>
                                  <a:pt x="1419225" y="577850"/>
                                </a:cubicBezTo>
                                <a:cubicBezTo>
                                  <a:pt x="1422884" y="580657"/>
                                  <a:pt x="1439673" y="583156"/>
                                  <a:pt x="1446213" y="587375"/>
                                </a:cubicBezTo>
                                <a:cubicBezTo>
                                  <a:pt x="1461693" y="591665"/>
                                  <a:pt x="1455671" y="590680"/>
                                  <a:pt x="1465263" y="590550"/>
                                </a:cubicBezTo>
                                <a:cubicBezTo>
                                  <a:pt x="1474437" y="592796"/>
                                  <a:pt x="1476363" y="594648"/>
                                  <a:pt x="1485900" y="596900"/>
                                </a:cubicBezTo>
                                <a:cubicBezTo>
                                  <a:pt x="1487657" y="598578"/>
                                  <a:pt x="1498109" y="598562"/>
                                  <a:pt x="1500188" y="600075"/>
                                </a:cubicBezTo>
                                <a:cubicBezTo>
                                  <a:pt x="1503642" y="602078"/>
                                  <a:pt x="1507133" y="602689"/>
                                  <a:pt x="1514475" y="603250"/>
                                </a:cubicBezTo>
                                <a:cubicBezTo>
                                  <a:pt x="1518392" y="604090"/>
                                  <a:pt x="1524508" y="605275"/>
                                  <a:pt x="1528763" y="606425"/>
                                </a:cubicBezTo>
                                <a:cubicBezTo>
                                  <a:pt x="1531025" y="607122"/>
                                  <a:pt x="1535113" y="609600"/>
                                  <a:pt x="1535113" y="609600"/>
                                </a:cubicBezTo>
                                <a:cubicBezTo>
                                  <a:pt x="1542685" y="610821"/>
                                  <a:pt x="1552752" y="612943"/>
                                  <a:pt x="1555750" y="614363"/>
                                </a:cubicBezTo>
                                <a:cubicBezTo>
                                  <a:pt x="1560496" y="613705"/>
                                  <a:pt x="1567152" y="616288"/>
                                  <a:pt x="1570038" y="615950"/>
                                </a:cubicBezTo>
                                <a:cubicBezTo>
                                  <a:pt x="1574429" y="617445"/>
                                  <a:pt x="1576382" y="618234"/>
                                  <a:pt x="1581150" y="620713"/>
                                </a:cubicBezTo>
                                <a:cubicBezTo>
                                  <a:pt x="1596116" y="624362"/>
                                  <a:pt x="1590445" y="624380"/>
                                  <a:pt x="1600200" y="623888"/>
                                </a:cubicBezTo>
                                <a:cubicBezTo>
                                  <a:pt x="1601067" y="624499"/>
                                  <a:pt x="1604195" y="626354"/>
                                  <a:pt x="1604963" y="627063"/>
                                </a:cubicBezTo>
                                <a:cubicBezTo>
                                  <a:pt x="1611736" y="628390"/>
                                  <a:pt x="1615382" y="632853"/>
                                  <a:pt x="1620838" y="633413"/>
                                </a:cubicBezTo>
                                <a:cubicBezTo>
                                  <a:pt x="1621213" y="627328"/>
                                  <a:pt x="1620349" y="621421"/>
                                  <a:pt x="1620838" y="619125"/>
                                </a:cubicBezTo>
                                <a:cubicBezTo>
                                  <a:pt x="1620382" y="613469"/>
                                  <a:pt x="1616431" y="606888"/>
                                  <a:pt x="1616075" y="598488"/>
                                </a:cubicBezTo>
                                <a:cubicBezTo>
                                  <a:pt x="1613242" y="593195"/>
                                  <a:pt x="1612000" y="592399"/>
                                  <a:pt x="1608138" y="587375"/>
                                </a:cubicBezTo>
                                <a:cubicBezTo>
                                  <a:pt x="1606632" y="585844"/>
                                  <a:pt x="1600781" y="581169"/>
                                  <a:pt x="1600200" y="579438"/>
                                </a:cubicBezTo>
                                <a:cubicBezTo>
                                  <a:pt x="1597518" y="578082"/>
                                  <a:pt x="1591727" y="568981"/>
                                  <a:pt x="1589088" y="563563"/>
                                </a:cubicBezTo>
                                <a:cubicBezTo>
                                  <a:pt x="1579517" y="562052"/>
                                  <a:pt x="1545743" y="528465"/>
                                  <a:pt x="1531938" y="522288"/>
                                </a:cubicBezTo>
                                <a:close/>
                              </a:path>
                              <a:path w="1620838" h="933450" stroke="0" extrusionOk="0">
                                <a:moveTo>
                                  <a:pt x="1531938" y="522288"/>
                                </a:moveTo>
                                <a:lnTo>
                                  <a:pt x="1531938" y="522288"/>
                                </a:lnTo>
                                <a:cubicBezTo>
                                  <a:pt x="1486308" y="500518"/>
                                  <a:pt x="1386583" y="482935"/>
                                  <a:pt x="1363663" y="465138"/>
                                </a:cubicBezTo>
                                <a:cubicBezTo>
                                  <a:pt x="1320222" y="455327"/>
                                  <a:pt x="1315612" y="448148"/>
                                  <a:pt x="1281113" y="431800"/>
                                </a:cubicBezTo>
                                <a:cubicBezTo>
                                  <a:pt x="1272577" y="420379"/>
                                  <a:pt x="1252005" y="405134"/>
                                  <a:pt x="1238250" y="396875"/>
                                </a:cubicBezTo>
                                <a:cubicBezTo>
                                  <a:pt x="1240053" y="394282"/>
                                  <a:pt x="1238314" y="385465"/>
                                  <a:pt x="1239838" y="376238"/>
                                </a:cubicBezTo>
                                <a:cubicBezTo>
                                  <a:pt x="1241313" y="351526"/>
                                  <a:pt x="1241403" y="309610"/>
                                  <a:pt x="1241425" y="295275"/>
                                </a:cubicBezTo>
                                <a:cubicBezTo>
                                  <a:pt x="1236064" y="276774"/>
                                  <a:pt x="1216433" y="250839"/>
                                  <a:pt x="1217613" y="241300"/>
                                </a:cubicBezTo>
                                <a:cubicBezTo>
                                  <a:pt x="1212651" y="226897"/>
                                  <a:pt x="1169290" y="203010"/>
                                  <a:pt x="1146175" y="180975"/>
                                </a:cubicBezTo>
                                <a:cubicBezTo>
                                  <a:pt x="1118838" y="166392"/>
                                  <a:pt x="1089439" y="149356"/>
                                  <a:pt x="1074738" y="141288"/>
                                </a:cubicBezTo>
                                <a:cubicBezTo>
                                  <a:pt x="1065170" y="132194"/>
                                  <a:pt x="996425" y="101340"/>
                                  <a:pt x="989013" y="85725"/>
                                </a:cubicBezTo>
                                <a:cubicBezTo>
                                  <a:pt x="967836" y="74440"/>
                                  <a:pt x="907914" y="54693"/>
                                  <a:pt x="882650" y="55563"/>
                                </a:cubicBezTo>
                                <a:cubicBezTo>
                                  <a:pt x="873220" y="54444"/>
                                  <a:pt x="830726" y="37126"/>
                                  <a:pt x="796925" y="31750"/>
                                </a:cubicBezTo>
                                <a:cubicBezTo>
                                  <a:pt x="753569" y="22857"/>
                                  <a:pt x="720536" y="13178"/>
                                  <a:pt x="708025" y="12700"/>
                                </a:cubicBezTo>
                                <a:cubicBezTo>
                                  <a:pt x="700554" y="11237"/>
                                  <a:pt x="678013" y="4237"/>
                                  <a:pt x="671513" y="6350"/>
                                </a:cubicBezTo>
                                <a:cubicBezTo>
                                  <a:pt x="659310" y="7979"/>
                                  <a:pt x="654391" y="8446"/>
                                  <a:pt x="639763" y="6350"/>
                                </a:cubicBezTo>
                                <a:cubicBezTo>
                                  <a:pt x="623558" y="4374"/>
                                  <a:pt x="629933" y="5433"/>
                                  <a:pt x="622300" y="4763"/>
                                </a:cubicBezTo>
                                <a:cubicBezTo>
                                  <a:pt x="620963" y="4173"/>
                                  <a:pt x="617372" y="4581"/>
                                  <a:pt x="612775" y="3175"/>
                                </a:cubicBezTo>
                                <a:cubicBezTo>
                                  <a:pt x="610189" y="1714"/>
                                  <a:pt x="599791" y="-106"/>
                                  <a:pt x="588963" y="0"/>
                                </a:cubicBezTo>
                                <a:cubicBezTo>
                                  <a:pt x="582192" y="-804"/>
                                  <a:pt x="570445" y="1461"/>
                                  <a:pt x="560388" y="1588"/>
                                </a:cubicBezTo>
                                <a:cubicBezTo>
                                  <a:pt x="554924" y="906"/>
                                  <a:pt x="542941" y="2849"/>
                                  <a:pt x="538163" y="3175"/>
                                </a:cubicBezTo>
                                <a:cubicBezTo>
                                  <a:pt x="533302" y="4605"/>
                                  <a:pt x="523119" y="4459"/>
                                  <a:pt x="520700" y="6350"/>
                                </a:cubicBezTo>
                                <a:cubicBezTo>
                                  <a:pt x="518044" y="8060"/>
                                  <a:pt x="508522" y="9520"/>
                                  <a:pt x="501650" y="12700"/>
                                </a:cubicBezTo>
                                <a:cubicBezTo>
                                  <a:pt x="495014" y="13174"/>
                                  <a:pt x="487425" y="13082"/>
                                  <a:pt x="485775" y="14288"/>
                                </a:cubicBezTo>
                                <a:cubicBezTo>
                                  <a:pt x="478376" y="16032"/>
                                  <a:pt x="468815" y="17700"/>
                                  <a:pt x="466725" y="19050"/>
                                </a:cubicBezTo>
                                <a:cubicBezTo>
                                  <a:pt x="460612" y="21554"/>
                                  <a:pt x="457832" y="22729"/>
                                  <a:pt x="454025" y="23813"/>
                                </a:cubicBezTo>
                                <a:lnTo>
                                  <a:pt x="454025" y="23813"/>
                                </a:lnTo>
                                <a:cubicBezTo>
                                  <a:pt x="446990" y="25180"/>
                                  <a:pt x="445387" y="26578"/>
                                  <a:pt x="439738" y="26988"/>
                                </a:cubicBezTo>
                                <a:cubicBezTo>
                                  <a:pt x="437485" y="29193"/>
                                  <a:pt x="422498" y="29890"/>
                                  <a:pt x="415925" y="31750"/>
                                </a:cubicBezTo>
                                <a:cubicBezTo>
                                  <a:pt x="411384" y="33769"/>
                                  <a:pt x="410800" y="36389"/>
                                  <a:pt x="406400" y="38100"/>
                                </a:cubicBezTo>
                                <a:cubicBezTo>
                                  <a:pt x="402032" y="39141"/>
                                  <a:pt x="394725" y="43408"/>
                                  <a:pt x="388938" y="46038"/>
                                </a:cubicBezTo>
                                <a:cubicBezTo>
                                  <a:pt x="385662" y="45609"/>
                                  <a:pt x="379108" y="49968"/>
                                  <a:pt x="371475" y="52388"/>
                                </a:cubicBezTo>
                                <a:cubicBezTo>
                                  <a:pt x="363032" y="59234"/>
                                  <a:pt x="355993" y="60031"/>
                                  <a:pt x="352425" y="63500"/>
                                </a:cubicBezTo>
                                <a:cubicBezTo>
                                  <a:pt x="347654" y="65035"/>
                                  <a:pt x="341962" y="67900"/>
                                  <a:pt x="338138" y="69850"/>
                                </a:cubicBezTo>
                                <a:cubicBezTo>
                                  <a:pt x="335836" y="71885"/>
                                  <a:pt x="329756" y="73954"/>
                                  <a:pt x="328613" y="74613"/>
                                </a:cubicBezTo>
                                <a:cubicBezTo>
                                  <a:pt x="323152" y="75791"/>
                                  <a:pt x="315351" y="78518"/>
                                  <a:pt x="309563" y="82550"/>
                                </a:cubicBezTo>
                                <a:cubicBezTo>
                                  <a:pt x="307690" y="82879"/>
                                  <a:pt x="300204" y="86542"/>
                                  <a:pt x="296863" y="87313"/>
                                </a:cubicBezTo>
                                <a:lnTo>
                                  <a:pt x="296863" y="87313"/>
                                </a:lnTo>
                                <a:cubicBezTo>
                                  <a:pt x="293650" y="87223"/>
                                  <a:pt x="283229" y="94817"/>
                                  <a:pt x="280988" y="95250"/>
                                </a:cubicBezTo>
                                <a:cubicBezTo>
                                  <a:pt x="279760" y="95400"/>
                                  <a:pt x="275661" y="97703"/>
                                  <a:pt x="273050" y="100013"/>
                                </a:cubicBezTo>
                                <a:cubicBezTo>
                                  <a:pt x="269352" y="102836"/>
                                  <a:pt x="263366" y="105927"/>
                                  <a:pt x="261938" y="107950"/>
                                </a:cubicBezTo>
                                <a:cubicBezTo>
                                  <a:pt x="260032" y="110930"/>
                                  <a:pt x="253433" y="114909"/>
                                  <a:pt x="246063" y="120650"/>
                                </a:cubicBezTo>
                                <a:cubicBezTo>
                                  <a:pt x="241358" y="124837"/>
                                  <a:pt x="237756" y="125095"/>
                                  <a:pt x="233363" y="130175"/>
                                </a:cubicBezTo>
                                <a:cubicBezTo>
                                  <a:pt x="233187" y="132589"/>
                                  <a:pt x="226979" y="139046"/>
                                  <a:pt x="220663" y="144463"/>
                                </a:cubicBezTo>
                                <a:cubicBezTo>
                                  <a:pt x="215662" y="147423"/>
                                  <a:pt x="213204" y="149416"/>
                                  <a:pt x="211138" y="152400"/>
                                </a:cubicBezTo>
                                <a:cubicBezTo>
                                  <a:pt x="205181" y="157710"/>
                                  <a:pt x="203091" y="159297"/>
                                  <a:pt x="196850" y="163513"/>
                                </a:cubicBezTo>
                                <a:cubicBezTo>
                                  <a:pt x="191261" y="171299"/>
                                  <a:pt x="181980" y="174580"/>
                                  <a:pt x="179388" y="179388"/>
                                </a:cubicBezTo>
                                <a:cubicBezTo>
                                  <a:pt x="172065" y="185913"/>
                                  <a:pt x="168073" y="192989"/>
                                  <a:pt x="166688" y="195263"/>
                                </a:cubicBezTo>
                                <a:cubicBezTo>
                                  <a:pt x="157003" y="199936"/>
                                  <a:pt x="153343" y="206632"/>
                                  <a:pt x="149225" y="207963"/>
                                </a:cubicBezTo>
                                <a:cubicBezTo>
                                  <a:pt x="146682" y="210117"/>
                                  <a:pt x="144569" y="213882"/>
                                  <a:pt x="141288" y="219075"/>
                                </a:cubicBezTo>
                                <a:cubicBezTo>
                                  <a:pt x="136879" y="224739"/>
                                  <a:pt x="134425" y="231927"/>
                                  <a:pt x="131763" y="233363"/>
                                </a:cubicBezTo>
                                <a:cubicBezTo>
                                  <a:pt x="124626" y="240836"/>
                                  <a:pt x="123345" y="244468"/>
                                  <a:pt x="115888" y="250825"/>
                                </a:cubicBezTo>
                                <a:cubicBezTo>
                                  <a:pt x="108105" y="261685"/>
                                  <a:pt x="107280" y="257618"/>
                                  <a:pt x="107950" y="263525"/>
                                </a:cubicBezTo>
                                <a:cubicBezTo>
                                  <a:pt x="104563" y="267199"/>
                                  <a:pt x="100666" y="270274"/>
                                  <a:pt x="98425" y="274638"/>
                                </a:cubicBezTo>
                                <a:cubicBezTo>
                                  <a:pt x="95887" y="278153"/>
                                  <a:pt x="91246" y="284357"/>
                                  <a:pt x="88900" y="292100"/>
                                </a:cubicBezTo>
                                <a:cubicBezTo>
                                  <a:pt x="87479" y="297106"/>
                                  <a:pt x="82997" y="304948"/>
                                  <a:pt x="76200" y="312738"/>
                                </a:cubicBezTo>
                                <a:cubicBezTo>
                                  <a:pt x="73486" y="321437"/>
                                  <a:pt x="69724" y="330892"/>
                                  <a:pt x="66675" y="336550"/>
                                </a:cubicBezTo>
                                <a:cubicBezTo>
                                  <a:pt x="65519" y="337599"/>
                                  <a:pt x="60751" y="347435"/>
                                  <a:pt x="60325" y="349250"/>
                                </a:cubicBezTo>
                                <a:cubicBezTo>
                                  <a:pt x="58586" y="352205"/>
                                  <a:pt x="55857" y="358870"/>
                                  <a:pt x="53975" y="361950"/>
                                </a:cubicBezTo>
                                <a:cubicBezTo>
                                  <a:pt x="53004" y="367767"/>
                                  <a:pt x="49707" y="373748"/>
                                  <a:pt x="49213" y="376238"/>
                                </a:cubicBezTo>
                                <a:cubicBezTo>
                                  <a:pt x="46344" y="383027"/>
                                  <a:pt x="37346" y="394460"/>
                                  <a:pt x="36513" y="396875"/>
                                </a:cubicBezTo>
                                <a:cubicBezTo>
                                  <a:pt x="35715" y="398425"/>
                                  <a:pt x="29981" y="409193"/>
                                  <a:pt x="28575" y="411163"/>
                                </a:cubicBezTo>
                                <a:cubicBezTo>
                                  <a:pt x="25832" y="412484"/>
                                  <a:pt x="19887" y="420674"/>
                                  <a:pt x="19050" y="422275"/>
                                </a:cubicBezTo>
                                <a:cubicBezTo>
                                  <a:pt x="12813" y="436427"/>
                                  <a:pt x="12913" y="430019"/>
                                  <a:pt x="12700" y="436563"/>
                                </a:cubicBezTo>
                                <a:cubicBezTo>
                                  <a:pt x="10950" y="439137"/>
                                  <a:pt x="11058" y="441275"/>
                                  <a:pt x="9525" y="442913"/>
                                </a:cubicBezTo>
                                <a:cubicBezTo>
                                  <a:pt x="7636" y="454365"/>
                                  <a:pt x="4089" y="462761"/>
                                  <a:pt x="4763" y="466725"/>
                                </a:cubicBezTo>
                                <a:cubicBezTo>
                                  <a:pt x="1470" y="473522"/>
                                  <a:pt x="3531" y="477812"/>
                                  <a:pt x="0" y="485775"/>
                                </a:cubicBezTo>
                                <a:cubicBezTo>
                                  <a:pt x="784" y="498132"/>
                                  <a:pt x="1913" y="501122"/>
                                  <a:pt x="0" y="512763"/>
                                </a:cubicBezTo>
                                <a:cubicBezTo>
                                  <a:pt x="287" y="513401"/>
                                  <a:pt x="737" y="516520"/>
                                  <a:pt x="1588" y="519113"/>
                                </a:cubicBezTo>
                                <a:cubicBezTo>
                                  <a:pt x="2327" y="524195"/>
                                  <a:pt x="4864" y="530838"/>
                                  <a:pt x="6350" y="538163"/>
                                </a:cubicBezTo>
                                <a:cubicBezTo>
                                  <a:pt x="6906" y="545677"/>
                                  <a:pt x="6674" y="551756"/>
                                  <a:pt x="7938" y="554038"/>
                                </a:cubicBezTo>
                                <a:cubicBezTo>
                                  <a:pt x="12046" y="561176"/>
                                  <a:pt x="13279" y="573592"/>
                                  <a:pt x="15875" y="577850"/>
                                </a:cubicBezTo>
                                <a:cubicBezTo>
                                  <a:pt x="18569" y="582006"/>
                                  <a:pt x="25905" y="594343"/>
                                  <a:pt x="28575" y="601663"/>
                                </a:cubicBezTo>
                                <a:cubicBezTo>
                                  <a:pt x="29377" y="611077"/>
                                  <a:pt x="29643" y="623580"/>
                                  <a:pt x="31750" y="627063"/>
                                </a:cubicBezTo>
                                <a:cubicBezTo>
                                  <a:pt x="33636" y="633138"/>
                                  <a:pt x="35351" y="641631"/>
                                  <a:pt x="38100" y="652463"/>
                                </a:cubicBezTo>
                                <a:cubicBezTo>
                                  <a:pt x="40596" y="657369"/>
                                  <a:pt x="41970" y="660233"/>
                                  <a:pt x="46038" y="666750"/>
                                </a:cubicBezTo>
                                <a:cubicBezTo>
                                  <a:pt x="52887" y="672143"/>
                                  <a:pt x="55678" y="678364"/>
                                  <a:pt x="63500" y="682625"/>
                                </a:cubicBezTo>
                                <a:cubicBezTo>
                                  <a:pt x="68759" y="691274"/>
                                  <a:pt x="86236" y="710917"/>
                                  <a:pt x="107950" y="728663"/>
                                </a:cubicBezTo>
                                <a:cubicBezTo>
                                  <a:pt x="109834" y="734268"/>
                                  <a:pt x="121215" y="741506"/>
                                  <a:pt x="123825" y="747713"/>
                                </a:cubicBezTo>
                                <a:cubicBezTo>
                                  <a:pt x="137386" y="750057"/>
                                  <a:pt x="151964" y="760772"/>
                                  <a:pt x="173038" y="771525"/>
                                </a:cubicBezTo>
                                <a:cubicBezTo>
                                  <a:pt x="183580" y="780103"/>
                                  <a:pt x="202376" y="785902"/>
                                  <a:pt x="220663" y="800100"/>
                                </a:cubicBezTo>
                                <a:cubicBezTo>
                                  <a:pt x="258187" y="807153"/>
                                  <a:pt x="292814" y="831037"/>
                                  <a:pt x="319088" y="830263"/>
                                </a:cubicBezTo>
                                <a:cubicBezTo>
                                  <a:pt x="346230" y="837006"/>
                                  <a:pt x="361541" y="843354"/>
                                  <a:pt x="373063" y="850900"/>
                                </a:cubicBezTo>
                                <a:cubicBezTo>
                                  <a:pt x="393137" y="857432"/>
                                  <a:pt x="420792" y="859269"/>
                                  <a:pt x="449263" y="876300"/>
                                </a:cubicBezTo>
                                <a:cubicBezTo>
                                  <a:pt x="469383" y="875041"/>
                                  <a:pt x="500465" y="895581"/>
                                  <a:pt x="538163" y="904875"/>
                                </a:cubicBezTo>
                                <a:cubicBezTo>
                                  <a:pt x="573136" y="905978"/>
                                  <a:pt x="584399" y="910969"/>
                                  <a:pt x="614363" y="922338"/>
                                </a:cubicBezTo>
                                <a:cubicBezTo>
                                  <a:pt x="625802" y="927913"/>
                                  <a:pt x="652734" y="930805"/>
                                  <a:pt x="660400" y="933450"/>
                                </a:cubicBezTo>
                                <a:cubicBezTo>
                                  <a:pt x="679522" y="930717"/>
                                  <a:pt x="695341" y="933489"/>
                                  <a:pt x="714375" y="933450"/>
                                </a:cubicBezTo>
                                <a:cubicBezTo>
                                  <a:pt x="731233" y="930579"/>
                                  <a:pt x="775338" y="911898"/>
                                  <a:pt x="792163" y="901700"/>
                                </a:cubicBezTo>
                                <a:cubicBezTo>
                                  <a:pt x="811315" y="892692"/>
                                  <a:pt x="847839" y="889546"/>
                                  <a:pt x="857250" y="885825"/>
                                </a:cubicBezTo>
                                <a:cubicBezTo>
                                  <a:pt x="870062" y="876169"/>
                                  <a:pt x="894782" y="874850"/>
                                  <a:pt x="923925" y="866775"/>
                                </a:cubicBezTo>
                                <a:cubicBezTo>
                                  <a:pt x="954074" y="861685"/>
                                  <a:pt x="988778" y="847473"/>
                                  <a:pt x="1001713" y="841375"/>
                                </a:cubicBezTo>
                                <a:cubicBezTo>
                                  <a:pt x="1021573" y="833181"/>
                                  <a:pt x="1030444" y="823328"/>
                                  <a:pt x="1041400" y="822325"/>
                                </a:cubicBezTo>
                                <a:cubicBezTo>
                                  <a:pt x="1055457" y="816239"/>
                                  <a:pt x="1060770" y="812398"/>
                                  <a:pt x="1074738" y="804863"/>
                                </a:cubicBezTo>
                                <a:cubicBezTo>
                                  <a:pt x="1086068" y="797382"/>
                                  <a:pt x="1097518" y="785190"/>
                                  <a:pt x="1114425" y="774700"/>
                                </a:cubicBezTo>
                                <a:cubicBezTo>
                                  <a:pt x="1124157" y="751963"/>
                                  <a:pt x="1132410" y="739770"/>
                                  <a:pt x="1138238" y="730250"/>
                                </a:cubicBezTo>
                                <a:cubicBezTo>
                                  <a:pt x="1146148" y="712097"/>
                                  <a:pt x="1152142" y="699981"/>
                                  <a:pt x="1154113" y="687388"/>
                                </a:cubicBezTo>
                                <a:cubicBezTo>
                                  <a:pt x="1159914" y="674352"/>
                                  <a:pt x="1156775" y="679105"/>
                                  <a:pt x="1160463" y="671513"/>
                                </a:cubicBezTo>
                                <a:cubicBezTo>
                                  <a:pt x="1165268" y="659075"/>
                                  <a:pt x="1174936" y="646873"/>
                                  <a:pt x="1176338" y="638175"/>
                                </a:cubicBezTo>
                                <a:cubicBezTo>
                                  <a:pt x="1181431" y="626864"/>
                                  <a:pt x="1188884" y="621782"/>
                                  <a:pt x="1193800" y="611188"/>
                                </a:cubicBezTo>
                                <a:cubicBezTo>
                                  <a:pt x="1199344" y="595520"/>
                                  <a:pt x="1207895" y="586053"/>
                                  <a:pt x="1209675" y="581025"/>
                                </a:cubicBezTo>
                                <a:cubicBezTo>
                                  <a:pt x="1219389" y="572881"/>
                                  <a:pt x="1228730" y="564190"/>
                                  <a:pt x="1233488" y="563563"/>
                                </a:cubicBezTo>
                                <a:cubicBezTo>
                                  <a:pt x="1249787" y="558843"/>
                                  <a:pt x="1267065" y="559223"/>
                                  <a:pt x="1274763" y="558800"/>
                                </a:cubicBezTo>
                                <a:cubicBezTo>
                                  <a:pt x="1279663" y="558996"/>
                                  <a:pt x="1286077" y="559813"/>
                                  <a:pt x="1289050" y="558800"/>
                                </a:cubicBezTo>
                                <a:cubicBezTo>
                                  <a:pt x="1306461" y="563194"/>
                                  <a:pt x="1327642" y="558261"/>
                                  <a:pt x="1333500" y="561975"/>
                                </a:cubicBezTo>
                                <a:cubicBezTo>
                                  <a:pt x="1352652" y="566666"/>
                                  <a:pt x="1342670" y="563485"/>
                                  <a:pt x="1363663" y="565150"/>
                                </a:cubicBezTo>
                                <a:cubicBezTo>
                                  <a:pt x="1370636" y="566526"/>
                                  <a:pt x="1378718" y="572374"/>
                                  <a:pt x="1387475" y="573088"/>
                                </a:cubicBezTo>
                                <a:cubicBezTo>
                                  <a:pt x="1392663" y="573837"/>
                                  <a:pt x="1400143" y="575248"/>
                                  <a:pt x="1404938" y="576263"/>
                                </a:cubicBezTo>
                                <a:cubicBezTo>
                                  <a:pt x="1406590" y="576319"/>
                                  <a:pt x="1408147" y="577756"/>
                                  <a:pt x="1409700" y="577850"/>
                                </a:cubicBezTo>
                                <a:cubicBezTo>
                                  <a:pt x="1412463" y="578065"/>
                                  <a:pt x="1415449" y="577911"/>
                                  <a:pt x="1419225" y="577850"/>
                                </a:cubicBezTo>
                                <a:cubicBezTo>
                                  <a:pt x="1427903" y="581770"/>
                                  <a:pt x="1439062" y="587084"/>
                                  <a:pt x="1446213" y="587375"/>
                                </a:cubicBezTo>
                                <a:cubicBezTo>
                                  <a:pt x="1462559" y="590543"/>
                                  <a:pt x="1456907" y="590508"/>
                                  <a:pt x="1465263" y="590550"/>
                                </a:cubicBezTo>
                                <a:cubicBezTo>
                                  <a:pt x="1473000" y="591200"/>
                                  <a:pt x="1476125" y="593228"/>
                                  <a:pt x="1485900" y="596900"/>
                                </a:cubicBezTo>
                                <a:cubicBezTo>
                                  <a:pt x="1491718" y="598038"/>
                                  <a:pt x="1496769" y="598179"/>
                                  <a:pt x="1500188" y="600075"/>
                                </a:cubicBezTo>
                                <a:cubicBezTo>
                                  <a:pt x="1506848" y="602226"/>
                                  <a:pt x="1510233" y="603468"/>
                                  <a:pt x="1514475" y="603250"/>
                                </a:cubicBezTo>
                                <a:cubicBezTo>
                                  <a:pt x="1519465" y="604085"/>
                                  <a:pt x="1524036" y="605244"/>
                                  <a:pt x="1528763" y="606425"/>
                                </a:cubicBezTo>
                                <a:cubicBezTo>
                                  <a:pt x="1531025" y="607121"/>
                                  <a:pt x="1535113" y="609600"/>
                                  <a:pt x="1535113" y="609600"/>
                                </a:cubicBezTo>
                                <a:cubicBezTo>
                                  <a:pt x="1538062" y="609457"/>
                                  <a:pt x="1550966" y="613522"/>
                                  <a:pt x="1555750" y="614363"/>
                                </a:cubicBezTo>
                                <a:cubicBezTo>
                                  <a:pt x="1558021" y="614401"/>
                                  <a:pt x="1565654" y="614645"/>
                                  <a:pt x="1570038" y="615950"/>
                                </a:cubicBezTo>
                                <a:cubicBezTo>
                                  <a:pt x="1575449" y="617554"/>
                                  <a:pt x="1579829" y="620399"/>
                                  <a:pt x="1581150" y="620713"/>
                                </a:cubicBezTo>
                                <a:cubicBezTo>
                                  <a:pt x="1596685" y="624103"/>
                                  <a:pt x="1590271" y="623885"/>
                                  <a:pt x="1600200" y="623888"/>
                                </a:cubicBezTo>
                                <a:cubicBezTo>
                                  <a:pt x="1601975" y="624921"/>
                                  <a:pt x="1603301" y="625721"/>
                                  <a:pt x="1604963" y="627063"/>
                                </a:cubicBezTo>
                                <a:cubicBezTo>
                                  <a:pt x="1609154" y="629738"/>
                                  <a:pt x="1616019" y="632061"/>
                                  <a:pt x="1620838" y="633413"/>
                                </a:cubicBezTo>
                                <a:cubicBezTo>
                                  <a:pt x="1621894" y="628486"/>
                                  <a:pt x="1621910" y="625750"/>
                                  <a:pt x="1620838" y="619125"/>
                                </a:cubicBezTo>
                                <a:cubicBezTo>
                                  <a:pt x="1620362" y="613297"/>
                                  <a:pt x="1619616" y="605755"/>
                                  <a:pt x="1616075" y="598488"/>
                                </a:cubicBezTo>
                                <a:cubicBezTo>
                                  <a:pt x="1613611" y="594133"/>
                                  <a:pt x="1609833" y="589129"/>
                                  <a:pt x="1608138" y="587375"/>
                                </a:cubicBezTo>
                                <a:cubicBezTo>
                                  <a:pt x="1606306" y="586128"/>
                                  <a:pt x="1604245" y="583080"/>
                                  <a:pt x="1600200" y="579438"/>
                                </a:cubicBezTo>
                                <a:cubicBezTo>
                                  <a:pt x="1595465" y="574740"/>
                                  <a:pt x="1591551" y="569298"/>
                                  <a:pt x="1589088" y="563563"/>
                                </a:cubicBezTo>
                                <a:cubicBezTo>
                                  <a:pt x="1571116" y="546993"/>
                                  <a:pt x="1553187" y="538588"/>
                                  <a:pt x="1531938" y="522288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3" name="Freeform: Shape 375">
                    <a:extLst>
                      <a:ext uri="{FF2B5EF4-FFF2-40B4-BE49-F238E27FC236}">
                        <a16:creationId xmlns:a16="http://schemas.microsoft.com/office/drawing/2014/main" id="{1B7E8790-8527-452B-E6D7-09A4ECD1085F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341664" y="3192582"/>
                    <a:ext cx="190583" cy="80632"/>
                  </a:xfrm>
                  <a:custGeom>
                    <a:avLst/>
                    <a:gdLst>
                      <a:gd name="connsiteX0" fmla="*/ 0 w 908050"/>
                      <a:gd name="connsiteY0" fmla="*/ 371475 h 384175"/>
                      <a:gd name="connsiteX1" fmla="*/ 85725 w 908050"/>
                      <a:gd name="connsiteY1" fmla="*/ 379413 h 384175"/>
                      <a:gd name="connsiteX2" fmla="*/ 133350 w 908050"/>
                      <a:gd name="connsiteY2" fmla="*/ 384175 h 384175"/>
                      <a:gd name="connsiteX3" fmla="*/ 187325 w 908050"/>
                      <a:gd name="connsiteY3" fmla="*/ 379413 h 384175"/>
                      <a:gd name="connsiteX4" fmla="*/ 222250 w 908050"/>
                      <a:gd name="connsiteY4" fmla="*/ 363538 h 384175"/>
                      <a:gd name="connsiteX5" fmla="*/ 234950 w 908050"/>
                      <a:gd name="connsiteY5" fmla="*/ 357188 h 384175"/>
                      <a:gd name="connsiteX6" fmla="*/ 274638 w 908050"/>
                      <a:gd name="connsiteY6" fmla="*/ 341313 h 384175"/>
                      <a:gd name="connsiteX7" fmla="*/ 300038 w 908050"/>
                      <a:gd name="connsiteY7" fmla="*/ 328613 h 384175"/>
                      <a:gd name="connsiteX8" fmla="*/ 315913 w 908050"/>
                      <a:gd name="connsiteY8" fmla="*/ 319088 h 384175"/>
                      <a:gd name="connsiteX9" fmla="*/ 334963 w 908050"/>
                      <a:gd name="connsiteY9" fmla="*/ 307975 h 384175"/>
                      <a:gd name="connsiteX10" fmla="*/ 347663 w 908050"/>
                      <a:gd name="connsiteY10" fmla="*/ 301625 h 384175"/>
                      <a:gd name="connsiteX11" fmla="*/ 365125 w 908050"/>
                      <a:gd name="connsiteY11" fmla="*/ 288925 h 384175"/>
                      <a:gd name="connsiteX12" fmla="*/ 415925 w 908050"/>
                      <a:gd name="connsiteY12" fmla="*/ 215900 h 384175"/>
                      <a:gd name="connsiteX13" fmla="*/ 433388 w 908050"/>
                      <a:gd name="connsiteY13" fmla="*/ 200025 h 384175"/>
                      <a:gd name="connsiteX14" fmla="*/ 454025 w 908050"/>
                      <a:gd name="connsiteY14" fmla="*/ 174625 h 384175"/>
                      <a:gd name="connsiteX15" fmla="*/ 468313 w 908050"/>
                      <a:gd name="connsiteY15" fmla="*/ 152400 h 384175"/>
                      <a:gd name="connsiteX16" fmla="*/ 488950 w 908050"/>
                      <a:gd name="connsiteY16" fmla="*/ 134938 h 384175"/>
                      <a:gd name="connsiteX17" fmla="*/ 527050 w 908050"/>
                      <a:gd name="connsiteY17" fmla="*/ 127000 h 384175"/>
                      <a:gd name="connsiteX18" fmla="*/ 541338 w 908050"/>
                      <a:gd name="connsiteY18" fmla="*/ 125413 h 384175"/>
                      <a:gd name="connsiteX19" fmla="*/ 600075 w 908050"/>
                      <a:gd name="connsiteY19" fmla="*/ 125413 h 384175"/>
                      <a:gd name="connsiteX20" fmla="*/ 650875 w 908050"/>
                      <a:gd name="connsiteY20" fmla="*/ 125413 h 384175"/>
                      <a:gd name="connsiteX21" fmla="*/ 696913 w 908050"/>
                      <a:gd name="connsiteY21" fmla="*/ 123825 h 384175"/>
                      <a:gd name="connsiteX22" fmla="*/ 754063 w 908050"/>
                      <a:gd name="connsiteY22" fmla="*/ 127000 h 384175"/>
                      <a:gd name="connsiteX23" fmla="*/ 792163 w 908050"/>
                      <a:gd name="connsiteY23" fmla="*/ 131763 h 384175"/>
                      <a:gd name="connsiteX24" fmla="*/ 833438 w 908050"/>
                      <a:gd name="connsiteY24" fmla="*/ 131763 h 384175"/>
                      <a:gd name="connsiteX25" fmla="*/ 868363 w 908050"/>
                      <a:gd name="connsiteY25" fmla="*/ 133350 h 384175"/>
                      <a:gd name="connsiteX26" fmla="*/ 893763 w 908050"/>
                      <a:gd name="connsiteY26" fmla="*/ 109538 h 384175"/>
                      <a:gd name="connsiteX27" fmla="*/ 908050 w 908050"/>
                      <a:gd name="connsiteY27" fmla="*/ 90488 h 384175"/>
                      <a:gd name="connsiteX28" fmla="*/ 896938 w 908050"/>
                      <a:gd name="connsiteY28" fmla="*/ 73025 h 384175"/>
                      <a:gd name="connsiteX29" fmla="*/ 889000 w 908050"/>
                      <a:gd name="connsiteY29" fmla="*/ 65088 h 384175"/>
                      <a:gd name="connsiteX30" fmla="*/ 660400 w 908050"/>
                      <a:gd name="connsiteY30" fmla="*/ 14288 h 384175"/>
                      <a:gd name="connsiteX31" fmla="*/ 590550 w 908050"/>
                      <a:gd name="connsiteY31" fmla="*/ 4763 h 384175"/>
                      <a:gd name="connsiteX32" fmla="*/ 574675 w 908050"/>
                      <a:gd name="connsiteY32" fmla="*/ 0 h 384175"/>
                      <a:gd name="connsiteX33" fmla="*/ 527050 w 908050"/>
                      <a:gd name="connsiteY33" fmla="*/ 0 h 384175"/>
                      <a:gd name="connsiteX34" fmla="*/ 484188 w 908050"/>
                      <a:gd name="connsiteY34" fmla="*/ 15875 h 384175"/>
                      <a:gd name="connsiteX35" fmla="*/ 452438 w 908050"/>
                      <a:gd name="connsiteY35" fmla="*/ 55563 h 384175"/>
                      <a:gd name="connsiteX36" fmla="*/ 414338 w 908050"/>
                      <a:gd name="connsiteY36" fmla="*/ 155575 h 384175"/>
                      <a:gd name="connsiteX37" fmla="*/ 384175 w 908050"/>
                      <a:gd name="connsiteY37" fmla="*/ 212725 h 384175"/>
                      <a:gd name="connsiteX38" fmla="*/ 319088 w 908050"/>
                      <a:gd name="connsiteY38" fmla="*/ 255588 h 384175"/>
                      <a:gd name="connsiteX39" fmla="*/ 198438 w 908050"/>
                      <a:gd name="connsiteY39" fmla="*/ 304800 h 384175"/>
                      <a:gd name="connsiteX40" fmla="*/ 0 w 908050"/>
                      <a:gd name="connsiteY40" fmla="*/ 371475 h 3841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</a:cxnLst>
                    <a:rect l="l" t="t" r="r" b="b"/>
                    <a:pathLst>
                      <a:path w="908050" h="384175">
                        <a:moveTo>
                          <a:pt x="0" y="371475"/>
                        </a:moveTo>
                        <a:lnTo>
                          <a:pt x="85725" y="379413"/>
                        </a:lnTo>
                        <a:lnTo>
                          <a:pt x="133350" y="384175"/>
                        </a:lnTo>
                        <a:lnTo>
                          <a:pt x="187325" y="379413"/>
                        </a:lnTo>
                        <a:lnTo>
                          <a:pt x="222250" y="363538"/>
                        </a:lnTo>
                        <a:lnTo>
                          <a:pt x="234950" y="357188"/>
                        </a:lnTo>
                        <a:lnTo>
                          <a:pt x="274638" y="341313"/>
                        </a:lnTo>
                        <a:lnTo>
                          <a:pt x="300038" y="328613"/>
                        </a:lnTo>
                        <a:lnTo>
                          <a:pt x="315913" y="319088"/>
                        </a:lnTo>
                        <a:lnTo>
                          <a:pt x="334963" y="307975"/>
                        </a:lnTo>
                        <a:lnTo>
                          <a:pt x="347663" y="301625"/>
                        </a:lnTo>
                        <a:lnTo>
                          <a:pt x="365125" y="288925"/>
                        </a:lnTo>
                        <a:lnTo>
                          <a:pt x="415925" y="215900"/>
                        </a:lnTo>
                        <a:lnTo>
                          <a:pt x="433388" y="200025"/>
                        </a:lnTo>
                        <a:lnTo>
                          <a:pt x="454025" y="174625"/>
                        </a:lnTo>
                        <a:lnTo>
                          <a:pt x="468313" y="152400"/>
                        </a:lnTo>
                        <a:lnTo>
                          <a:pt x="488950" y="134938"/>
                        </a:lnTo>
                        <a:lnTo>
                          <a:pt x="527050" y="127000"/>
                        </a:lnTo>
                        <a:lnTo>
                          <a:pt x="541338" y="125413"/>
                        </a:lnTo>
                        <a:lnTo>
                          <a:pt x="600075" y="125413"/>
                        </a:lnTo>
                        <a:lnTo>
                          <a:pt x="650875" y="125413"/>
                        </a:lnTo>
                        <a:lnTo>
                          <a:pt x="696913" y="123825"/>
                        </a:lnTo>
                        <a:lnTo>
                          <a:pt x="754063" y="127000"/>
                        </a:lnTo>
                        <a:lnTo>
                          <a:pt x="792163" y="131763"/>
                        </a:lnTo>
                        <a:lnTo>
                          <a:pt x="833438" y="131763"/>
                        </a:lnTo>
                        <a:lnTo>
                          <a:pt x="868363" y="133350"/>
                        </a:lnTo>
                        <a:lnTo>
                          <a:pt x="893763" y="109538"/>
                        </a:lnTo>
                        <a:lnTo>
                          <a:pt x="908050" y="90488"/>
                        </a:lnTo>
                        <a:lnTo>
                          <a:pt x="896938" y="73025"/>
                        </a:lnTo>
                        <a:lnTo>
                          <a:pt x="889000" y="65088"/>
                        </a:lnTo>
                        <a:lnTo>
                          <a:pt x="660400" y="14288"/>
                        </a:lnTo>
                        <a:lnTo>
                          <a:pt x="590550" y="4763"/>
                        </a:lnTo>
                        <a:lnTo>
                          <a:pt x="574675" y="0"/>
                        </a:lnTo>
                        <a:lnTo>
                          <a:pt x="527050" y="0"/>
                        </a:lnTo>
                        <a:lnTo>
                          <a:pt x="484188" y="15875"/>
                        </a:lnTo>
                        <a:lnTo>
                          <a:pt x="452438" y="55563"/>
                        </a:lnTo>
                        <a:lnTo>
                          <a:pt x="414338" y="155575"/>
                        </a:lnTo>
                        <a:lnTo>
                          <a:pt x="384175" y="212725"/>
                        </a:lnTo>
                        <a:lnTo>
                          <a:pt x="319088" y="255588"/>
                        </a:lnTo>
                        <a:lnTo>
                          <a:pt x="198438" y="304800"/>
                        </a:lnTo>
                        <a:lnTo>
                          <a:pt x="0" y="371475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71587133">
                          <a:custGeom>
                            <a:avLst/>
                            <a:gdLst>
                              <a:gd name="connsiteX0" fmla="*/ 0 w 908050"/>
                              <a:gd name="connsiteY0" fmla="*/ 371475 h 384175"/>
                              <a:gd name="connsiteX1" fmla="*/ 85725 w 908050"/>
                              <a:gd name="connsiteY1" fmla="*/ 379413 h 384175"/>
                              <a:gd name="connsiteX2" fmla="*/ 133350 w 908050"/>
                              <a:gd name="connsiteY2" fmla="*/ 384175 h 384175"/>
                              <a:gd name="connsiteX3" fmla="*/ 187325 w 908050"/>
                              <a:gd name="connsiteY3" fmla="*/ 379413 h 384175"/>
                              <a:gd name="connsiteX4" fmla="*/ 222250 w 908050"/>
                              <a:gd name="connsiteY4" fmla="*/ 363538 h 384175"/>
                              <a:gd name="connsiteX5" fmla="*/ 234950 w 908050"/>
                              <a:gd name="connsiteY5" fmla="*/ 357188 h 384175"/>
                              <a:gd name="connsiteX6" fmla="*/ 274638 w 908050"/>
                              <a:gd name="connsiteY6" fmla="*/ 341313 h 384175"/>
                              <a:gd name="connsiteX7" fmla="*/ 300038 w 908050"/>
                              <a:gd name="connsiteY7" fmla="*/ 328613 h 384175"/>
                              <a:gd name="connsiteX8" fmla="*/ 315913 w 908050"/>
                              <a:gd name="connsiteY8" fmla="*/ 319088 h 384175"/>
                              <a:gd name="connsiteX9" fmla="*/ 334963 w 908050"/>
                              <a:gd name="connsiteY9" fmla="*/ 307975 h 384175"/>
                              <a:gd name="connsiteX10" fmla="*/ 347663 w 908050"/>
                              <a:gd name="connsiteY10" fmla="*/ 301625 h 384175"/>
                              <a:gd name="connsiteX11" fmla="*/ 365125 w 908050"/>
                              <a:gd name="connsiteY11" fmla="*/ 288925 h 384175"/>
                              <a:gd name="connsiteX12" fmla="*/ 415925 w 908050"/>
                              <a:gd name="connsiteY12" fmla="*/ 215900 h 384175"/>
                              <a:gd name="connsiteX13" fmla="*/ 433388 w 908050"/>
                              <a:gd name="connsiteY13" fmla="*/ 200025 h 384175"/>
                              <a:gd name="connsiteX14" fmla="*/ 454025 w 908050"/>
                              <a:gd name="connsiteY14" fmla="*/ 174625 h 384175"/>
                              <a:gd name="connsiteX15" fmla="*/ 468313 w 908050"/>
                              <a:gd name="connsiteY15" fmla="*/ 152400 h 384175"/>
                              <a:gd name="connsiteX16" fmla="*/ 488950 w 908050"/>
                              <a:gd name="connsiteY16" fmla="*/ 134938 h 384175"/>
                              <a:gd name="connsiteX17" fmla="*/ 527050 w 908050"/>
                              <a:gd name="connsiteY17" fmla="*/ 127000 h 384175"/>
                              <a:gd name="connsiteX18" fmla="*/ 541338 w 908050"/>
                              <a:gd name="connsiteY18" fmla="*/ 125413 h 384175"/>
                              <a:gd name="connsiteX19" fmla="*/ 600075 w 908050"/>
                              <a:gd name="connsiteY19" fmla="*/ 125413 h 384175"/>
                              <a:gd name="connsiteX20" fmla="*/ 650875 w 908050"/>
                              <a:gd name="connsiteY20" fmla="*/ 125413 h 384175"/>
                              <a:gd name="connsiteX21" fmla="*/ 696913 w 908050"/>
                              <a:gd name="connsiteY21" fmla="*/ 123825 h 384175"/>
                              <a:gd name="connsiteX22" fmla="*/ 754063 w 908050"/>
                              <a:gd name="connsiteY22" fmla="*/ 127000 h 384175"/>
                              <a:gd name="connsiteX23" fmla="*/ 792163 w 908050"/>
                              <a:gd name="connsiteY23" fmla="*/ 131763 h 384175"/>
                              <a:gd name="connsiteX24" fmla="*/ 833438 w 908050"/>
                              <a:gd name="connsiteY24" fmla="*/ 131763 h 384175"/>
                              <a:gd name="connsiteX25" fmla="*/ 868363 w 908050"/>
                              <a:gd name="connsiteY25" fmla="*/ 133350 h 384175"/>
                              <a:gd name="connsiteX26" fmla="*/ 893763 w 908050"/>
                              <a:gd name="connsiteY26" fmla="*/ 109538 h 384175"/>
                              <a:gd name="connsiteX27" fmla="*/ 908050 w 908050"/>
                              <a:gd name="connsiteY27" fmla="*/ 90488 h 384175"/>
                              <a:gd name="connsiteX28" fmla="*/ 896938 w 908050"/>
                              <a:gd name="connsiteY28" fmla="*/ 73025 h 384175"/>
                              <a:gd name="connsiteX29" fmla="*/ 889000 w 908050"/>
                              <a:gd name="connsiteY29" fmla="*/ 65088 h 384175"/>
                              <a:gd name="connsiteX30" fmla="*/ 660400 w 908050"/>
                              <a:gd name="connsiteY30" fmla="*/ 14288 h 384175"/>
                              <a:gd name="connsiteX31" fmla="*/ 590550 w 908050"/>
                              <a:gd name="connsiteY31" fmla="*/ 4763 h 384175"/>
                              <a:gd name="connsiteX32" fmla="*/ 574675 w 908050"/>
                              <a:gd name="connsiteY32" fmla="*/ 0 h 384175"/>
                              <a:gd name="connsiteX33" fmla="*/ 527050 w 908050"/>
                              <a:gd name="connsiteY33" fmla="*/ 0 h 384175"/>
                              <a:gd name="connsiteX34" fmla="*/ 484188 w 908050"/>
                              <a:gd name="connsiteY34" fmla="*/ 15875 h 384175"/>
                              <a:gd name="connsiteX35" fmla="*/ 452438 w 908050"/>
                              <a:gd name="connsiteY35" fmla="*/ 55563 h 384175"/>
                              <a:gd name="connsiteX36" fmla="*/ 414338 w 908050"/>
                              <a:gd name="connsiteY36" fmla="*/ 155575 h 384175"/>
                              <a:gd name="connsiteX37" fmla="*/ 384175 w 908050"/>
                              <a:gd name="connsiteY37" fmla="*/ 212725 h 384175"/>
                              <a:gd name="connsiteX38" fmla="*/ 319088 w 908050"/>
                              <a:gd name="connsiteY38" fmla="*/ 255588 h 384175"/>
                              <a:gd name="connsiteX39" fmla="*/ 198438 w 908050"/>
                              <a:gd name="connsiteY39" fmla="*/ 304800 h 384175"/>
                              <a:gd name="connsiteX40" fmla="*/ 0 w 908050"/>
                              <a:gd name="connsiteY40" fmla="*/ 371475 h 3841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</a:cxnLst>
                            <a:rect l="l" t="t" r="r" b="b"/>
                            <a:pathLst>
                              <a:path w="908050" h="384175" fill="none" extrusionOk="0">
                                <a:moveTo>
                                  <a:pt x="0" y="371475"/>
                                </a:moveTo>
                                <a:cubicBezTo>
                                  <a:pt x="40570" y="375960"/>
                                  <a:pt x="55087" y="380161"/>
                                  <a:pt x="85725" y="379413"/>
                                </a:cubicBezTo>
                                <a:cubicBezTo>
                                  <a:pt x="101057" y="380270"/>
                                  <a:pt x="128154" y="380544"/>
                                  <a:pt x="133350" y="384175"/>
                                </a:cubicBezTo>
                                <a:cubicBezTo>
                                  <a:pt x="155358" y="385299"/>
                                  <a:pt x="177459" y="380061"/>
                                  <a:pt x="187325" y="379413"/>
                                </a:cubicBezTo>
                                <a:cubicBezTo>
                                  <a:pt x="199338" y="370334"/>
                                  <a:pt x="209995" y="368563"/>
                                  <a:pt x="222250" y="363538"/>
                                </a:cubicBezTo>
                                <a:cubicBezTo>
                                  <a:pt x="227580" y="362226"/>
                                  <a:pt x="232590" y="357814"/>
                                  <a:pt x="234950" y="357188"/>
                                </a:cubicBezTo>
                                <a:cubicBezTo>
                                  <a:pt x="245277" y="356824"/>
                                  <a:pt x="260010" y="346038"/>
                                  <a:pt x="274638" y="341313"/>
                                </a:cubicBezTo>
                                <a:cubicBezTo>
                                  <a:pt x="279774" y="338712"/>
                                  <a:pt x="288647" y="334999"/>
                                  <a:pt x="300038" y="328613"/>
                                </a:cubicBezTo>
                                <a:cubicBezTo>
                                  <a:pt x="306927" y="326104"/>
                                  <a:pt x="310991" y="320669"/>
                                  <a:pt x="315913" y="319088"/>
                                </a:cubicBezTo>
                                <a:cubicBezTo>
                                  <a:pt x="322994" y="315839"/>
                                  <a:pt x="329346" y="310551"/>
                                  <a:pt x="334963" y="307975"/>
                                </a:cubicBezTo>
                                <a:cubicBezTo>
                                  <a:pt x="339800" y="304826"/>
                                  <a:pt x="345042" y="301693"/>
                                  <a:pt x="347663" y="301625"/>
                                </a:cubicBezTo>
                                <a:cubicBezTo>
                                  <a:pt x="354577" y="295741"/>
                                  <a:pt x="361191" y="292841"/>
                                  <a:pt x="365125" y="288925"/>
                                </a:cubicBezTo>
                                <a:cubicBezTo>
                                  <a:pt x="392601" y="258873"/>
                                  <a:pt x="392711" y="241446"/>
                                  <a:pt x="415925" y="215900"/>
                                </a:cubicBezTo>
                                <a:cubicBezTo>
                                  <a:pt x="420638" y="210706"/>
                                  <a:pt x="431246" y="202504"/>
                                  <a:pt x="433388" y="200025"/>
                                </a:cubicBezTo>
                                <a:cubicBezTo>
                                  <a:pt x="441426" y="189885"/>
                                  <a:pt x="447094" y="179690"/>
                                  <a:pt x="454025" y="174625"/>
                                </a:cubicBezTo>
                                <a:cubicBezTo>
                                  <a:pt x="461460" y="163775"/>
                                  <a:pt x="465412" y="157205"/>
                                  <a:pt x="468313" y="152400"/>
                                </a:cubicBezTo>
                                <a:cubicBezTo>
                                  <a:pt x="472110" y="152254"/>
                                  <a:pt x="483109" y="138784"/>
                                  <a:pt x="488950" y="134938"/>
                                </a:cubicBezTo>
                                <a:cubicBezTo>
                                  <a:pt x="507016" y="129819"/>
                                  <a:pt x="511149" y="127904"/>
                                  <a:pt x="527050" y="127000"/>
                                </a:cubicBezTo>
                                <a:cubicBezTo>
                                  <a:pt x="530366" y="126460"/>
                                  <a:pt x="536728" y="127071"/>
                                  <a:pt x="541338" y="125413"/>
                                </a:cubicBezTo>
                                <a:cubicBezTo>
                                  <a:pt x="551074" y="129638"/>
                                  <a:pt x="586095" y="123510"/>
                                  <a:pt x="600075" y="125413"/>
                                </a:cubicBezTo>
                                <a:cubicBezTo>
                                  <a:pt x="618922" y="126219"/>
                                  <a:pt x="638396" y="124964"/>
                                  <a:pt x="650875" y="125413"/>
                                </a:cubicBezTo>
                                <a:cubicBezTo>
                                  <a:pt x="660067" y="122426"/>
                                  <a:pt x="684124" y="125102"/>
                                  <a:pt x="696913" y="123825"/>
                                </a:cubicBezTo>
                                <a:cubicBezTo>
                                  <a:pt x="704944" y="121462"/>
                                  <a:pt x="740165" y="127221"/>
                                  <a:pt x="754063" y="127000"/>
                                </a:cubicBezTo>
                                <a:cubicBezTo>
                                  <a:pt x="765153" y="127177"/>
                                  <a:pt x="781504" y="132066"/>
                                  <a:pt x="792163" y="131763"/>
                                </a:cubicBezTo>
                                <a:cubicBezTo>
                                  <a:pt x="798198" y="130815"/>
                                  <a:pt x="815231" y="132922"/>
                                  <a:pt x="833438" y="131763"/>
                                </a:cubicBezTo>
                                <a:cubicBezTo>
                                  <a:pt x="848905" y="133222"/>
                                  <a:pt x="862480" y="135836"/>
                                  <a:pt x="868363" y="133350"/>
                                </a:cubicBezTo>
                                <a:cubicBezTo>
                                  <a:pt x="882993" y="123894"/>
                                  <a:pt x="880715" y="119228"/>
                                  <a:pt x="893763" y="109538"/>
                                </a:cubicBezTo>
                                <a:cubicBezTo>
                                  <a:pt x="896453" y="108075"/>
                                  <a:pt x="904325" y="95095"/>
                                  <a:pt x="908050" y="90488"/>
                                </a:cubicBezTo>
                                <a:cubicBezTo>
                                  <a:pt x="903837" y="85914"/>
                                  <a:pt x="899597" y="76018"/>
                                  <a:pt x="896938" y="73025"/>
                                </a:cubicBezTo>
                                <a:cubicBezTo>
                                  <a:pt x="893719" y="69199"/>
                                  <a:pt x="892358" y="67114"/>
                                  <a:pt x="889000" y="65088"/>
                                </a:cubicBezTo>
                                <a:cubicBezTo>
                                  <a:pt x="823555" y="39842"/>
                                  <a:pt x="700986" y="33318"/>
                                  <a:pt x="660400" y="14288"/>
                                </a:cubicBezTo>
                                <a:cubicBezTo>
                                  <a:pt x="625665" y="14906"/>
                                  <a:pt x="598530" y="4584"/>
                                  <a:pt x="590550" y="4763"/>
                                </a:cubicBezTo>
                                <a:cubicBezTo>
                                  <a:pt x="586475" y="3920"/>
                                  <a:pt x="576976" y="756"/>
                                  <a:pt x="574675" y="0"/>
                                </a:cubicBezTo>
                                <a:cubicBezTo>
                                  <a:pt x="560433" y="-3590"/>
                                  <a:pt x="533717" y="1349"/>
                                  <a:pt x="527050" y="0"/>
                                </a:cubicBezTo>
                                <a:cubicBezTo>
                                  <a:pt x="508684" y="10223"/>
                                  <a:pt x="504279" y="9727"/>
                                  <a:pt x="484188" y="15875"/>
                                </a:cubicBezTo>
                                <a:cubicBezTo>
                                  <a:pt x="474946" y="24845"/>
                                  <a:pt x="461908" y="42740"/>
                                  <a:pt x="452438" y="55563"/>
                                </a:cubicBezTo>
                                <a:cubicBezTo>
                                  <a:pt x="439878" y="98484"/>
                                  <a:pt x="434072" y="112574"/>
                                  <a:pt x="414338" y="155575"/>
                                </a:cubicBezTo>
                                <a:cubicBezTo>
                                  <a:pt x="408376" y="163465"/>
                                  <a:pt x="392615" y="191753"/>
                                  <a:pt x="384175" y="212725"/>
                                </a:cubicBezTo>
                                <a:cubicBezTo>
                                  <a:pt x="357808" y="227493"/>
                                  <a:pt x="326938" y="252748"/>
                                  <a:pt x="319088" y="255588"/>
                                </a:cubicBezTo>
                                <a:cubicBezTo>
                                  <a:pt x="280243" y="262798"/>
                                  <a:pt x="247320" y="281433"/>
                                  <a:pt x="198438" y="304800"/>
                                </a:cubicBezTo>
                                <a:cubicBezTo>
                                  <a:pt x="163777" y="314738"/>
                                  <a:pt x="18120" y="349888"/>
                                  <a:pt x="0" y="371475"/>
                                </a:cubicBezTo>
                                <a:close/>
                              </a:path>
                              <a:path w="908050" h="384175" stroke="0" extrusionOk="0">
                                <a:moveTo>
                                  <a:pt x="0" y="371475"/>
                                </a:moveTo>
                                <a:cubicBezTo>
                                  <a:pt x="13604" y="376688"/>
                                  <a:pt x="63328" y="370081"/>
                                  <a:pt x="85725" y="379413"/>
                                </a:cubicBezTo>
                                <a:cubicBezTo>
                                  <a:pt x="98336" y="380829"/>
                                  <a:pt x="119298" y="386481"/>
                                  <a:pt x="133350" y="384175"/>
                                </a:cubicBezTo>
                                <a:cubicBezTo>
                                  <a:pt x="157458" y="384854"/>
                                  <a:pt x="163983" y="383477"/>
                                  <a:pt x="187325" y="379413"/>
                                </a:cubicBezTo>
                                <a:cubicBezTo>
                                  <a:pt x="202837" y="374822"/>
                                  <a:pt x="217804" y="363695"/>
                                  <a:pt x="222250" y="363538"/>
                                </a:cubicBezTo>
                                <a:cubicBezTo>
                                  <a:pt x="226090" y="361626"/>
                                  <a:pt x="231018" y="358181"/>
                                  <a:pt x="234950" y="357188"/>
                                </a:cubicBezTo>
                                <a:cubicBezTo>
                                  <a:pt x="240500" y="357829"/>
                                  <a:pt x="268601" y="339599"/>
                                  <a:pt x="274638" y="341313"/>
                                </a:cubicBezTo>
                                <a:cubicBezTo>
                                  <a:pt x="285410" y="333965"/>
                                  <a:pt x="288272" y="335937"/>
                                  <a:pt x="300038" y="328613"/>
                                </a:cubicBezTo>
                                <a:cubicBezTo>
                                  <a:pt x="302124" y="327675"/>
                                  <a:pt x="310253" y="320576"/>
                                  <a:pt x="315913" y="319088"/>
                                </a:cubicBezTo>
                                <a:cubicBezTo>
                                  <a:pt x="321793" y="314761"/>
                                  <a:pt x="326816" y="312461"/>
                                  <a:pt x="334963" y="307975"/>
                                </a:cubicBezTo>
                                <a:cubicBezTo>
                                  <a:pt x="340168" y="306246"/>
                                  <a:pt x="343966" y="304516"/>
                                  <a:pt x="347663" y="301625"/>
                                </a:cubicBezTo>
                                <a:cubicBezTo>
                                  <a:pt x="355236" y="294055"/>
                                  <a:pt x="356655" y="293174"/>
                                  <a:pt x="365125" y="288925"/>
                                </a:cubicBezTo>
                                <a:cubicBezTo>
                                  <a:pt x="381164" y="253479"/>
                                  <a:pt x="392099" y="244655"/>
                                  <a:pt x="415925" y="215900"/>
                                </a:cubicBezTo>
                                <a:cubicBezTo>
                                  <a:pt x="424522" y="210837"/>
                                  <a:pt x="431377" y="204057"/>
                                  <a:pt x="433388" y="200025"/>
                                </a:cubicBezTo>
                                <a:cubicBezTo>
                                  <a:pt x="435662" y="197241"/>
                                  <a:pt x="444180" y="183122"/>
                                  <a:pt x="454025" y="174625"/>
                                </a:cubicBezTo>
                                <a:cubicBezTo>
                                  <a:pt x="458981" y="162532"/>
                                  <a:pt x="464153" y="157188"/>
                                  <a:pt x="468313" y="152400"/>
                                </a:cubicBezTo>
                                <a:cubicBezTo>
                                  <a:pt x="472593" y="150746"/>
                                  <a:pt x="481605" y="140749"/>
                                  <a:pt x="488950" y="134938"/>
                                </a:cubicBezTo>
                                <a:cubicBezTo>
                                  <a:pt x="506185" y="130111"/>
                                  <a:pt x="511594" y="130246"/>
                                  <a:pt x="527050" y="127000"/>
                                </a:cubicBezTo>
                                <a:cubicBezTo>
                                  <a:pt x="528952" y="125688"/>
                                  <a:pt x="540047" y="126852"/>
                                  <a:pt x="541338" y="125413"/>
                                </a:cubicBezTo>
                                <a:cubicBezTo>
                                  <a:pt x="564521" y="128269"/>
                                  <a:pt x="591535" y="127021"/>
                                  <a:pt x="600075" y="125413"/>
                                </a:cubicBezTo>
                                <a:cubicBezTo>
                                  <a:pt x="609939" y="129183"/>
                                  <a:pt x="634950" y="124866"/>
                                  <a:pt x="650875" y="125413"/>
                                </a:cubicBezTo>
                                <a:cubicBezTo>
                                  <a:pt x="666181" y="124915"/>
                                  <a:pt x="681099" y="121387"/>
                                  <a:pt x="696913" y="123825"/>
                                </a:cubicBezTo>
                                <a:cubicBezTo>
                                  <a:pt x="710727" y="120194"/>
                                  <a:pt x="729376" y="123719"/>
                                  <a:pt x="754063" y="127000"/>
                                </a:cubicBezTo>
                                <a:cubicBezTo>
                                  <a:pt x="767771" y="128352"/>
                                  <a:pt x="787232" y="133218"/>
                                  <a:pt x="792163" y="131763"/>
                                </a:cubicBezTo>
                                <a:cubicBezTo>
                                  <a:pt x="796474" y="134306"/>
                                  <a:pt x="823261" y="130481"/>
                                  <a:pt x="833438" y="131763"/>
                                </a:cubicBezTo>
                                <a:cubicBezTo>
                                  <a:pt x="837987" y="132489"/>
                                  <a:pt x="856895" y="130814"/>
                                  <a:pt x="868363" y="133350"/>
                                </a:cubicBezTo>
                                <a:cubicBezTo>
                                  <a:pt x="874614" y="128327"/>
                                  <a:pt x="890865" y="112029"/>
                                  <a:pt x="893763" y="109538"/>
                                </a:cubicBezTo>
                                <a:cubicBezTo>
                                  <a:pt x="900350" y="102496"/>
                                  <a:pt x="902608" y="94548"/>
                                  <a:pt x="908050" y="90488"/>
                                </a:cubicBezTo>
                                <a:cubicBezTo>
                                  <a:pt x="904446" y="81975"/>
                                  <a:pt x="899354" y="77159"/>
                                  <a:pt x="896938" y="73025"/>
                                </a:cubicBezTo>
                                <a:cubicBezTo>
                                  <a:pt x="895028" y="70793"/>
                                  <a:pt x="890880" y="66933"/>
                                  <a:pt x="889000" y="65088"/>
                                </a:cubicBezTo>
                                <a:cubicBezTo>
                                  <a:pt x="840322" y="42373"/>
                                  <a:pt x="736012" y="45881"/>
                                  <a:pt x="660400" y="14288"/>
                                </a:cubicBezTo>
                                <a:cubicBezTo>
                                  <a:pt x="633118" y="16099"/>
                                  <a:pt x="600763" y="2285"/>
                                  <a:pt x="590550" y="4763"/>
                                </a:cubicBezTo>
                                <a:cubicBezTo>
                                  <a:pt x="586447" y="2490"/>
                                  <a:pt x="579374" y="1157"/>
                                  <a:pt x="574675" y="0"/>
                                </a:cubicBezTo>
                                <a:cubicBezTo>
                                  <a:pt x="564922" y="-2012"/>
                                  <a:pt x="537553" y="3816"/>
                                  <a:pt x="527050" y="0"/>
                                </a:cubicBezTo>
                                <a:cubicBezTo>
                                  <a:pt x="511171" y="3227"/>
                                  <a:pt x="504428" y="11473"/>
                                  <a:pt x="484188" y="15875"/>
                                </a:cubicBezTo>
                                <a:cubicBezTo>
                                  <a:pt x="474933" y="32146"/>
                                  <a:pt x="456842" y="51268"/>
                                  <a:pt x="452438" y="55563"/>
                                </a:cubicBezTo>
                                <a:cubicBezTo>
                                  <a:pt x="439244" y="91032"/>
                                  <a:pt x="413741" y="141532"/>
                                  <a:pt x="414338" y="155575"/>
                                </a:cubicBezTo>
                                <a:cubicBezTo>
                                  <a:pt x="415588" y="165632"/>
                                  <a:pt x="393819" y="195479"/>
                                  <a:pt x="384175" y="212725"/>
                                </a:cubicBezTo>
                                <a:cubicBezTo>
                                  <a:pt x="362994" y="229126"/>
                                  <a:pt x="334526" y="244632"/>
                                  <a:pt x="319088" y="255588"/>
                                </a:cubicBezTo>
                                <a:cubicBezTo>
                                  <a:pt x="279189" y="261048"/>
                                  <a:pt x="241854" y="282682"/>
                                  <a:pt x="198438" y="304800"/>
                                </a:cubicBezTo>
                                <a:cubicBezTo>
                                  <a:pt x="174760" y="331570"/>
                                  <a:pt x="29871" y="373204"/>
                                  <a:pt x="0" y="371475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4" name="Freeform: Shape 376">
                    <a:extLst>
                      <a:ext uri="{FF2B5EF4-FFF2-40B4-BE49-F238E27FC236}">
                        <a16:creationId xmlns:a16="http://schemas.microsoft.com/office/drawing/2014/main" id="{4501BEE0-5474-E6A3-F97B-87A436C47BBE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075107" y="3077706"/>
                    <a:ext cx="328855" cy="374833"/>
                  </a:xfrm>
                  <a:custGeom>
                    <a:avLst/>
                    <a:gdLst>
                      <a:gd name="connsiteX0" fmla="*/ 1517650 w 1566863"/>
                      <a:gd name="connsiteY0" fmla="*/ 0 h 1785938"/>
                      <a:gd name="connsiteX1" fmla="*/ 1379538 w 1566863"/>
                      <a:gd name="connsiteY1" fmla="*/ 115888 h 1785938"/>
                      <a:gd name="connsiteX2" fmla="*/ 1227138 w 1566863"/>
                      <a:gd name="connsiteY2" fmla="*/ 238125 h 1785938"/>
                      <a:gd name="connsiteX3" fmla="*/ 1109663 w 1566863"/>
                      <a:gd name="connsiteY3" fmla="*/ 336550 h 1785938"/>
                      <a:gd name="connsiteX4" fmla="*/ 996950 w 1566863"/>
                      <a:gd name="connsiteY4" fmla="*/ 414338 h 1785938"/>
                      <a:gd name="connsiteX5" fmla="*/ 952500 w 1566863"/>
                      <a:gd name="connsiteY5" fmla="*/ 439738 h 1785938"/>
                      <a:gd name="connsiteX6" fmla="*/ 879475 w 1566863"/>
                      <a:gd name="connsiteY6" fmla="*/ 444500 h 1785938"/>
                      <a:gd name="connsiteX7" fmla="*/ 815975 w 1566863"/>
                      <a:gd name="connsiteY7" fmla="*/ 441325 h 1785938"/>
                      <a:gd name="connsiteX8" fmla="*/ 757238 w 1566863"/>
                      <a:gd name="connsiteY8" fmla="*/ 436563 h 1785938"/>
                      <a:gd name="connsiteX9" fmla="*/ 706438 w 1566863"/>
                      <a:gd name="connsiteY9" fmla="*/ 434975 h 1785938"/>
                      <a:gd name="connsiteX10" fmla="*/ 657225 w 1566863"/>
                      <a:gd name="connsiteY10" fmla="*/ 434975 h 1785938"/>
                      <a:gd name="connsiteX11" fmla="*/ 612775 w 1566863"/>
                      <a:gd name="connsiteY11" fmla="*/ 441325 h 1785938"/>
                      <a:gd name="connsiteX12" fmla="*/ 569913 w 1566863"/>
                      <a:gd name="connsiteY12" fmla="*/ 449263 h 1785938"/>
                      <a:gd name="connsiteX13" fmla="*/ 519113 w 1566863"/>
                      <a:gd name="connsiteY13" fmla="*/ 465138 h 1785938"/>
                      <a:gd name="connsiteX14" fmla="*/ 458788 w 1566863"/>
                      <a:gd name="connsiteY14" fmla="*/ 488950 h 1785938"/>
                      <a:gd name="connsiteX15" fmla="*/ 376238 w 1566863"/>
                      <a:gd name="connsiteY15" fmla="*/ 536575 h 1785938"/>
                      <a:gd name="connsiteX16" fmla="*/ 292100 w 1566863"/>
                      <a:gd name="connsiteY16" fmla="*/ 595313 h 1785938"/>
                      <a:gd name="connsiteX17" fmla="*/ 234950 w 1566863"/>
                      <a:gd name="connsiteY17" fmla="*/ 647700 h 1785938"/>
                      <a:gd name="connsiteX18" fmla="*/ 209550 w 1566863"/>
                      <a:gd name="connsiteY18" fmla="*/ 666750 h 1785938"/>
                      <a:gd name="connsiteX19" fmla="*/ 165100 w 1566863"/>
                      <a:gd name="connsiteY19" fmla="*/ 698500 h 1785938"/>
                      <a:gd name="connsiteX20" fmla="*/ 103188 w 1566863"/>
                      <a:gd name="connsiteY20" fmla="*/ 769938 h 1785938"/>
                      <a:gd name="connsiteX21" fmla="*/ 52388 w 1566863"/>
                      <a:gd name="connsiteY21" fmla="*/ 860425 h 1785938"/>
                      <a:gd name="connsiteX22" fmla="*/ 25400 w 1566863"/>
                      <a:gd name="connsiteY22" fmla="*/ 960438 h 1785938"/>
                      <a:gd name="connsiteX23" fmla="*/ 0 w 1566863"/>
                      <a:gd name="connsiteY23" fmla="*/ 1100138 h 1785938"/>
                      <a:gd name="connsiteX24" fmla="*/ 6350 w 1566863"/>
                      <a:gd name="connsiteY24" fmla="*/ 1158875 h 1785938"/>
                      <a:gd name="connsiteX25" fmla="*/ 0 w 1566863"/>
                      <a:gd name="connsiteY25" fmla="*/ 1235075 h 1785938"/>
                      <a:gd name="connsiteX26" fmla="*/ 15875 w 1566863"/>
                      <a:gd name="connsiteY26" fmla="*/ 1316038 h 1785938"/>
                      <a:gd name="connsiteX27" fmla="*/ 31750 w 1566863"/>
                      <a:gd name="connsiteY27" fmla="*/ 1365250 h 1785938"/>
                      <a:gd name="connsiteX28" fmla="*/ 50800 w 1566863"/>
                      <a:gd name="connsiteY28" fmla="*/ 1414463 h 1785938"/>
                      <a:gd name="connsiteX29" fmla="*/ 68263 w 1566863"/>
                      <a:gd name="connsiteY29" fmla="*/ 1482725 h 1785938"/>
                      <a:gd name="connsiteX30" fmla="*/ 107950 w 1566863"/>
                      <a:gd name="connsiteY30" fmla="*/ 1541463 h 1785938"/>
                      <a:gd name="connsiteX31" fmla="*/ 220663 w 1566863"/>
                      <a:gd name="connsiteY31" fmla="*/ 1647825 h 1785938"/>
                      <a:gd name="connsiteX32" fmla="*/ 327025 w 1566863"/>
                      <a:gd name="connsiteY32" fmla="*/ 1719263 h 1785938"/>
                      <a:gd name="connsiteX33" fmla="*/ 452438 w 1566863"/>
                      <a:gd name="connsiteY33" fmla="*/ 1765300 h 1785938"/>
                      <a:gd name="connsiteX34" fmla="*/ 596900 w 1566863"/>
                      <a:gd name="connsiteY34" fmla="*/ 1785938 h 1785938"/>
                      <a:gd name="connsiteX35" fmla="*/ 655638 w 1566863"/>
                      <a:gd name="connsiteY35" fmla="*/ 1781175 h 1785938"/>
                      <a:gd name="connsiteX36" fmla="*/ 863600 w 1566863"/>
                      <a:gd name="connsiteY36" fmla="*/ 1709738 h 1785938"/>
                      <a:gd name="connsiteX37" fmla="*/ 1076325 w 1566863"/>
                      <a:gd name="connsiteY37" fmla="*/ 1597025 h 1785938"/>
                      <a:gd name="connsiteX38" fmla="*/ 1189038 w 1566863"/>
                      <a:gd name="connsiteY38" fmla="*/ 1484313 h 1785938"/>
                      <a:gd name="connsiteX39" fmla="*/ 1282700 w 1566863"/>
                      <a:gd name="connsiteY39" fmla="*/ 1395413 h 1785938"/>
                      <a:gd name="connsiteX40" fmla="*/ 1354138 w 1566863"/>
                      <a:gd name="connsiteY40" fmla="*/ 1282700 h 1785938"/>
                      <a:gd name="connsiteX41" fmla="*/ 1395413 w 1566863"/>
                      <a:gd name="connsiteY41" fmla="*/ 1173163 h 1785938"/>
                      <a:gd name="connsiteX42" fmla="*/ 1400175 w 1566863"/>
                      <a:gd name="connsiteY42" fmla="*/ 1001713 h 1785938"/>
                      <a:gd name="connsiteX43" fmla="*/ 1362075 w 1566863"/>
                      <a:gd name="connsiteY43" fmla="*/ 841375 h 1785938"/>
                      <a:gd name="connsiteX44" fmla="*/ 1314450 w 1566863"/>
                      <a:gd name="connsiteY44" fmla="*/ 754063 h 1785938"/>
                      <a:gd name="connsiteX45" fmla="*/ 1228725 w 1566863"/>
                      <a:gd name="connsiteY45" fmla="*/ 657225 h 1785938"/>
                      <a:gd name="connsiteX46" fmla="*/ 1195388 w 1566863"/>
                      <a:gd name="connsiteY46" fmla="*/ 581025 h 1785938"/>
                      <a:gd name="connsiteX47" fmla="*/ 1196975 w 1566863"/>
                      <a:gd name="connsiteY47" fmla="*/ 501650 h 1785938"/>
                      <a:gd name="connsiteX48" fmla="*/ 1225550 w 1566863"/>
                      <a:gd name="connsiteY48" fmla="*/ 407988 h 1785938"/>
                      <a:gd name="connsiteX49" fmla="*/ 1300163 w 1566863"/>
                      <a:gd name="connsiteY49" fmla="*/ 322263 h 1785938"/>
                      <a:gd name="connsiteX50" fmla="*/ 1566863 w 1566863"/>
                      <a:gd name="connsiteY50" fmla="*/ 93663 h 1785938"/>
                      <a:gd name="connsiteX51" fmla="*/ 1533525 w 1566863"/>
                      <a:gd name="connsiteY51" fmla="*/ 47625 h 1785938"/>
                      <a:gd name="connsiteX52" fmla="*/ 1517650 w 1566863"/>
                      <a:gd name="connsiteY52" fmla="*/ 0 h 1785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</a:cxnLst>
                    <a:rect l="l" t="t" r="r" b="b"/>
                    <a:pathLst>
                      <a:path w="1566863" h="1785938">
                        <a:moveTo>
                          <a:pt x="1517650" y="0"/>
                        </a:moveTo>
                        <a:lnTo>
                          <a:pt x="1379538" y="115888"/>
                        </a:lnTo>
                        <a:lnTo>
                          <a:pt x="1227138" y="238125"/>
                        </a:lnTo>
                        <a:lnTo>
                          <a:pt x="1109663" y="336550"/>
                        </a:lnTo>
                        <a:lnTo>
                          <a:pt x="996950" y="414338"/>
                        </a:lnTo>
                        <a:lnTo>
                          <a:pt x="952500" y="439738"/>
                        </a:lnTo>
                        <a:lnTo>
                          <a:pt x="879475" y="444500"/>
                        </a:lnTo>
                        <a:lnTo>
                          <a:pt x="815975" y="441325"/>
                        </a:lnTo>
                        <a:lnTo>
                          <a:pt x="757238" y="436563"/>
                        </a:lnTo>
                        <a:lnTo>
                          <a:pt x="706438" y="434975"/>
                        </a:lnTo>
                        <a:lnTo>
                          <a:pt x="657225" y="434975"/>
                        </a:lnTo>
                        <a:lnTo>
                          <a:pt x="612775" y="441325"/>
                        </a:lnTo>
                        <a:lnTo>
                          <a:pt x="569913" y="449263"/>
                        </a:lnTo>
                        <a:lnTo>
                          <a:pt x="519113" y="465138"/>
                        </a:lnTo>
                        <a:lnTo>
                          <a:pt x="458788" y="488950"/>
                        </a:lnTo>
                        <a:lnTo>
                          <a:pt x="376238" y="536575"/>
                        </a:lnTo>
                        <a:lnTo>
                          <a:pt x="292100" y="595313"/>
                        </a:lnTo>
                        <a:lnTo>
                          <a:pt x="234950" y="647700"/>
                        </a:lnTo>
                        <a:lnTo>
                          <a:pt x="209550" y="666750"/>
                        </a:lnTo>
                        <a:lnTo>
                          <a:pt x="165100" y="698500"/>
                        </a:lnTo>
                        <a:lnTo>
                          <a:pt x="103188" y="769938"/>
                        </a:lnTo>
                        <a:lnTo>
                          <a:pt x="52388" y="860425"/>
                        </a:lnTo>
                        <a:lnTo>
                          <a:pt x="25400" y="960438"/>
                        </a:lnTo>
                        <a:lnTo>
                          <a:pt x="0" y="1100138"/>
                        </a:lnTo>
                        <a:lnTo>
                          <a:pt x="6350" y="1158875"/>
                        </a:lnTo>
                        <a:lnTo>
                          <a:pt x="0" y="1235075"/>
                        </a:lnTo>
                        <a:lnTo>
                          <a:pt x="15875" y="1316038"/>
                        </a:lnTo>
                        <a:lnTo>
                          <a:pt x="31750" y="1365250"/>
                        </a:lnTo>
                        <a:lnTo>
                          <a:pt x="50800" y="1414463"/>
                        </a:lnTo>
                        <a:lnTo>
                          <a:pt x="68263" y="1482725"/>
                        </a:lnTo>
                        <a:lnTo>
                          <a:pt x="107950" y="1541463"/>
                        </a:lnTo>
                        <a:lnTo>
                          <a:pt x="220663" y="1647825"/>
                        </a:lnTo>
                        <a:lnTo>
                          <a:pt x="327025" y="1719263"/>
                        </a:lnTo>
                        <a:lnTo>
                          <a:pt x="452438" y="1765300"/>
                        </a:lnTo>
                        <a:lnTo>
                          <a:pt x="596900" y="1785938"/>
                        </a:lnTo>
                        <a:lnTo>
                          <a:pt x="655638" y="1781175"/>
                        </a:lnTo>
                        <a:lnTo>
                          <a:pt x="863600" y="1709738"/>
                        </a:lnTo>
                        <a:lnTo>
                          <a:pt x="1076325" y="1597025"/>
                        </a:lnTo>
                        <a:lnTo>
                          <a:pt x="1189038" y="1484313"/>
                        </a:lnTo>
                        <a:lnTo>
                          <a:pt x="1282700" y="1395413"/>
                        </a:lnTo>
                        <a:lnTo>
                          <a:pt x="1354138" y="1282700"/>
                        </a:lnTo>
                        <a:lnTo>
                          <a:pt x="1395413" y="1173163"/>
                        </a:lnTo>
                        <a:lnTo>
                          <a:pt x="1400175" y="1001713"/>
                        </a:lnTo>
                        <a:lnTo>
                          <a:pt x="1362075" y="841375"/>
                        </a:lnTo>
                        <a:lnTo>
                          <a:pt x="1314450" y="754063"/>
                        </a:lnTo>
                        <a:lnTo>
                          <a:pt x="1228725" y="657225"/>
                        </a:lnTo>
                        <a:lnTo>
                          <a:pt x="1195388" y="581025"/>
                        </a:lnTo>
                        <a:lnTo>
                          <a:pt x="1196975" y="501650"/>
                        </a:lnTo>
                        <a:lnTo>
                          <a:pt x="1225550" y="407988"/>
                        </a:lnTo>
                        <a:lnTo>
                          <a:pt x="1300163" y="322263"/>
                        </a:lnTo>
                        <a:lnTo>
                          <a:pt x="1566863" y="93663"/>
                        </a:lnTo>
                        <a:lnTo>
                          <a:pt x="1533525" y="47625"/>
                        </a:lnTo>
                        <a:lnTo>
                          <a:pt x="1517650" y="0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2832084185">
                          <a:custGeom>
                            <a:avLst/>
                            <a:gdLst>
                              <a:gd name="connsiteX0" fmla="*/ 1517650 w 1566863"/>
                              <a:gd name="connsiteY0" fmla="*/ 0 h 1785938"/>
                              <a:gd name="connsiteX1" fmla="*/ 1379538 w 1566863"/>
                              <a:gd name="connsiteY1" fmla="*/ 115888 h 1785938"/>
                              <a:gd name="connsiteX2" fmla="*/ 1227138 w 1566863"/>
                              <a:gd name="connsiteY2" fmla="*/ 238125 h 1785938"/>
                              <a:gd name="connsiteX3" fmla="*/ 1109663 w 1566863"/>
                              <a:gd name="connsiteY3" fmla="*/ 336550 h 1785938"/>
                              <a:gd name="connsiteX4" fmla="*/ 996950 w 1566863"/>
                              <a:gd name="connsiteY4" fmla="*/ 414338 h 1785938"/>
                              <a:gd name="connsiteX5" fmla="*/ 952500 w 1566863"/>
                              <a:gd name="connsiteY5" fmla="*/ 439738 h 1785938"/>
                              <a:gd name="connsiteX6" fmla="*/ 879475 w 1566863"/>
                              <a:gd name="connsiteY6" fmla="*/ 444500 h 1785938"/>
                              <a:gd name="connsiteX7" fmla="*/ 815975 w 1566863"/>
                              <a:gd name="connsiteY7" fmla="*/ 441325 h 1785938"/>
                              <a:gd name="connsiteX8" fmla="*/ 757238 w 1566863"/>
                              <a:gd name="connsiteY8" fmla="*/ 436563 h 1785938"/>
                              <a:gd name="connsiteX9" fmla="*/ 706438 w 1566863"/>
                              <a:gd name="connsiteY9" fmla="*/ 434975 h 1785938"/>
                              <a:gd name="connsiteX10" fmla="*/ 657225 w 1566863"/>
                              <a:gd name="connsiteY10" fmla="*/ 434975 h 1785938"/>
                              <a:gd name="connsiteX11" fmla="*/ 612775 w 1566863"/>
                              <a:gd name="connsiteY11" fmla="*/ 441325 h 1785938"/>
                              <a:gd name="connsiteX12" fmla="*/ 569913 w 1566863"/>
                              <a:gd name="connsiteY12" fmla="*/ 449263 h 1785938"/>
                              <a:gd name="connsiteX13" fmla="*/ 519113 w 1566863"/>
                              <a:gd name="connsiteY13" fmla="*/ 465138 h 1785938"/>
                              <a:gd name="connsiteX14" fmla="*/ 458788 w 1566863"/>
                              <a:gd name="connsiteY14" fmla="*/ 488950 h 1785938"/>
                              <a:gd name="connsiteX15" fmla="*/ 376238 w 1566863"/>
                              <a:gd name="connsiteY15" fmla="*/ 536575 h 1785938"/>
                              <a:gd name="connsiteX16" fmla="*/ 292100 w 1566863"/>
                              <a:gd name="connsiteY16" fmla="*/ 595313 h 1785938"/>
                              <a:gd name="connsiteX17" fmla="*/ 234950 w 1566863"/>
                              <a:gd name="connsiteY17" fmla="*/ 647700 h 1785938"/>
                              <a:gd name="connsiteX18" fmla="*/ 209550 w 1566863"/>
                              <a:gd name="connsiteY18" fmla="*/ 666750 h 1785938"/>
                              <a:gd name="connsiteX19" fmla="*/ 165100 w 1566863"/>
                              <a:gd name="connsiteY19" fmla="*/ 698500 h 1785938"/>
                              <a:gd name="connsiteX20" fmla="*/ 103188 w 1566863"/>
                              <a:gd name="connsiteY20" fmla="*/ 769938 h 1785938"/>
                              <a:gd name="connsiteX21" fmla="*/ 52388 w 1566863"/>
                              <a:gd name="connsiteY21" fmla="*/ 860425 h 1785938"/>
                              <a:gd name="connsiteX22" fmla="*/ 25400 w 1566863"/>
                              <a:gd name="connsiteY22" fmla="*/ 960438 h 1785938"/>
                              <a:gd name="connsiteX23" fmla="*/ 0 w 1566863"/>
                              <a:gd name="connsiteY23" fmla="*/ 1100138 h 1785938"/>
                              <a:gd name="connsiteX24" fmla="*/ 6350 w 1566863"/>
                              <a:gd name="connsiteY24" fmla="*/ 1158875 h 1785938"/>
                              <a:gd name="connsiteX25" fmla="*/ 0 w 1566863"/>
                              <a:gd name="connsiteY25" fmla="*/ 1235075 h 1785938"/>
                              <a:gd name="connsiteX26" fmla="*/ 15875 w 1566863"/>
                              <a:gd name="connsiteY26" fmla="*/ 1316038 h 1785938"/>
                              <a:gd name="connsiteX27" fmla="*/ 31750 w 1566863"/>
                              <a:gd name="connsiteY27" fmla="*/ 1365250 h 1785938"/>
                              <a:gd name="connsiteX28" fmla="*/ 50800 w 1566863"/>
                              <a:gd name="connsiteY28" fmla="*/ 1414463 h 1785938"/>
                              <a:gd name="connsiteX29" fmla="*/ 68263 w 1566863"/>
                              <a:gd name="connsiteY29" fmla="*/ 1482725 h 1785938"/>
                              <a:gd name="connsiteX30" fmla="*/ 107950 w 1566863"/>
                              <a:gd name="connsiteY30" fmla="*/ 1541463 h 1785938"/>
                              <a:gd name="connsiteX31" fmla="*/ 220663 w 1566863"/>
                              <a:gd name="connsiteY31" fmla="*/ 1647825 h 1785938"/>
                              <a:gd name="connsiteX32" fmla="*/ 327025 w 1566863"/>
                              <a:gd name="connsiteY32" fmla="*/ 1719263 h 1785938"/>
                              <a:gd name="connsiteX33" fmla="*/ 452438 w 1566863"/>
                              <a:gd name="connsiteY33" fmla="*/ 1765300 h 1785938"/>
                              <a:gd name="connsiteX34" fmla="*/ 596900 w 1566863"/>
                              <a:gd name="connsiteY34" fmla="*/ 1785938 h 1785938"/>
                              <a:gd name="connsiteX35" fmla="*/ 655638 w 1566863"/>
                              <a:gd name="connsiteY35" fmla="*/ 1781175 h 1785938"/>
                              <a:gd name="connsiteX36" fmla="*/ 863600 w 1566863"/>
                              <a:gd name="connsiteY36" fmla="*/ 1709738 h 1785938"/>
                              <a:gd name="connsiteX37" fmla="*/ 1076325 w 1566863"/>
                              <a:gd name="connsiteY37" fmla="*/ 1597025 h 1785938"/>
                              <a:gd name="connsiteX38" fmla="*/ 1189038 w 1566863"/>
                              <a:gd name="connsiteY38" fmla="*/ 1484313 h 1785938"/>
                              <a:gd name="connsiteX39" fmla="*/ 1282700 w 1566863"/>
                              <a:gd name="connsiteY39" fmla="*/ 1395413 h 1785938"/>
                              <a:gd name="connsiteX40" fmla="*/ 1354138 w 1566863"/>
                              <a:gd name="connsiteY40" fmla="*/ 1282700 h 1785938"/>
                              <a:gd name="connsiteX41" fmla="*/ 1395413 w 1566863"/>
                              <a:gd name="connsiteY41" fmla="*/ 1173163 h 1785938"/>
                              <a:gd name="connsiteX42" fmla="*/ 1400175 w 1566863"/>
                              <a:gd name="connsiteY42" fmla="*/ 1001713 h 1785938"/>
                              <a:gd name="connsiteX43" fmla="*/ 1362075 w 1566863"/>
                              <a:gd name="connsiteY43" fmla="*/ 841375 h 1785938"/>
                              <a:gd name="connsiteX44" fmla="*/ 1314450 w 1566863"/>
                              <a:gd name="connsiteY44" fmla="*/ 754063 h 1785938"/>
                              <a:gd name="connsiteX45" fmla="*/ 1228725 w 1566863"/>
                              <a:gd name="connsiteY45" fmla="*/ 657225 h 1785938"/>
                              <a:gd name="connsiteX46" fmla="*/ 1195388 w 1566863"/>
                              <a:gd name="connsiteY46" fmla="*/ 581025 h 1785938"/>
                              <a:gd name="connsiteX47" fmla="*/ 1196975 w 1566863"/>
                              <a:gd name="connsiteY47" fmla="*/ 501650 h 1785938"/>
                              <a:gd name="connsiteX48" fmla="*/ 1225550 w 1566863"/>
                              <a:gd name="connsiteY48" fmla="*/ 407988 h 1785938"/>
                              <a:gd name="connsiteX49" fmla="*/ 1300163 w 1566863"/>
                              <a:gd name="connsiteY49" fmla="*/ 322263 h 1785938"/>
                              <a:gd name="connsiteX50" fmla="*/ 1566863 w 1566863"/>
                              <a:gd name="connsiteY50" fmla="*/ 93663 h 1785938"/>
                              <a:gd name="connsiteX51" fmla="*/ 1533525 w 1566863"/>
                              <a:gd name="connsiteY51" fmla="*/ 47625 h 1785938"/>
                              <a:gd name="connsiteX52" fmla="*/ 1517650 w 1566863"/>
                              <a:gd name="connsiteY52" fmla="*/ 0 h 178593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</a:cxnLst>
                            <a:rect l="l" t="t" r="r" b="b"/>
                            <a:pathLst>
                              <a:path w="1566863" h="1785938" fill="none" extrusionOk="0">
                                <a:moveTo>
                                  <a:pt x="1517650" y="0"/>
                                </a:moveTo>
                                <a:cubicBezTo>
                                  <a:pt x="1460920" y="62299"/>
                                  <a:pt x="1436542" y="48491"/>
                                  <a:pt x="1379538" y="115888"/>
                                </a:cubicBezTo>
                                <a:cubicBezTo>
                                  <a:pt x="1359721" y="139571"/>
                                  <a:pt x="1294205" y="201097"/>
                                  <a:pt x="1227138" y="238125"/>
                                </a:cubicBezTo>
                                <a:cubicBezTo>
                                  <a:pt x="1207619" y="260088"/>
                                  <a:pt x="1150926" y="286888"/>
                                  <a:pt x="1109663" y="336550"/>
                                </a:cubicBezTo>
                                <a:cubicBezTo>
                                  <a:pt x="1059498" y="380969"/>
                                  <a:pt x="1022698" y="388376"/>
                                  <a:pt x="996950" y="414338"/>
                                </a:cubicBezTo>
                                <a:cubicBezTo>
                                  <a:pt x="974269" y="424427"/>
                                  <a:pt x="967209" y="433405"/>
                                  <a:pt x="952500" y="439738"/>
                                </a:cubicBezTo>
                                <a:cubicBezTo>
                                  <a:pt x="936535" y="442141"/>
                                  <a:pt x="899843" y="447625"/>
                                  <a:pt x="879475" y="444500"/>
                                </a:cubicBezTo>
                                <a:cubicBezTo>
                                  <a:pt x="852638" y="443522"/>
                                  <a:pt x="831241" y="446846"/>
                                  <a:pt x="815975" y="441325"/>
                                </a:cubicBezTo>
                                <a:cubicBezTo>
                                  <a:pt x="796213" y="435983"/>
                                  <a:pt x="763901" y="436303"/>
                                  <a:pt x="757238" y="436563"/>
                                </a:cubicBezTo>
                                <a:cubicBezTo>
                                  <a:pt x="742828" y="434565"/>
                                  <a:pt x="712978" y="433610"/>
                                  <a:pt x="706438" y="434975"/>
                                </a:cubicBezTo>
                                <a:cubicBezTo>
                                  <a:pt x="688531" y="437867"/>
                                  <a:pt x="679137" y="437174"/>
                                  <a:pt x="657225" y="434975"/>
                                </a:cubicBezTo>
                                <a:cubicBezTo>
                                  <a:pt x="638782" y="436228"/>
                                  <a:pt x="619391" y="440824"/>
                                  <a:pt x="612775" y="441325"/>
                                </a:cubicBezTo>
                                <a:cubicBezTo>
                                  <a:pt x="603411" y="440757"/>
                                  <a:pt x="580261" y="444601"/>
                                  <a:pt x="569913" y="449263"/>
                                </a:cubicBezTo>
                                <a:cubicBezTo>
                                  <a:pt x="556573" y="457925"/>
                                  <a:pt x="528177" y="462730"/>
                                  <a:pt x="519113" y="465138"/>
                                </a:cubicBezTo>
                                <a:cubicBezTo>
                                  <a:pt x="502447" y="472533"/>
                                  <a:pt x="468173" y="491097"/>
                                  <a:pt x="458788" y="488950"/>
                                </a:cubicBezTo>
                                <a:cubicBezTo>
                                  <a:pt x="444081" y="488491"/>
                                  <a:pt x="390123" y="523963"/>
                                  <a:pt x="376238" y="536575"/>
                                </a:cubicBezTo>
                                <a:cubicBezTo>
                                  <a:pt x="345876" y="547447"/>
                                  <a:pt x="321121" y="577722"/>
                                  <a:pt x="292100" y="595313"/>
                                </a:cubicBezTo>
                                <a:cubicBezTo>
                                  <a:pt x="263995" y="619040"/>
                                  <a:pt x="254786" y="629513"/>
                                  <a:pt x="234950" y="647700"/>
                                </a:cubicBezTo>
                                <a:cubicBezTo>
                                  <a:pt x="231569" y="652612"/>
                                  <a:pt x="217869" y="658788"/>
                                  <a:pt x="209550" y="666750"/>
                                </a:cubicBezTo>
                                <a:cubicBezTo>
                                  <a:pt x="204249" y="675436"/>
                                  <a:pt x="182003" y="691601"/>
                                  <a:pt x="165100" y="698500"/>
                                </a:cubicBezTo>
                                <a:cubicBezTo>
                                  <a:pt x="137869" y="719474"/>
                                  <a:pt x="110836" y="750988"/>
                                  <a:pt x="103188" y="769938"/>
                                </a:cubicBezTo>
                                <a:cubicBezTo>
                                  <a:pt x="85643" y="801310"/>
                                  <a:pt x="78030" y="818750"/>
                                  <a:pt x="52388" y="860425"/>
                                </a:cubicBezTo>
                                <a:cubicBezTo>
                                  <a:pt x="47798" y="898656"/>
                                  <a:pt x="30470" y="915684"/>
                                  <a:pt x="25400" y="960438"/>
                                </a:cubicBezTo>
                                <a:cubicBezTo>
                                  <a:pt x="27507" y="988418"/>
                                  <a:pt x="2052" y="1057628"/>
                                  <a:pt x="0" y="1100138"/>
                                </a:cubicBezTo>
                                <a:cubicBezTo>
                                  <a:pt x="1214" y="1107890"/>
                                  <a:pt x="6376" y="1140379"/>
                                  <a:pt x="6350" y="1158875"/>
                                </a:cubicBezTo>
                                <a:cubicBezTo>
                                  <a:pt x="10271" y="1184490"/>
                                  <a:pt x="4978" y="1222830"/>
                                  <a:pt x="0" y="1235075"/>
                                </a:cubicBezTo>
                                <a:cubicBezTo>
                                  <a:pt x="-1631" y="1259017"/>
                                  <a:pt x="10875" y="1276162"/>
                                  <a:pt x="15875" y="1316038"/>
                                </a:cubicBezTo>
                                <a:cubicBezTo>
                                  <a:pt x="21831" y="1322444"/>
                                  <a:pt x="24234" y="1352491"/>
                                  <a:pt x="31750" y="1365250"/>
                                </a:cubicBezTo>
                                <a:cubicBezTo>
                                  <a:pt x="41803" y="1386695"/>
                                  <a:pt x="47822" y="1397786"/>
                                  <a:pt x="50800" y="1414463"/>
                                </a:cubicBezTo>
                                <a:cubicBezTo>
                                  <a:pt x="59800" y="1426630"/>
                                  <a:pt x="63975" y="1462039"/>
                                  <a:pt x="68263" y="1482725"/>
                                </a:cubicBezTo>
                                <a:cubicBezTo>
                                  <a:pt x="86397" y="1504805"/>
                                  <a:pt x="91478" y="1525983"/>
                                  <a:pt x="107950" y="1541463"/>
                                </a:cubicBezTo>
                                <a:cubicBezTo>
                                  <a:pt x="133123" y="1546141"/>
                                  <a:pt x="186793" y="1601332"/>
                                  <a:pt x="220663" y="1647825"/>
                                </a:cubicBezTo>
                                <a:cubicBezTo>
                                  <a:pt x="234709" y="1661295"/>
                                  <a:pt x="305444" y="1700646"/>
                                  <a:pt x="327025" y="1719263"/>
                                </a:cubicBezTo>
                                <a:cubicBezTo>
                                  <a:pt x="355084" y="1718809"/>
                                  <a:pt x="431554" y="1765225"/>
                                  <a:pt x="452438" y="1765300"/>
                                </a:cubicBezTo>
                                <a:cubicBezTo>
                                  <a:pt x="524820" y="1771655"/>
                                  <a:pt x="554198" y="1782684"/>
                                  <a:pt x="596900" y="1785938"/>
                                </a:cubicBezTo>
                                <a:cubicBezTo>
                                  <a:pt x="607141" y="1780705"/>
                                  <a:pt x="637913" y="1786919"/>
                                  <a:pt x="655638" y="1781175"/>
                                </a:cubicBezTo>
                                <a:cubicBezTo>
                                  <a:pt x="758788" y="1754833"/>
                                  <a:pt x="770192" y="1727021"/>
                                  <a:pt x="863600" y="1709738"/>
                                </a:cubicBezTo>
                                <a:cubicBezTo>
                                  <a:pt x="904345" y="1699499"/>
                                  <a:pt x="1014061" y="1618621"/>
                                  <a:pt x="1076325" y="1597025"/>
                                </a:cubicBezTo>
                                <a:cubicBezTo>
                                  <a:pt x="1098964" y="1588474"/>
                                  <a:pt x="1159502" y="1497166"/>
                                  <a:pt x="1189038" y="1484313"/>
                                </a:cubicBezTo>
                                <a:cubicBezTo>
                                  <a:pt x="1198498" y="1470876"/>
                                  <a:pt x="1237997" y="1423941"/>
                                  <a:pt x="1282700" y="1395413"/>
                                </a:cubicBezTo>
                                <a:cubicBezTo>
                                  <a:pt x="1311400" y="1344105"/>
                                  <a:pt x="1333751" y="1331758"/>
                                  <a:pt x="1354138" y="1282700"/>
                                </a:cubicBezTo>
                                <a:cubicBezTo>
                                  <a:pt x="1375060" y="1245066"/>
                                  <a:pt x="1375853" y="1222047"/>
                                  <a:pt x="1395413" y="1173163"/>
                                </a:cubicBezTo>
                                <a:cubicBezTo>
                                  <a:pt x="1384614" y="1100922"/>
                                  <a:pt x="1408389" y="1021789"/>
                                  <a:pt x="1400175" y="1001713"/>
                                </a:cubicBezTo>
                                <a:cubicBezTo>
                                  <a:pt x="1398884" y="942116"/>
                                  <a:pt x="1374724" y="858849"/>
                                  <a:pt x="1362075" y="841375"/>
                                </a:cubicBezTo>
                                <a:cubicBezTo>
                                  <a:pt x="1361134" y="821920"/>
                                  <a:pt x="1332328" y="788441"/>
                                  <a:pt x="1314450" y="754063"/>
                                </a:cubicBezTo>
                                <a:cubicBezTo>
                                  <a:pt x="1268633" y="718073"/>
                                  <a:pt x="1256786" y="704183"/>
                                  <a:pt x="1228725" y="657225"/>
                                </a:cubicBezTo>
                                <a:cubicBezTo>
                                  <a:pt x="1222800" y="632799"/>
                                  <a:pt x="1208169" y="598192"/>
                                  <a:pt x="1195388" y="581025"/>
                                </a:cubicBezTo>
                                <a:cubicBezTo>
                                  <a:pt x="1202411" y="558779"/>
                                  <a:pt x="1197672" y="530416"/>
                                  <a:pt x="1196975" y="501650"/>
                                </a:cubicBezTo>
                                <a:cubicBezTo>
                                  <a:pt x="1214216" y="465752"/>
                                  <a:pt x="1210815" y="449897"/>
                                  <a:pt x="1225550" y="407988"/>
                                </a:cubicBezTo>
                                <a:cubicBezTo>
                                  <a:pt x="1237803" y="379475"/>
                                  <a:pt x="1275863" y="360939"/>
                                  <a:pt x="1300163" y="322263"/>
                                </a:cubicBezTo>
                                <a:cubicBezTo>
                                  <a:pt x="1384872" y="268938"/>
                                  <a:pt x="1469852" y="205759"/>
                                  <a:pt x="1566863" y="93663"/>
                                </a:cubicBezTo>
                                <a:cubicBezTo>
                                  <a:pt x="1550407" y="72187"/>
                                  <a:pt x="1542019" y="53428"/>
                                  <a:pt x="1533525" y="47625"/>
                                </a:cubicBezTo>
                                <a:cubicBezTo>
                                  <a:pt x="1532074" y="35775"/>
                                  <a:pt x="1525855" y="18619"/>
                                  <a:pt x="1517650" y="0"/>
                                </a:cubicBezTo>
                                <a:close/>
                              </a:path>
                              <a:path w="1566863" h="1785938" stroke="0" extrusionOk="0">
                                <a:moveTo>
                                  <a:pt x="1517650" y="0"/>
                                </a:moveTo>
                                <a:cubicBezTo>
                                  <a:pt x="1486512" y="12033"/>
                                  <a:pt x="1442839" y="61551"/>
                                  <a:pt x="1379538" y="115888"/>
                                </a:cubicBezTo>
                                <a:cubicBezTo>
                                  <a:pt x="1304407" y="155434"/>
                                  <a:pt x="1291209" y="205866"/>
                                  <a:pt x="1227138" y="238125"/>
                                </a:cubicBezTo>
                                <a:cubicBezTo>
                                  <a:pt x="1192925" y="260547"/>
                                  <a:pt x="1136687" y="325735"/>
                                  <a:pt x="1109663" y="336550"/>
                                </a:cubicBezTo>
                                <a:cubicBezTo>
                                  <a:pt x="1058151" y="371580"/>
                                  <a:pt x="1033108" y="381215"/>
                                  <a:pt x="996950" y="414338"/>
                                </a:cubicBezTo>
                                <a:cubicBezTo>
                                  <a:pt x="980281" y="424307"/>
                                  <a:pt x="972596" y="429789"/>
                                  <a:pt x="952500" y="439738"/>
                                </a:cubicBezTo>
                                <a:cubicBezTo>
                                  <a:pt x="916027" y="439800"/>
                                  <a:pt x="914428" y="446905"/>
                                  <a:pt x="879475" y="444500"/>
                                </a:cubicBezTo>
                                <a:cubicBezTo>
                                  <a:pt x="863872" y="442444"/>
                                  <a:pt x="822690" y="444116"/>
                                  <a:pt x="815975" y="441325"/>
                                </a:cubicBezTo>
                                <a:cubicBezTo>
                                  <a:pt x="796345" y="443373"/>
                                  <a:pt x="774531" y="438316"/>
                                  <a:pt x="757238" y="436563"/>
                                </a:cubicBezTo>
                                <a:cubicBezTo>
                                  <a:pt x="739468" y="436588"/>
                                  <a:pt x="727683" y="439582"/>
                                  <a:pt x="706438" y="434975"/>
                                </a:cubicBezTo>
                                <a:cubicBezTo>
                                  <a:pt x="694146" y="438584"/>
                                  <a:pt x="670360" y="438744"/>
                                  <a:pt x="657225" y="434975"/>
                                </a:cubicBezTo>
                                <a:cubicBezTo>
                                  <a:pt x="651996" y="432173"/>
                                  <a:pt x="629871" y="442851"/>
                                  <a:pt x="612775" y="441325"/>
                                </a:cubicBezTo>
                                <a:cubicBezTo>
                                  <a:pt x="602428" y="441033"/>
                                  <a:pt x="581633" y="444828"/>
                                  <a:pt x="569913" y="449263"/>
                                </a:cubicBezTo>
                                <a:cubicBezTo>
                                  <a:pt x="557929" y="452054"/>
                                  <a:pt x="526475" y="466910"/>
                                  <a:pt x="519113" y="465138"/>
                                </a:cubicBezTo>
                                <a:cubicBezTo>
                                  <a:pt x="495826" y="476767"/>
                                  <a:pt x="481585" y="479716"/>
                                  <a:pt x="458788" y="488950"/>
                                </a:cubicBezTo>
                                <a:cubicBezTo>
                                  <a:pt x="433454" y="494092"/>
                                  <a:pt x="398747" y="515732"/>
                                  <a:pt x="376238" y="536575"/>
                                </a:cubicBezTo>
                                <a:cubicBezTo>
                                  <a:pt x="354379" y="562672"/>
                                  <a:pt x="302195" y="590152"/>
                                  <a:pt x="292100" y="595313"/>
                                </a:cubicBezTo>
                                <a:cubicBezTo>
                                  <a:pt x="277282" y="607462"/>
                                  <a:pt x="237993" y="637099"/>
                                  <a:pt x="234950" y="647700"/>
                                </a:cubicBezTo>
                                <a:cubicBezTo>
                                  <a:pt x="228751" y="654484"/>
                                  <a:pt x="222263" y="659911"/>
                                  <a:pt x="209550" y="666750"/>
                                </a:cubicBezTo>
                                <a:cubicBezTo>
                                  <a:pt x="191374" y="678127"/>
                                  <a:pt x="180837" y="682223"/>
                                  <a:pt x="165100" y="698500"/>
                                </a:cubicBezTo>
                                <a:cubicBezTo>
                                  <a:pt x="141565" y="714116"/>
                                  <a:pt x="116280" y="762560"/>
                                  <a:pt x="103188" y="769938"/>
                                </a:cubicBezTo>
                                <a:cubicBezTo>
                                  <a:pt x="94607" y="798851"/>
                                  <a:pt x="63353" y="840665"/>
                                  <a:pt x="52388" y="860425"/>
                                </a:cubicBezTo>
                                <a:cubicBezTo>
                                  <a:pt x="40384" y="891921"/>
                                  <a:pt x="35891" y="923625"/>
                                  <a:pt x="25400" y="960438"/>
                                </a:cubicBezTo>
                                <a:cubicBezTo>
                                  <a:pt x="6245" y="1022278"/>
                                  <a:pt x="18866" y="1039646"/>
                                  <a:pt x="0" y="1100138"/>
                                </a:cubicBezTo>
                                <a:cubicBezTo>
                                  <a:pt x="4279" y="1109940"/>
                                  <a:pt x="197" y="1131798"/>
                                  <a:pt x="6350" y="1158875"/>
                                </a:cubicBezTo>
                                <a:cubicBezTo>
                                  <a:pt x="5984" y="1173231"/>
                                  <a:pt x="-2964" y="1223788"/>
                                  <a:pt x="0" y="1235075"/>
                                </a:cubicBezTo>
                                <a:cubicBezTo>
                                  <a:pt x="6485" y="1274948"/>
                                  <a:pt x="7145" y="1304692"/>
                                  <a:pt x="15875" y="1316038"/>
                                </a:cubicBezTo>
                                <a:cubicBezTo>
                                  <a:pt x="22870" y="1332004"/>
                                  <a:pt x="28777" y="1341309"/>
                                  <a:pt x="31750" y="1365250"/>
                                </a:cubicBezTo>
                                <a:cubicBezTo>
                                  <a:pt x="33848" y="1370500"/>
                                  <a:pt x="44610" y="1410356"/>
                                  <a:pt x="50800" y="1414463"/>
                                </a:cubicBezTo>
                                <a:cubicBezTo>
                                  <a:pt x="55685" y="1425640"/>
                                  <a:pt x="67127" y="1464379"/>
                                  <a:pt x="68263" y="1482725"/>
                                </a:cubicBezTo>
                                <a:cubicBezTo>
                                  <a:pt x="85852" y="1513544"/>
                                  <a:pt x="95289" y="1520351"/>
                                  <a:pt x="107950" y="1541463"/>
                                </a:cubicBezTo>
                                <a:cubicBezTo>
                                  <a:pt x="132931" y="1576612"/>
                                  <a:pt x="184418" y="1619648"/>
                                  <a:pt x="220663" y="1647825"/>
                                </a:cubicBezTo>
                                <a:cubicBezTo>
                                  <a:pt x="263609" y="1671483"/>
                                  <a:pt x="290450" y="1683557"/>
                                  <a:pt x="327025" y="1719263"/>
                                </a:cubicBezTo>
                                <a:cubicBezTo>
                                  <a:pt x="376230" y="1740035"/>
                                  <a:pt x="389619" y="1754669"/>
                                  <a:pt x="452438" y="1765300"/>
                                </a:cubicBezTo>
                                <a:cubicBezTo>
                                  <a:pt x="480241" y="1780615"/>
                                  <a:pt x="550226" y="1784632"/>
                                  <a:pt x="596900" y="1785938"/>
                                </a:cubicBezTo>
                                <a:cubicBezTo>
                                  <a:pt x="608496" y="1784234"/>
                                  <a:pt x="636109" y="1780931"/>
                                  <a:pt x="655638" y="1781175"/>
                                </a:cubicBezTo>
                                <a:cubicBezTo>
                                  <a:pt x="722441" y="1757720"/>
                                  <a:pt x="814735" y="1737764"/>
                                  <a:pt x="863600" y="1709738"/>
                                </a:cubicBezTo>
                                <a:cubicBezTo>
                                  <a:pt x="934624" y="1694237"/>
                                  <a:pt x="1012722" y="1645503"/>
                                  <a:pt x="1076325" y="1597025"/>
                                </a:cubicBezTo>
                                <a:cubicBezTo>
                                  <a:pt x="1134228" y="1555851"/>
                                  <a:pt x="1128769" y="1531859"/>
                                  <a:pt x="1189038" y="1484313"/>
                                </a:cubicBezTo>
                                <a:cubicBezTo>
                                  <a:pt x="1207735" y="1456432"/>
                                  <a:pt x="1261977" y="1407924"/>
                                  <a:pt x="1282700" y="1395413"/>
                                </a:cubicBezTo>
                                <a:cubicBezTo>
                                  <a:pt x="1296196" y="1374064"/>
                                  <a:pt x="1344880" y="1315349"/>
                                  <a:pt x="1354138" y="1282700"/>
                                </a:cubicBezTo>
                                <a:cubicBezTo>
                                  <a:pt x="1367319" y="1266591"/>
                                  <a:pt x="1377655" y="1209609"/>
                                  <a:pt x="1395413" y="1173163"/>
                                </a:cubicBezTo>
                                <a:cubicBezTo>
                                  <a:pt x="1396116" y="1150737"/>
                                  <a:pt x="1393445" y="1019073"/>
                                  <a:pt x="1400175" y="1001713"/>
                                </a:cubicBezTo>
                                <a:cubicBezTo>
                                  <a:pt x="1376438" y="955989"/>
                                  <a:pt x="1367702" y="871958"/>
                                  <a:pt x="1362075" y="841375"/>
                                </a:cubicBezTo>
                                <a:cubicBezTo>
                                  <a:pt x="1336498" y="804289"/>
                                  <a:pt x="1322888" y="768798"/>
                                  <a:pt x="1314450" y="754063"/>
                                </a:cubicBezTo>
                                <a:cubicBezTo>
                                  <a:pt x="1290316" y="715043"/>
                                  <a:pt x="1242006" y="678883"/>
                                  <a:pt x="1228725" y="657225"/>
                                </a:cubicBezTo>
                                <a:cubicBezTo>
                                  <a:pt x="1217149" y="624266"/>
                                  <a:pt x="1211691" y="610728"/>
                                  <a:pt x="1195388" y="581025"/>
                                </a:cubicBezTo>
                                <a:cubicBezTo>
                                  <a:pt x="1201860" y="544305"/>
                                  <a:pt x="1191108" y="529288"/>
                                  <a:pt x="1196975" y="501650"/>
                                </a:cubicBezTo>
                                <a:cubicBezTo>
                                  <a:pt x="1214606" y="463215"/>
                                  <a:pt x="1219800" y="439891"/>
                                  <a:pt x="1225550" y="407988"/>
                                </a:cubicBezTo>
                                <a:cubicBezTo>
                                  <a:pt x="1236419" y="389709"/>
                                  <a:pt x="1275437" y="337805"/>
                                  <a:pt x="1300163" y="322263"/>
                                </a:cubicBezTo>
                                <a:cubicBezTo>
                                  <a:pt x="1359852" y="294414"/>
                                  <a:pt x="1458483" y="147874"/>
                                  <a:pt x="1566863" y="93663"/>
                                </a:cubicBezTo>
                                <a:cubicBezTo>
                                  <a:pt x="1560833" y="80176"/>
                                  <a:pt x="1541414" y="63281"/>
                                  <a:pt x="1533525" y="47625"/>
                                </a:cubicBezTo>
                                <a:cubicBezTo>
                                  <a:pt x="1523494" y="28841"/>
                                  <a:pt x="1519944" y="6431"/>
                                  <a:pt x="1517650" y="0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5" name="Freeform: Shape 377">
                    <a:extLst>
                      <a:ext uri="{FF2B5EF4-FFF2-40B4-BE49-F238E27FC236}">
                        <a16:creationId xmlns:a16="http://schemas.microsoft.com/office/drawing/2014/main" id="{BEFC2786-0506-E4C2-BD59-43ABCB76ED21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464907" y="3424154"/>
                    <a:ext cx="182252" cy="125943"/>
                  </a:xfrm>
                  <a:custGeom>
                    <a:avLst/>
                    <a:gdLst>
                      <a:gd name="connsiteX0" fmla="*/ 0 w 868363"/>
                      <a:gd name="connsiteY0" fmla="*/ 68263 h 600075"/>
                      <a:gd name="connsiteX1" fmla="*/ 238125 w 868363"/>
                      <a:gd name="connsiteY1" fmla="*/ 106363 h 600075"/>
                      <a:gd name="connsiteX2" fmla="*/ 349250 w 868363"/>
                      <a:gd name="connsiteY2" fmla="*/ 80963 h 600075"/>
                      <a:gd name="connsiteX3" fmla="*/ 392113 w 868363"/>
                      <a:gd name="connsiteY3" fmla="*/ 49213 h 600075"/>
                      <a:gd name="connsiteX4" fmla="*/ 476250 w 868363"/>
                      <a:gd name="connsiteY4" fmla="*/ 15875 h 600075"/>
                      <a:gd name="connsiteX5" fmla="*/ 515938 w 868363"/>
                      <a:gd name="connsiteY5" fmla="*/ 0 h 600075"/>
                      <a:gd name="connsiteX6" fmla="*/ 622300 w 868363"/>
                      <a:gd name="connsiteY6" fmla="*/ 19050 h 600075"/>
                      <a:gd name="connsiteX7" fmla="*/ 706438 w 868363"/>
                      <a:gd name="connsiteY7" fmla="*/ 49213 h 600075"/>
                      <a:gd name="connsiteX8" fmla="*/ 814388 w 868363"/>
                      <a:gd name="connsiteY8" fmla="*/ 130175 h 600075"/>
                      <a:gd name="connsiteX9" fmla="*/ 860425 w 868363"/>
                      <a:gd name="connsiteY9" fmla="*/ 219075 h 600075"/>
                      <a:gd name="connsiteX10" fmla="*/ 868363 w 868363"/>
                      <a:gd name="connsiteY10" fmla="*/ 352425 h 600075"/>
                      <a:gd name="connsiteX11" fmla="*/ 865188 w 868363"/>
                      <a:gd name="connsiteY11" fmla="*/ 393700 h 600075"/>
                      <a:gd name="connsiteX12" fmla="*/ 847725 w 868363"/>
                      <a:gd name="connsiteY12" fmla="*/ 454025 h 600075"/>
                      <a:gd name="connsiteX13" fmla="*/ 825500 w 868363"/>
                      <a:gd name="connsiteY13" fmla="*/ 498475 h 600075"/>
                      <a:gd name="connsiteX14" fmla="*/ 790575 w 868363"/>
                      <a:gd name="connsiteY14" fmla="*/ 527050 h 600075"/>
                      <a:gd name="connsiteX15" fmla="*/ 752475 w 868363"/>
                      <a:gd name="connsiteY15" fmla="*/ 555625 h 600075"/>
                      <a:gd name="connsiteX16" fmla="*/ 709613 w 868363"/>
                      <a:gd name="connsiteY16" fmla="*/ 581025 h 600075"/>
                      <a:gd name="connsiteX17" fmla="*/ 674688 w 868363"/>
                      <a:gd name="connsiteY17" fmla="*/ 592138 h 600075"/>
                      <a:gd name="connsiteX18" fmla="*/ 614363 w 868363"/>
                      <a:gd name="connsiteY18" fmla="*/ 600075 h 600075"/>
                      <a:gd name="connsiteX19" fmla="*/ 579438 w 868363"/>
                      <a:gd name="connsiteY19" fmla="*/ 598488 h 600075"/>
                      <a:gd name="connsiteX20" fmla="*/ 560388 w 868363"/>
                      <a:gd name="connsiteY20" fmla="*/ 598488 h 600075"/>
                      <a:gd name="connsiteX21" fmla="*/ 525463 w 868363"/>
                      <a:gd name="connsiteY21" fmla="*/ 590550 h 600075"/>
                      <a:gd name="connsiteX22" fmla="*/ 504825 w 868363"/>
                      <a:gd name="connsiteY22" fmla="*/ 587375 h 600075"/>
                      <a:gd name="connsiteX23" fmla="*/ 487363 w 868363"/>
                      <a:gd name="connsiteY23" fmla="*/ 579438 h 600075"/>
                      <a:gd name="connsiteX24" fmla="*/ 471488 w 868363"/>
                      <a:gd name="connsiteY24" fmla="*/ 574675 h 600075"/>
                      <a:gd name="connsiteX25" fmla="*/ 457200 w 868363"/>
                      <a:gd name="connsiteY25" fmla="*/ 573088 h 600075"/>
                      <a:gd name="connsiteX26" fmla="*/ 455613 w 868363"/>
                      <a:gd name="connsiteY26" fmla="*/ 568325 h 600075"/>
                      <a:gd name="connsiteX27" fmla="*/ 439738 w 868363"/>
                      <a:gd name="connsiteY27" fmla="*/ 563563 h 600075"/>
                      <a:gd name="connsiteX28" fmla="*/ 434975 w 868363"/>
                      <a:gd name="connsiteY28" fmla="*/ 561975 h 600075"/>
                      <a:gd name="connsiteX29" fmla="*/ 417513 w 868363"/>
                      <a:gd name="connsiteY29" fmla="*/ 557213 h 600075"/>
                      <a:gd name="connsiteX30" fmla="*/ 412750 w 868363"/>
                      <a:gd name="connsiteY30" fmla="*/ 555625 h 600075"/>
                      <a:gd name="connsiteX31" fmla="*/ 403225 w 868363"/>
                      <a:gd name="connsiteY31" fmla="*/ 549275 h 600075"/>
                      <a:gd name="connsiteX32" fmla="*/ 390525 w 868363"/>
                      <a:gd name="connsiteY32" fmla="*/ 542925 h 600075"/>
                      <a:gd name="connsiteX33" fmla="*/ 377825 w 868363"/>
                      <a:gd name="connsiteY33" fmla="*/ 533400 h 600075"/>
                      <a:gd name="connsiteX34" fmla="*/ 368300 w 868363"/>
                      <a:gd name="connsiteY34" fmla="*/ 520700 h 600075"/>
                      <a:gd name="connsiteX35" fmla="*/ 350838 w 868363"/>
                      <a:gd name="connsiteY35" fmla="*/ 509588 h 600075"/>
                      <a:gd name="connsiteX36" fmla="*/ 347663 w 868363"/>
                      <a:gd name="connsiteY36" fmla="*/ 506413 h 600075"/>
                      <a:gd name="connsiteX37" fmla="*/ 331788 w 868363"/>
                      <a:gd name="connsiteY37" fmla="*/ 495300 h 600075"/>
                      <a:gd name="connsiteX38" fmla="*/ 312738 w 868363"/>
                      <a:gd name="connsiteY38" fmla="*/ 485775 h 600075"/>
                      <a:gd name="connsiteX39" fmla="*/ 303213 w 868363"/>
                      <a:gd name="connsiteY39" fmla="*/ 473075 h 600075"/>
                      <a:gd name="connsiteX40" fmla="*/ 285750 w 868363"/>
                      <a:gd name="connsiteY40" fmla="*/ 427038 h 600075"/>
                      <a:gd name="connsiteX41" fmla="*/ 261938 w 868363"/>
                      <a:gd name="connsiteY41" fmla="*/ 358775 h 600075"/>
                      <a:gd name="connsiteX42" fmla="*/ 252413 w 868363"/>
                      <a:gd name="connsiteY42" fmla="*/ 303213 h 600075"/>
                      <a:gd name="connsiteX43" fmla="*/ 247650 w 868363"/>
                      <a:gd name="connsiteY43" fmla="*/ 271463 h 600075"/>
                      <a:gd name="connsiteX44" fmla="*/ 223838 w 868363"/>
                      <a:gd name="connsiteY44" fmla="*/ 242888 h 600075"/>
                      <a:gd name="connsiteX45" fmla="*/ 211138 w 868363"/>
                      <a:gd name="connsiteY45" fmla="*/ 234950 h 600075"/>
                      <a:gd name="connsiteX46" fmla="*/ 142875 w 868363"/>
                      <a:gd name="connsiteY46" fmla="*/ 201613 h 600075"/>
                      <a:gd name="connsiteX47" fmla="*/ 96838 w 868363"/>
                      <a:gd name="connsiteY47" fmla="*/ 182563 h 600075"/>
                      <a:gd name="connsiteX48" fmla="*/ 77788 w 868363"/>
                      <a:gd name="connsiteY48" fmla="*/ 179388 h 600075"/>
                      <a:gd name="connsiteX49" fmla="*/ 41275 w 868363"/>
                      <a:gd name="connsiteY49" fmla="*/ 173038 h 600075"/>
                      <a:gd name="connsiteX50" fmla="*/ 0 w 868363"/>
                      <a:gd name="connsiteY50" fmla="*/ 68263 h 6000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</a:cxnLst>
                    <a:rect l="l" t="t" r="r" b="b"/>
                    <a:pathLst>
                      <a:path w="868363" h="600075">
                        <a:moveTo>
                          <a:pt x="0" y="68263"/>
                        </a:moveTo>
                        <a:lnTo>
                          <a:pt x="238125" y="106363"/>
                        </a:lnTo>
                        <a:lnTo>
                          <a:pt x="349250" y="80963"/>
                        </a:lnTo>
                        <a:lnTo>
                          <a:pt x="392113" y="49213"/>
                        </a:lnTo>
                        <a:lnTo>
                          <a:pt x="476250" y="15875"/>
                        </a:lnTo>
                        <a:lnTo>
                          <a:pt x="515938" y="0"/>
                        </a:lnTo>
                        <a:lnTo>
                          <a:pt x="622300" y="19050"/>
                        </a:lnTo>
                        <a:lnTo>
                          <a:pt x="706438" y="49213"/>
                        </a:lnTo>
                        <a:lnTo>
                          <a:pt x="814388" y="130175"/>
                        </a:lnTo>
                        <a:lnTo>
                          <a:pt x="860425" y="219075"/>
                        </a:lnTo>
                        <a:lnTo>
                          <a:pt x="868363" y="352425"/>
                        </a:lnTo>
                        <a:lnTo>
                          <a:pt x="865188" y="393700"/>
                        </a:lnTo>
                        <a:lnTo>
                          <a:pt x="847725" y="454025"/>
                        </a:lnTo>
                        <a:lnTo>
                          <a:pt x="825500" y="498475"/>
                        </a:lnTo>
                        <a:lnTo>
                          <a:pt x="790575" y="527050"/>
                        </a:lnTo>
                        <a:lnTo>
                          <a:pt x="752475" y="555625"/>
                        </a:lnTo>
                        <a:lnTo>
                          <a:pt x="709613" y="581025"/>
                        </a:lnTo>
                        <a:lnTo>
                          <a:pt x="674688" y="592138"/>
                        </a:lnTo>
                        <a:lnTo>
                          <a:pt x="614363" y="600075"/>
                        </a:lnTo>
                        <a:lnTo>
                          <a:pt x="579438" y="598488"/>
                        </a:lnTo>
                        <a:lnTo>
                          <a:pt x="560388" y="598488"/>
                        </a:lnTo>
                        <a:lnTo>
                          <a:pt x="525463" y="590550"/>
                        </a:lnTo>
                        <a:lnTo>
                          <a:pt x="504825" y="587375"/>
                        </a:lnTo>
                        <a:lnTo>
                          <a:pt x="487363" y="579438"/>
                        </a:lnTo>
                        <a:lnTo>
                          <a:pt x="471488" y="574675"/>
                        </a:lnTo>
                        <a:lnTo>
                          <a:pt x="457200" y="573088"/>
                        </a:lnTo>
                        <a:lnTo>
                          <a:pt x="455613" y="568325"/>
                        </a:lnTo>
                        <a:lnTo>
                          <a:pt x="439738" y="563563"/>
                        </a:lnTo>
                        <a:lnTo>
                          <a:pt x="434975" y="561975"/>
                        </a:lnTo>
                        <a:lnTo>
                          <a:pt x="417513" y="557213"/>
                        </a:lnTo>
                        <a:lnTo>
                          <a:pt x="412750" y="555625"/>
                        </a:lnTo>
                        <a:lnTo>
                          <a:pt x="403225" y="549275"/>
                        </a:lnTo>
                        <a:lnTo>
                          <a:pt x="390525" y="542925"/>
                        </a:lnTo>
                        <a:lnTo>
                          <a:pt x="377825" y="533400"/>
                        </a:lnTo>
                        <a:lnTo>
                          <a:pt x="368300" y="520700"/>
                        </a:lnTo>
                        <a:cubicBezTo>
                          <a:pt x="353178" y="508938"/>
                          <a:pt x="360046" y="509588"/>
                          <a:pt x="350838" y="509588"/>
                        </a:cubicBezTo>
                        <a:lnTo>
                          <a:pt x="347663" y="506413"/>
                        </a:lnTo>
                        <a:lnTo>
                          <a:pt x="331788" y="495300"/>
                        </a:lnTo>
                        <a:lnTo>
                          <a:pt x="312738" y="485775"/>
                        </a:lnTo>
                        <a:lnTo>
                          <a:pt x="303213" y="473075"/>
                        </a:lnTo>
                        <a:lnTo>
                          <a:pt x="285750" y="427038"/>
                        </a:lnTo>
                        <a:lnTo>
                          <a:pt x="261938" y="358775"/>
                        </a:lnTo>
                        <a:lnTo>
                          <a:pt x="252413" y="303213"/>
                        </a:lnTo>
                        <a:lnTo>
                          <a:pt x="247650" y="271463"/>
                        </a:lnTo>
                        <a:lnTo>
                          <a:pt x="223838" y="242888"/>
                        </a:lnTo>
                        <a:lnTo>
                          <a:pt x="211138" y="234950"/>
                        </a:lnTo>
                        <a:lnTo>
                          <a:pt x="142875" y="201613"/>
                        </a:lnTo>
                        <a:lnTo>
                          <a:pt x="96838" y="182563"/>
                        </a:lnTo>
                        <a:cubicBezTo>
                          <a:pt x="78855" y="179293"/>
                          <a:pt x="85291" y="179388"/>
                          <a:pt x="77788" y="179388"/>
                        </a:cubicBezTo>
                        <a:lnTo>
                          <a:pt x="41275" y="173038"/>
                        </a:lnTo>
                        <a:lnTo>
                          <a:pt x="0" y="68263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2951639473">
                          <a:custGeom>
                            <a:avLst/>
                            <a:gdLst>
                              <a:gd name="connsiteX0" fmla="*/ 0 w 868363"/>
                              <a:gd name="connsiteY0" fmla="*/ 68263 h 600075"/>
                              <a:gd name="connsiteX1" fmla="*/ 238125 w 868363"/>
                              <a:gd name="connsiteY1" fmla="*/ 106363 h 600075"/>
                              <a:gd name="connsiteX2" fmla="*/ 349250 w 868363"/>
                              <a:gd name="connsiteY2" fmla="*/ 80963 h 600075"/>
                              <a:gd name="connsiteX3" fmla="*/ 392113 w 868363"/>
                              <a:gd name="connsiteY3" fmla="*/ 49213 h 600075"/>
                              <a:gd name="connsiteX4" fmla="*/ 476250 w 868363"/>
                              <a:gd name="connsiteY4" fmla="*/ 15875 h 600075"/>
                              <a:gd name="connsiteX5" fmla="*/ 515938 w 868363"/>
                              <a:gd name="connsiteY5" fmla="*/ 0 h 600075"/>
                              <a:gd name="connsiteX6" fmla="*/ 622300 w 868363"/>
                              <a:gd name="connsiteY6" fmla="*/ 19050 h 600075"/>
                              <a:gd name="connsiteX7" fmla="*/ 706438 w 868363"/>
                              <a:gd name="connsiteY7" fmla="*/ 49213 h 600075"/>
                              <a:gd name="connsiteX8" fmla="*/ 814388 w 868363"/>
                              <a:gd name="connsiteY8" fmla="*/ 130175 h 600075"/>
                              <a:gd name="connsiteX9" fmla="*/ 860425 w 868363"/>
                              <a:gd name="connsiteY9" fmla="*/ 219075 h 600075"/>
                              <a:gd name="connsiteX10" fmla="*/ 868363 w 868363"/>
                              <a:gd name="connsiteY10" fmla="*/ 352425 h 600075"/>
                              <a:gd name="connsiteX11" fmla="*/ 865188 w 868363"/>
                              <a:gd name="connsiteY11" fmla="*/ 393700 h 600075"/>
                              <a:gd name="connsiteX12" fmla="*/ 847725 w 868363"/>
                              <a:gd name="connsiteY12" fmla="*/ 454025 h 600075"/>
                              <a:gd name="connsiteX13" fmla="*/ 825500 w 868363"/>
                              <a:gd name="connsiteY13" fmla="*/ 498475 h 600075"/>
                              <a:gd name="connsiteX14" fmla="*/ 790575 w 868363"/>
                              <a:gd name="connsiteY14" fmla="*/ 527050 h 600075"/>
                              <a:gd name="connsiteX15" fmla="*/ 752475 w 868363"/>
                              <a:gd name="connsiteY15" fmla="*/ 555625 h 600075"/>
                              <a:gd name="connsiteX16" fmla="*/ 709613 w 868363"/>
                              <a:gd name="connsiteY16" fmla="*/ 581025 h 600075"/>
                              <a:gd name="connsiteX17" fmla="*/ 674688 w 868363"/>
                              <a:gd name="connsiteY17" fmla="*/ 592138 h 600075"/>
                              <a:gd name="connsiteX18" fmla="*/ 614363 w 868363"/>
                              <a:gd name="connsiteY18" fmla="*/ 600075 h 600075"/>
                              <a:gd name="connsiteX19" fmla="*/ 579438 w 868363"/>
                              <a:gd name="connsiteY19" fmla="*/ 598488 h 600075"/>
                              <a:gd name="connsiteX20" fmla="*/ 560388 w 868363"/>
                              <a:gd name="connsiteY20" fmla="*/ 598488 h 600075"/>
                              <a:gd name="connsiteX21" fmla="*/ 525463 w 868363"/>
                              <a:gd name="connsiteY21" fmla="*/ 590550 h 600075"/>
                              <a:gd name="connsiteX22" fmla="*/ 504825 w 868363"/>
                              <a:gd name="connsiteY22" fmla="*/ 587375 h 600075"/>
                              <a:gd name="connsiteX23" fmla="*/ 487363 w 868363"/>
                              <a:gd name="connsiteY23" fmla="*/ 579438 h 600075"/>
                              <a:gd name="connsiteX24" fmla="*/ 471488 w 868363"/>
                              <a:gd name="connsiteY24" fmla="*/ 574675 h 600075"/>
                              <a:gd name="connsiteX25" fmla="*/ 457200 w 868363"/>
                              <a:gd name="connsiteY25" fmla="*/ 573088 h 600075"/>
                              <a:gd name="connsiteX26" fmla="*/ 455613 w 868363"/>
                              <a:gd name="connsiteY26" fmla="*/ 568325 h 600075"/>
                              <a:gd name="connsiteX27" fmla="*/ 439738 w 868363"/>
                              <a:gd name="connsiteY27" fmla="*/ 563563 h 600075"/>
                              <a:gd name="connsiteX28" fmla="*/ 434975 w 868363"/>
                              <a:gd name="connsiteY28" fmla="*/ 561975 h 600075"/>
                              <a:gd name="connsiteX29" fmla="*/ 417513 w 868363"/>
                              <a:gd name="connsiteY29" fmla="*/ 557213 h 600075"/>
                              <a:gd name="connsiteX30" fmla="*/ 412750 w 868363"/>
                              <a:gd name="connsiteY30" fmla="*/ 555625 h 600075"/>
                              <a:gd name="connsiteX31" fmla="*/ 403225 w 868363"/>
                              <a:gd name="connsiteY31" fmla="*/ 549275 h 600075"/>
                              <a:gd name="connsiteX32" fmla="*/ 390525 w 868363"/>
                              <a:gd name="connsiteY32" fmla="*/ 542925 h 600075"/>
                              <a:gd name="connsiteX33" fmla="*/ 377825 w 868363"/>
                              <a:gd name="connsiteY33" fmla="*/ 533400 h 600075"/>
                              <a:gd name="connsiteX34" fmla="*/ 368300 w 868363"/>
                              <a:gd name="connsiteY34" fmla="*/ 520700 h 600075"/>
                              <a:gd name="connsiteX35" fmla="*/ 350838 w 868363"/>
                              <a:gd name="connsiteY35" fmla="*/ 509588 h 600075"/>
                              <a:gd name="connsiteX36" fmla="*/ 347663 w 868363"/>
                              <a:gd name="connsiteY36" fmla="*/ 506413 h 600075"/>
                              <a:gd name="connsiteX37" fmla="*/ 331788 w 868363"/>
                              <a:gd name="connsiteY37" fmla="*/ 495300 h 600075"/>
                              <a:gd name="connsiteX38" fmla="*/ 312738 w 868363"/>
                              <a:gd name="connsiteY38" fmla="*/ 485775 h 600075"/>
                              <a:gd name="connsiteX39" fmla="*/ 303213 w 868363"/>
                              <a:gd name="connsiteY39" fmla="*/ 473075 h 600075"/>
                              <a:gd name="connsiteX40" fmla="*/ 285750 w 868363"/>
                              <a:gd name="connsiteY40" fmla="*/ 427038 h 600075"/>
                              <a:gd name="connsiteX41" fmla="*/ 261938 w 868363"/>
                              <a:gd name="connsiteY41" fmla="*/ 358775 h 600075"/>
                              <a:gd name="connsiteX42" fmla="*/ 252413 w 868363"/>
                              <a:gd name="connsiteY42" fmla="*/ 303213 h 600075"/>
                              <a:gd name="connsiteX43" fmla="*/ 247650 w 868363"/>
                              <a:gd name="connsiteY43" fmla="*/ 271463 h 600075"/>
                              <a:gd name="connsiteX44" fmla="*/ 223838 w 868363"/>
                              <a:gd name="connsiteY44" fmla="*/ 242888 h 600075"/>
                              <a:gd name="connsiteX45" fmla="*/ 211138 w 868363"/>
                              <a:gd name="connsiteY45" fmla="*/ 234950 h 600075"/>
                              <a:gd name="connsiteX46" fmla="*/ 142875 w 868363"/>
                              <a:gd name="connsiteY46" fmla="*/ 201613 h 600075"/>
                              <a:gd name="connsiteX47" fmla="*/ 96838 w 868363"/>
                              <a:gd name="connsiteY47" fmla="*/ 182563 h 600075"/>
                              <a:gd name="connsiteX48" fmla="*/ 77788 w 868363"/>
                              <a:gd name="connsiteY48" fmla="*/ 179388 h 600075"/>
                              <a:gd name="connsiteX49" fmla="*/ 41275 w 868363"/>
                              <a:gd name="connsiteY49" fmla="*/ 173038 h 600075"/>
                              <a:gd name="connsiteX50" fmla="*/ 0 w 868363"/>
                              <a:gd name="connsiteY50" fmla="*/ 68263 h 6000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</a:cxnLst>
                            <a:rect l="l" t="t" r="r" b="b"/>
                            <a:pathLst>
                              <a:path w="868363" h="600075" fill="none" extrusionOk="0">
                                <a:moveTo>
                                  <a:pt x="0" y="68263"/>
                                </a:moveTo>
                                <a:cubicBezTo>
                                  <a:pt x="119429" y="67821"/>
                                  <a:pt x="136290" y="80116"/>
                                  <a:pt x="238125" y="106363"/>
                                </a:cubicBezTo>
                                <a:cubicBezTo>
                                  <a:pt x="276284" y="104385"/>
                                  <a:pt x="312340" y="89780"/>
                                  <a:pt x="349250" y="80963"/>
                                </a:cubicBezTo>
                                <a:cubicBezTo>
                                  <a:pt x="366741" y="73910"/>
                                  <a:pt x="378038" y="60545"/>
                                  <a:pt x="392113" y="49213"/>
                                </a:cubicBezTo>
                                <a:cubicBezTo>
                                  <a:pt x="428057" y="38752"/>
                                  <a:pt x="444628" y="20758"/>
                                  <a:pt x="476250" y="15875"/>
                                </a:cubicBezTo>
                                <a:cubicBezTo>
                                  <a:pt x="495100" y="7433"/>
                                  <a:pt x="504392" y="7843"/>
                                  <a:pt x="515938" y="0"/>
                                </a:cubicBezTo>
                                <a:cubicBezTo>
                                  <a:pt x="556177" y="8690"/>
                                  <a:pt x="584131" y="10098"/>
                                  <a:pt x="622300" y="19050"/>
                                </a:cubicBezTo>
                                <a:cubicBezTo>
                                  <a:pt x="648590" y="36769"/>
                                  <a:pt x="674149" y="45912"/>
                                  <a:pt x="706438" y="49213"/>
                                </a:cubicBezTo>
                                <a:cubicBezTo>
                                  <a:pt x="744200" y="89219"/>
                                  <a:pt x="797222" y="113114"/>
                                  <a:pt x="814388" y="130175"/>
                                </a:cubicBezTo>
                                <a:cubicBezTo>
                                  <a:pt x="817089" y="149398"/>
                                  <a:pt x="846871" y="178647"/>
                                  <a:pt x="860425" y="219075"/>
                                </a:cubicBezTo>
                                <a:cubicBezTo>
                                  <a:pt x="863791" y="238635"/>
                                  <a:pt x="859594" y="329990"/>
                                  <a:pt x="868363" y="352425"/>
                                </a:cubicBezTo>
                                <a:cubicBezTo>
                                  <a:pt x="866069" y="371880"/>
                                  <a:pt x="862514" y="387588"/>
                                  <a:pt x="865188" y="393700"/>
                                </a:cubicBezTo>
                                <a:cubicBezTo>
                                  <a:pt x="865426" y="401889"/>
                                  <a:pt x="851225" y="448292"/>
                                  <a:pt x="847725" y="454025"/>
                                </a:cubicBezTo>
                                <a:cubicBezTo>
                                  <a:pt x="839284" y="463270"/>
                                  <a:pt x="839684" y="478338"/>
                                  <a:pt x="825500" y="498475"/>
                                </a:cubicBezTo>
                                <a:cubicBezTo>
                                  <a:pt x="817229" y="503617"/>
                                  <a:pt x="803906" y="520738"/>
                                  <a:pt x="790575" y="527050"/>
                                </a:cubicBezTo>
                                <a:cubicBezTo>
                                  <a:pt x="782387" y="530829"/>
                                  <a:pt x="766999" y="549648"/>
                                  <a:pt x="752475" y="555625"/>
                                </a:cubicBezTo>
                                <a:cubicBezTo>
                                  <a:pt x="737516" y="568948"/>
                                  <a:pt x="730546" y="567498"/>
                                  <a:pt x="709613" y="581025"/>
                                </a:cubicBezTo>
                                <a:cubicBezTo>
                                  <a:pt x="699782" y="582775"/>
                                  <a:pt x="681036" y="593451"/>
                                  <a:pt x="674688" y="592138"/>
                                </a:cubicBezTo>
                                <a:cubicBezTo>
                                  <a:pt x="664881" y="596933"/>
                                  <a:pt x="620717" y="595490"/>
                                  <a:pt x="614363" y="600075"/>
                                </a:cubicBezTo>
                                <a:cubicBezTo>
                                  <a:pt x="606197" y="602635"/>
                                  <a:pt x="589016" y="601101"/>
                                  <a:pt x="579438" y="598488"/>
                                </a:cubicBezTo>
                                <a:cubicBezTo>
                                  <a:pt x="575310" y="598888"/>
                                  <a:pt x="567303" y="598069"/>
                                  <a:pt x="560388" y="598488"/>
                                </a:cubicBezTo>
                                <a:cubicBezTo>
                                  <a:pt x="557191" y="595865"/>
                                  <a:pt x="538329" y="594678"/>
                                  <a:pt x="525463" y="590550"/>
                                </a:cubicBezTo>
                                <a:cubicBezTo>
                                  <a:pt x="515531" y="590303"/>
                                  <a:pt x="508520" y="588303"/>
                                  <a:pt x="504825" y="587375"/>
                                </a:cubicBezTo>
                                <a:cubicBezTo>
                                  <a:pt x="500865" y="586216"/>
                                  <a:pt x="491113" y="581270"/>
                                  <a:pt x="487363" y="579438"/>
                                </a:cubicBezTo>
                                <a:cubicBezTo>
                                  <a:pt x="481953" y="579166"/>
                                  <a:pt x="478287" y="575792"/>
                                  <a:pt x="471488" y="574675"/>
                                </a:cubicBezTo>
                                <a:cubicBezTo>
                                  <a:pt x="469792" y="574193"/>
                                  <a:pt x="459614" y="572675"/>
                                  <a:pt x="457200" y="573088"/>
                                </a:cubicBezTo>
                                <a:cubicBezTo>
                                  <a:pt x="456886" y="570944"/>
                                  <a:pt x="455710" y="569812"/>
                                  <a:pt x="455613" y="568325"/>
                                </a:cubicBezTo>
                                <a:cubicBezTo>
                                  <a:pt x="449799" y="567538"/>
                                  <a:pt x="445051" y="564702"/>
                                  <a:pt x="439738" y="563563"/>
                                </a:cubicBezTo>
                                <a:cubicBezTo>
                                  <a:pt x="438793" y="562923"/>
                                  <a:pt x="435458" y="562547"/>
                                  <a:pt x="434975" y="561975"/>
                                </a:cubicBezTo>
                                <a:cubicBezTo>
                                  <a:pt x="431604" y="560718"/>
                                  <a:pt x="426044" y="560032"/>
                                  <a:pt x="417513" y="557213"/>
                                </a:cubicBezTo>
                                <a:cubicBezTo>
                                  <a:pt x="416308" y="557015"/>
                                  <a:pt x="414264" y="555985"/>
                                  <a:pt x="412750" y="555625"/>
                                </a:cubicBezTo>
                                <a:cubicBezTo>
                                  <a:pt x="408699" y="553678"/>
                                  <a:pt x="405848" y="549860"/>
                                  <a:pt x="403225" y="549275"/>
                                </a:cubicBezTo>
                                <a:cubicBezTo>
                                  <a:pt x="401278" y="546915"/>
                                  <a:pt x="393637" y="545765"/>
                                  <a:pt x="390525" y="542925"/>
                                </a:cubicBezTo>
                                <a:cubicBezTo>
                                  <a:pt x="386889" y="538570"/>
                                  <a:pt x="381939" y="534833"/>
                                  <a:pt x="377825" y="533400"/>
                                </a:cubicBezTo>
                                <a:cubicBezTo>
                                  <a:pt x="373196" y="527854"/>
                                  <a:pt x="371658" y="525125"/>
                                  <a:pt x="368300" y="520700"/>
                                </a:cubicBezTo>
                                <a:cubicBezTo>
                                  <a:pt x="352275" y="508087"/>
                                  <a:pt x="360476" y="510780"/>
                                  <a:pt x="350838" y="509588"/>
                                </a:cubicBezTo>
                                <a:cubicBezTo>
                                  <a:pt x="349966" y="509094"/>
                                  <a:pt x="348868" y="507497"/>
                                  <a:pt x="347663" y="506413"/>
                                </a:cubicBezTo>
                                <a:cubicBezTo>
                                  <a:pt x="344932" y="504768"/>
                                  <a:pt x="335046" y="499632"/>
                                  <a:pt x="331788" y="495300"/>
                                </a:cubicBezTo>
                                <a:cubicBezTo>
                                  <a:pt x="326155" y="492569"/>
                                  <a:pt x="316449" y="487045"/>
                                  <a:pt x="312738" y="485775"/>
                                </a:cubicBezTo>
                                <a:cubicBezTo>
                                  <a:pt x="309082" y="479739"/>
                                  <a:pt x="308584" y="478055"/>
                                  <a:pt x="303213" y="473075"/>
                                </a:cubicBezTo>
                                <a:cubicBezTo>
                                  <a:pt x="296467" y="467100"/>
                                  <a:pt x="289419" y="441756"/>
                                  <a:pt x="285750" y="427038"/>
                                </a:cubicBezTo>
                                <a:cubicBezTo>
                                  <a:pt x="276223" y="416015"/>
                                  <a:pt x="273170" y="376106"/>
                                  <a:pt x="261938" y="358775"/>
                                </a:cubicBezTo>
                                <a:cubicBezTo>
                                  <a:pt x="262254" y="333979"/>
                                  <a:pt x="256032" y="313294"/>
                                  <a:pt x="252413" y="303213"/>
                                </a:cubicBezTo>
                                <a:cubicBezTo>
                                  <a:pt x="249803" y="289611"/>
                                  <a:pt x="247443" y="276633"/>
                                  <a:pt x="247650" y="271463"/>
                                </a:cubicBezTo>
                                <a:cubicBezTo>
                                  <a:pt x="242251" y="267366"/>
                                  <a:pt x="231402" y="248393"/>
                                  <a:pt x="223838" y="242888"/>
                                </a:cubicBezTo>
                                <a:cubicBezTo>
                                  <a:pt x="218472" y="240111"/>
                                  <a:pt x="215181" y="238739"/>
                                  <a:pt x="211138" y="234950"/>
                                </a:cubicBezTo>
                                <a:cubicBezTo>
                                  <a:pt x="182301" y="227176"/>
                                  <a:pt x="167959" y="207855"/>
                                  <a:pt x="142875" y="201613"/>
                                </a:cubicBezTo>
                                <a:cubicBezTo>
                                  <a:pt x="120187" y="193841"/>
                                  <a:pt x="104678" y="184002"/>
                                  <a:pt x="96838" y="182563"/>
                                </a:cubicBezTo>
                                <a:cubicBezTo>
                                  <a:pt x="79064" y="179909"/>
                                  <a:pt x="85384" y="179341"/>
                                  <a:pt x="77788" y="179388"/>
                                </a:cubicBezTo>
                                <a:cubicBezTo>
                                  <a:pt x="67811" y="176413"/>
                                  <a:pt x="53926" y="172959"/>
                                  <a:pt x="41275" y="173038"/>
                                </a:cubicBezTo>
                                <a:cubicBezTo>
                                  <a:pt x="28711" y="139848"/>
                                  <a:pt x="153" y="84683"/>
                                  <a:pt x="0" y="68263"/>
                                </a:cubicBezTo>
                                <a:close/>
                              </a:path>
                              <a:path w="868363" h="600075" stroke="0" extrusionOk="0">
                                <a:moveTo>
                                  <a:pt x="0" y="68263"/>
                                </a:moveTo>
                                <a:cubicBezTo>
                                  <a:pt x="109273" y="64964"/>
                                  <a:pt x="120088" y="97544"/>
                                  <a:pt x="238125" y="106363"/>
                                </a:cubicBezTo>
                                <a:cubicBezTo>
                                  <a:pt x="259202" y="98021"/>
                                  <a:pt x="328381" y="94462"/>
                                  <a:pt x="349250" y="80963"/>
                                </a:cubicBezTo>
                                <a:cubicBezTo>
                                  <a:pt x="361016" y="67980"/>
                                  <a:pt x="377580" y="61431"/>
                                  <a:pt x="392113" y="49213"/>
                                </a:cubicBezTo>
                                <a:cubicBezTo>
                                  <a:pt x="420738" y="42441"/>
                                  <a:pt x="446721" y="25331"/>
                                  <a:pt x="476250" y="15875"/>
                                </a:cubicBezTo>
                                <a:cubicBezTo>
                                  <a:pt x="487132" y="13423"/>
                                  <a:pt x="512175" y="2642"/>
                                  <a:pt x="515938" y="0"/>
                                </a:cubicBezTo>
                                <a:cubicBezTo>
                                  <a:pt x="544555" y="1719"/>
                                  <a:pt x="573982" y="1601"/>
                                  <a:pt x="622300" y="19050"/>
                                </a:cubicBezTo>
                                <a:cubicBezTo>
                                  <a:pt x="642440" y="22828"/>
                                  <a:pt x="668138" y="28943"/>
                                  <a:pt x="706438" y="49213"/>
                                </a:cubicBezTo>
                                <a:cubicBezTo>
                                  <a:pt x="747047" y="76355"/>
                                  <a:pt x="801540" y="115084"/>
                                  <a:pt x="814388" y="130175"/>
                                </a:cubicBezTo>
                                <a:cubicBezTo>
                                  <a:pt x="825222" y="170286"/>
                                  <a:pt x="852261" y="210593"/>
                                  <a:pt x="860425" y="219075"/>
                                </a:cubicBezTo>
                                <a:cubicBezTo>
                                  <a:pt x="871757" y="259507"/>
                                  <a:pt x="861685" y="332326"/>
                                  <a:pt x="868363" y="352425"/>
                                </a:cubicBezTo>
                                <a:cubicBezTo>
                                  <a:pt x="864746" y="370073"/>
                                  <a:pt x="868206" y="378133"/>
                                  <a:pt x="865188" y="393700"/>
                                </a:cubicBezTo>
                                <a:cubicBezTo>
                                  <a:pt x="862556" y="412445"/>
                                  <a:pt x="852690" y="431194"/>
                                  <a:pt x="847725" y="454025"/>
                                </a:cubicBezTo>
                                <a:cubicBezTo>
                                  <a:pt x="847991" y="460697"/>
                                  <a:pt x="826932" y="491445"/>
                                  <a:pt x="825500" y="498475"/>
                                </a:cubicBezTo>
                                <a:cubicBezTo>
                                  <a:pt x="820931" y="501937"/>
                                  <a:pt x="793710" y="519607"/>
                                  <a:pt x="790575" y="527050"/>
                                </a:cubicBezTo>
                                <a:cubicBezTo>
                                  <a:pt x="780947" y="531829"/>
                                  <a:pt x="761582" y="554060"/>
                                  <a:pt x="752475" y="555625"/>
                                </a:cubicBezTo>
                                <a:cubicBezTo>
                                  <a:pt x="731971" y="566269"/>
                                  <a:pt x="727446" y="570767"/>
                                  <a:pt x="709613" y="581025"/>
                                </a:cubicBezTo>
                                <a:cubicBezTo>
                                  <a:pt x="704006" y="584420"/>
                                  <a:pt x="690437" y="586759"/>
                                  <a:pt x="674688" y="592138"/>
                                </a:cubicBezTo>
                                <a:cubicBezTo>
                                  <a:pt x="645503" y="594960"/>
                                  <a:pt x="624590" y="598622"/>
                                  <a:pt x="614363" y="600075"/>
                                </a:cubicBezTo>
                                <a:cubicBezTo>
                                  <a:pt x="600877" y="599554"/>
                                  <a:pt x="585530" y="599323"/>
                                  <a:pt x="579438" y="598488"/>
                                </a:cubicBezTo>
                                <a:cubicBezTo>
                                  <a:pt x="570215" y="597055"/>
                                  <a:pt x="568273" y="597265"/>
                                  <a:pt x="560388" y="598488"/>
                                </a:cubicBezTo>
                                <a:cubicBezTo>
                                  <a:pt x="546357" y="597331"/>
                                  <a:pt x="533953" y="595618"/>
                                  <a:pt x="525463" y="590550"/>
                                </a:cubicBezTo>
                                <a:cubicBezTo>
                                  <a:pt x="515184" y="590447"/>
                                  <a:pt x="508813" y="587874"/>
                                  <a:pt x="504825" y="587375"/>
                                </a:cubicBezTo>
                                <a:cubicBezTo>
                                  <a:pt x="502982" y="586258"/>
                                  <a:pt x="491657" y="580662"/>
                                  <a:pt x="487363" y="579438"/>
                                </a:cubicBezTo>
                                <a:cubicBezTo>
                                  <a:pt x="484566" y="577274"/>
                                  <a:pt x="476780" y="576653"/>
                                  <a:pt x="471488" y="574675"/>
                                </a:cubicBezTo>
                                <a:cubicBezTo>
                                  <a:pt x="467974" y="574882"/>
                                  <a:pt x="459061" y="573739"/>
                                  <a:pt x="457200" y="573088"/>
                                </a:cubicBezTo>
                                <a:cubicBezTo>
                                  <a:pt x="456239" y="570951"/>
                                  <a:pt x="455781" y="569553"/>
                                  <a:pt x="455613" y="568325"/>
                                </a:cubicBezTo>
                                <a:cubicBezTo>
                                  <a:pt x="452772" y="567237"/>
                                  <a:pt x="447443" y="565881"/>
                                  <a:pt x="439738" y="563563"/>
                                </a:cubicBezTo>
                                <a:cubicBezTo>
                                  <a:pt x="437778" y="562800"/>
                                  <a:pt x="435773" y="562494"/>
                                  <a:pt x="434975" y="561975"/>
                                </a:cubicBezTo>
                                <a:cubicBezTo>
                                  <a:pt x="432019" y="561309"/>
                                  <a:pt x="423236" y="558559"/>
                                  <a:pt x="417513" y="557213"/>
                                </a:cubicBezTo>
                                <a:cubicBezTo>
                                  <a:pt x="416525" y="556510"/>
                                  <a:pt x="414929" y="556017"/>
                                  <a:pt x="412750" y="555625"/>
                                </a:cubicBezTo>
                                <a:cubicBezTo>
                                  <a:pt x="411772" y="554668"/>
                                  <a:pt x="407443" y="551495"/>
                                  <a:pt x="403225" y="549275"/>
                                </a:cubicBezTo>
                                <a:cubicBezTo>
                                  <a:pt x="400295" y="547079"/>
                                  <a:pt x="393672" y="543621"/>
                                  <a:pt x="390525" y="542925"/>
                                </a:cubicBezTo>
                                <a:cubicBezTo>
                                  <a:pt x="386880" y="541707"/>
                                  <a:pt x="382327" y="536703"/>
                                  <a:pt x="377825" y="533400"/>
                                </a:cubicBezTo>
                                <a:cubicBezTo>
                                  <a:pt x="373125" y="528888"/>
                                  <a:pt x="371567" y="527153"/>
                                  <a:pt x="368300" y="520700"/>
                                </a:cubicBezTo>
                                <a:cubicBezTo>
                                  <a:pt x="352715" y="508614"/>
                                  <a:pt x="360904" y="510172"/>
                                  <a:pt x="350838" y="509588"/>
                                </a:cubicBezTo>
                                <a:cubicBezTo>
                                  <a:pt x="350570" y="509136"/>
                                  <a:pt x="347956" y="507100"/>
                                  <a:pt x="347663" y="506413"/>
                                </a:cubicBezTo>
                                <a:cubicBezTo>
                                  <a:pt x="340326" y="500070"/>
                                  <a:pt x="336603" y="497955"/>
                                  <a:pt x="331788" y="495300"/>
                                </a:cubicBezTo>
                                <a:cubicBezTo>
                                  <a:pt x="324857" y="491663"/>
                                  <a:pt x="321623" y="491259"/>
                                  <a:pt x="312738" y="485775"/>
                                </a:cubicBezTo>
                                <a:cubicBezTo>
                                  <a:pt x="310893" y="482133"/>
                                  <a:pt x="307298" y="478944"/>
                                  <a:pt x="303213" y="473075"/>
                                </a:cubicBezTo>
                                <a:cubicBezTo>
                                  <a:pt x="297291" y="456438"/>
                                  <a:pt x="290737" y="449473"/>
                                  <a:pt x="285750" y="427038"/>
                                </a:cubicBezTo>
                                <a:cubicBezTo>
                                  <a:pt x="271102" y="404675"/>
                                  <a:pt x="267502" y="373202"/>
                                  <a:pt x="261938" y="358775"/>
                                </a:cubicBezTo>
                                <a:cubicBezTo>
                                  <a:pt x="253321" y="338248"/>
                                  <a:pt x="257719" y="314800"/>
                                  <a:pt x="252413" y="303213"/>
                                </a:cubicBezTo>
                                <a:cubicBezTo>
                                  <a:pt x="250137" y="291062"/>
                                  <a:pt x="251487" y="285739"/>
                                  <a:pt x="247650" y="271463"/>
                                </a:cubicBezTo>
                                <a:cubicBezTo>
                                  <a:pt x="241703" y="263304"/>
                                  <a:pt x="229954" y="252432"/>
                                  <a:pt x="223838" y="242888"/>
                                </a:cubicBezTo>
                                <a:cubicBezTo>
                                  <a:pt x="222258" y="240947"/>
                                  <a:pt x="214174" y="237934"/>
                                  <a:pt x="211138" y="234950"/>
                                </a:cubicBezTo>
                                <a:cubicBezTo>
                                  <a:pt x="182056" y="226194"/>
                                  <a:pt x="148380" y="208613"/>
                                  <a:pt x="142875" y="201613"/>
                                </a:cubicBezTo>
                                <a:cubicBezTo>
                                  <a:pt x="137684" y="200061"/>
                                  <a:pt x="102710" y="187259"/>
                                  <a:pt x="96838" y="182563"/>
                                </a:cubicBezTo>
                                <a:cubicBezTo>
                                  <a:pt x="78076" y="179536"/>
                                  <a:pt x="84737" y="180022"/>
                                  <a:pt x="77788" y="179388"/>
                                </a:cubicBezTo>
                                <a:cubicBezTo>
                                  <a:pt x="64100" y="179812"/>
                                  <a:pt x="55961" y="176410"/>
                                  <a:pt x="41275" y="173038"/>
                                </a:cubicBezTo>
                                <a:cubicBezTo>
                                  <a:pt x="18788" y="130403"/>
                                  <a:pt x="20443" y="96896"/>
                                  <a:pt x="0" y="68263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6" name="Freeform: Shape 378">
                    <a:extLst>
                      <a:ext uri="{FF2B5EF4-FFF2-40B4-BE49-F238E27FC236}">
                        <a16:creationId xmlns:a16="http://schemas.microsoft.com/office/drawing/2014/main" id="{64D8FE92-5F32-2CE4-F932-A78A13C9F688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506338" y="3241473"/>
                    <a:ext cx="64638" cy="81631"/>
                  </a:xfrm>
                  <a:custGeom>
                    <a:avLst/>
                    <a:gdLst>
                      <a:gd name="connsiteX0" fmla="*/ 39688 w 307975"/>
                      <a:gd name="connsiteY0" fmla="*/ 15875 h 388937"/>
                      <a:gd name="connsiteX1" fmla="*/ 133350 w 307975"/>
                      <a:gd name="connsiteY1" fmla="*/ 0 h 388937"/>
                      <a:gd name="connsiteX2" fmla="*/ 204788 w 307975"/>
                      <a:gd name="connsiteY2" fmla="*/ 3175 h 388937"/>
                      <a:gd name="connsiteX3" fmla="*/ 276225 w 307975"/>
                      <a:gd name="connsiteY3" fmla="*/ 47625 h 388937"/>
                      <a:gd name="connsiteX4" fmla="*/ 303213 w 307975"/>
                      <a:gd name="connsiteY4" fmla="*/ 133350 h 388937"/>
                      <a:gd name="connsiteX5" fmla="*/ 301625 w 307975"/>
                      <a:gd name="connsiteY5" fmla="*/ 203200 h 388937"/>
                      <a:gd name="connsiteX6" fmla="*/ 307975 w 307975"/>
                      <a:gd name="connsiteY6" fmla="*/ 249237 h 388937"/>
                      <a:gd name="connsiteX7" fmla="*/ 293688 w 307975"/>
                      <a:gd name="connsiteY7" fmla="*/ 301625 h 388937"/>
                      <a:gd name="connsiteX8" fmla="*/ 263525 w 307975"/>
                      <a:gd name="connsiteY8" fmla="*/ 330200 h 388937"/>
                      <a:gd name="connsiteX9" fmla="*/ 227013 w 307975"/>
                      <a:gd name="connsiteY9" fmla="*/ 354012 h 388937"/>
                      <a:gd name="connsiteX10" fmla="*/ 193675 w 307975"/>
                      <a:gd name="connsiteY10" fmla="*/ 373062 h 388937"/>
                      <a:gd name="connsiteX11" fmla="*/ 161925 w 307975"/>
                      <a:gd name="connsiteY11" fmla="*/ 388937 h 388937"/>
                      <a:gd name="connsiteX12" fmla="*/ 142875 w 307975"/>
                      <a:gd name="connsiteY12" fmla="*/ 369887 h 388937"/>
                      <a:gd name="connsiteX13" fmla="*/ 131763 w 307975"/>
                      <a:gd name="connsiteY13" fmla="*/ 322262 h 388937"/>
                      <a:gd name="connsiteX14" fmla="*/ 109538 w 307975"/>
                      <a:gd name="connsiteY14" fmla="*/ 287337 h 388937"/>
                      <a:gd name="connsiteX15" fmla="*/ 73025 w 307975"/>
                      <a:gd name="connsiteY15" fmla="*/ 265112 h 388937"/>
                      <a:gd name="connsiteX16" fmla="*/ 60325 w 307975"/>
                      <a:gd name="connsiteY16" fmla="*/ 252412 h 388937"/>
                      <a:gd name="connsiteX17" fmla="*/ 39688 w 307975"/>
                      <a:gd name="connsiteY17" fmla="*/ 222250 h 388937"/>
                      <a:gd name="connsiteX18" fmla="*/ 30163 w 307975"/>
                      <a:gd name="connsiteY18" fmla="*/ 201612 h 388937"/>
                      <a:gd name="connsiteX19" fmla="*/ 19050 w 307975"/>
                      <a:gd name="connsiteY19" fmla="*/ 179387 h 388937"/>
                      <a:gd name="connsiteX20" fmla="*/ 9525 w 307975"/>
                      <a:gd name="connsiteY20" fmla="*/ 158750 h 388937"/>
                      <a:gd name="connsiteX21" fmla="*/ 3175 w 307975"/>
                      <a:gd name="connsiteY21" fmla="*/ 146050 h 388937"/>
                      <a:gd name="connsiteX22" fmla="*/ 0 w 307975"/>
                      <a:gd name="connsiteY22" fmla="*/ 127000 h 388937"/>
                      <a:gd name="connsiteX23" fmla="*/ 0 w 307975"/>
                      <a:gd name="connsiteY23" fmla="*/ 101600 h 388937"/>
                      <a:gd name="connsiteX24" fmla="*/ 0 w 307975"/>
                      <a:gd name="connsiteY24" fmla="*/ 79375 h 388937"/>
                      <a:gd name="connsiteX25" fmla="*/ 39688 w 307975"/>
                      <a:gd name="connsiteY25" fmla="*/ 15875 h 388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307975" h="388937">
                        <a:moveTo>
                          <a:pt x="39688" y="15875"/>
                        </a:moveTo>
                        <a:lnTo>
                          <a:pt x="133350" y="0"/>
                        </a:lnTo>
                        <a:lnTo>
                          <a:pt x="204788" y="3175"/>
                        </a:lnTo>
                        <a:lnTo>
                          <a:pt x="276225" y="47625"/>
                        </a:lnTo>
                        <a:lnTo>
                          <a:pt x="303213" y="133350"/>
                        </a:lnTo>
                        <a:cubicBezTo>
                          <a:pt x="302684" y="156633"/>
                          <a:pt x="302154" y="179917"/>
                          <a:pt x="301625" y="203200"/>
                        </a:cubicBezTo>
                        <a:lnTo>
                          <a:pt x="307975" y="249237"/>
                        </a:lnTo>
                        <a:lnTo>
                          <a:pt x="293688" y="301625"/>
                        </a:lnTo>
                        <a:lnTo>
                          <a:pt x="263525" y="330200"/>
                        </a:lnTo>
                        <a:lnTo>
                          <a:pt x="227013" y="354012"/>
                        </a:lnTo>
                        <a:lnTo>
                          <a:pt x="193675" y="373062"/>
                        </a:lnTo>
                        <a:lnTo>
                          <a:pt x="161925" y="388937"/>
                        </a:lnTo>
                        <a:lnTo>
                          <a:pt x="142875" y="369887"/>
                        </a:lnTo>
                        <a:lnTo>
                          <a:pt x="131763" y="322262"/>
                        </a:lnTo>
                        <a:lnTo>
                          <a:pt x="109538" y="287337"/>
                        </a:lnTo>
                        <a:lnTo>
                          <a:pt x="73025" y="265112"/>
                        </a:lnTo>
                        <a:lnTo>
                          <a:pt x="60325" y="252412"/>
                        </a:lnTo>
                        <a:lnTo>
                          <a:pt x="39688" y="222250"/>
                        </a:lnTo>
                        <a:lnTo>
                          <a:pt x="30163" y="201612"/>
                        </a:lnTo>
                        <a:lnTo>
                          <a:pt x="19050" y="179387"/>
                        </a:lnTo>
                        <a:lnTo>
                          <a:pt x="9525" y="158750"/>
                        </a:lnTo>
                        <a:lnTo>
                          <a:pt x="3175" y="146050"/>
                        </a:lnTo>
                        <a:lnTo>
                          <a:pt x="0" y="127000"/>
                        </a:lnTo>
                        <a:lnTo>
                          <a:pt x="0" y="101600"/>
                        </a:lnTo>
                        <a:lnTo>
                          <a:pt x="0" y="79375"/>
                        </a:lnTo>
                        <a:lnTo>
                          <a:pt x="39688" y="15875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2985829943">
                          <a:custGeom>
                            <a:avLst/>
                            <a:gdLst>
                              <a:gd name="connsiteX0" fmla="*/ 39688 w 307975"/>
                              <a:gd name="connsiteY0" fmla="*/ 15875 h 388937"/>
                              <a:gd name="connsiteX1" fmla="*/ 133350 w 307975"/>
                              <a:gd name="connsiteY1" fmla="*/ 0 h 388937"/>
                              <a:gd name="connsiteX2" fmla="*/ 204788 w 307975"/>
                              <a:gd name="connsiteY2" fmla="*/ 3175 h 388937"/>
                              <a:gd name="connsiteX3" fmla="*/ 276225 w 307975"/>
                              <a:gd name="connsiteY3" fmla="*/ 47625 h 388937"/>
                              <a:gd name="connsiteX4" fmla="*/ 303213 w 307975"/>
                              <a:gd name="connsiteY4" fmla="*/ 133350 h 388937"/>
                              <a:gd name="connsiteX5" fmla="*/ 301625 w 307975"/>
                              <a:gd name="connsiteY5" fmla="*/ 203200 h 388937"/>
                              <a:gd name="connsiteX6" fmla="*/ 307975 w 307975"/>
                              <a:gd name="connsiteY6" fmla="*/ 249237 h 388937"/>
                              <a:gd name="connsiteX7" fmla="*/ 293688 w 307975"/>
                              <a:gd name="connsiteY7" fmla="*/ 301625 h 388937"/>
                              <a:gd name="connsiteX8" fmla="*/ 263525 w 307975"/>
                              <a:gd name="connsiteY8" fmla="*/ 330200 h 388937"/>
                              <a:gd name="connsiteX9" fmla="*/ 227013 w 307975"/>
                              <a:gd name="connsiteY9" fmla="*/ 354012 h 388937"/>
                              <a:gd name="connsiteX10" fmla="*/ 193675 w 307975"/>
                              <a:gd name="connsiteY10" fmla="*/ 373062 h 388937"/>
                              <a:gd name="connsiteX11" fmla="*/ 161925 w 307975"/>
                              <a:gd name="connsiteY11" fmla="*/ 388937 h 388937"/>
                              <a:gd name="connsiteX12" fmla="*/ 142875 w 307975"/>
                              <a:gd name="connsiteY12" fmla="*/ 369887 h 388937"/>
                              <a:gd name="connsiteX13" fmla="*/ 131763 w 307975"/>
                              <a:gd name="connsiteY13" fmla="*/ 322262 h 388937"/>
                              <a:gd name="connsiteX14" fmla="*/ 109538 w 307975"/>
                              <a:gd name="connsiteY14" fmla="*/ 287337 h 388937"/>
                              <a:gd name="connsiteX15" fmla="*/ 73025 w 307975"/>
                              <a:gd name="connsiteY15" fmla="*/ 265112 h 388937"/>
                              <a:gd name="connsiteX16" fmla="*/ 60325 w 307975"/>
                              <a:gd name="connsiteY16" fmla="*/ 252412 h 388937"/>
                              <a:gd name="connsiteX17" fmla="*/ 39688 w 307975"/>
                              <a:gd name="connsiteY17" fmla="*/ 222250 h 388937"/>
                              <a:gd name="connsiteX18" fmla="*/ 30163 w 307975"/>
                              <a:gd name="connsiteY18" fmla="*/ 201612 h 388937"/>
                              <a:gd name="connsiteX19" fmla="*/ 19050 w 307975"/>
                              <a:gd name="connsiteY19" fmla="*/ 179387 h 388937"/>
                              <a:gd name="connsiteX20" fmla="*/ 9525 w 307975"/>
                              <a:gd name="connsiteY20" fmla="*/ 158750 h 388937"/>
                              <a:gd name="connsiteX21" fmla="*/ 3175 w 307975"/>
                              <a:gd name="connsiteY21" fmla="*/ 146050 h 388937"/>
                              <a:gd name="connsiteX22" fmla="*/ 0 w 307975"/>
                              <a:gd name="connsiteY22" fmla="*/ 127000 h 388937"/>
                              <a:gd name="connsiteX23" fmla="*/ 0 w 307975"/>
                              <a:gd name="connsiteY23" fmla="*/ 101600 h 388937"/>
                              <a:gd name="connsiteX24" fmla="*/ 0 w 307975"/>
                              <a:gd name="connsiteY24" fmla="*/ 79375 h 388937"/>
                              <a:gd name="connsiteX25" fmla="*/ 39688 w 307975"/>
                              <a:gd name="connsiteY25" fmla="*/ 15875 h 38893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</a:cxnLst>
                            <a:rect l="l" t="t" r="r" b="b"/>
                            <a:pathLst>
                              <a:path w="307975" h="388937" fill="none" extrusionOk="0">
                                <a:moveTo>
                                  <a:pt x="39688" y="15875"/>
                                </a:moveTo>
                                <a:cubicBezTo>
                                  <a:pt x="68711" y="16462"/>
                                  <a:pt x="101248" y="4119"/>
                                  <a:pt x="133350" y="0"/>
                                </a:cubicBezTo>
                                <a:cubicBezTo>
                                  <a:pt x="151700" y="2226"/>
                                  <a:pt x="171373" y="-792"/>
                                  <a:pt x="204788" y="3175"/>
                                </a:cubicBezTo>
                                <a:cubicBezTo>
                                  <a:pt x="226354" y="14193"/>
                                  <a:pt x="249695" y="40008"/>
                                  <a:pt x="276225" y="47625"/>
                                </a:cubicBezTo>
                                <a:cubicBezTo>
                                  <a:pt x="277559" y="68445"/>
                                  <a:pt x="296465" y="95003"/>
                                  <a:pt x="303213" y="133350"/>
                                </a:cubicBezTo>
                                <a:cubicBezTo>
                                  <a:pt x="300986" y="159064"/>
                                  <a:pt x="299640" y="182963"/>
                                  <a:pt x="301625" y="203200"/>
                                </a:cubicBezTo>
                                <a:cubicBezTo>
                                  <a:pt x="300942" y="223510"/>
                                  <a:pt x="306946" y="233182"/>
                                  <a:pt x="307975" y="249237"/>
                                </a:cubicBezTo>
                                <a:cubicBezTo>
                                  <a:pt x="302604" y="273243"/>
                                  <a:pt x="296723" y="291789"/>
                                  <a:pt x="293688" y="301625"/>
                                </a:cubicBezTo>
                                <a:cubicBezTo>
                                  <a:pt x="283504" y="313327"/>
                                  <a:pt x="273852" y="325526"/>
                                  <a:pt x="263525" y="330200"/>
                                </a:cubicBezTo>
                                <a:cubicBezTo>
                                  <a:pt x="260341" y="335742"/>
                                  <a:pt x="244103" y="343498"/>
                                  <a:pt x="227013" y="354012"/>
                                </a:cubicBezTo>
                                <a:cubicBezTo>
                                  <a:pt x="212703" y="365020"/>
                                  <a:pt x="208954" y="361482"/>
                                  <a:pt x="193675" y="373062"/>
                                </a:cubicBezTo>
                                <a:cubicBezTo>
                                  <a:pt x="189607" y="376105"/>
                                  <a:pt x="172933" y="381723"/>
                                  <a:pt x="161925" y="388937"/>
                                </a:cubicBezTo>
                                <a:cubicBezTo>
                                  <a:pt x="157369" y="382401"/>
                                  <a:pt x="152715" y="378014"/>
                                  <a:pt x="142875" y="369887"/>
                                </a:cubicBezTo>
                                <a:cubicBezTo>
                                  <a:pt x="142858" y="353808"/>
                                  <a:pt x="134579" y="340666"/>
                                  <a:pt x="131763" y="322262"/>
                                </a:cubicBezTo>
                                <a:cubicBezTo>
                                  <a:pt x="121430" y="312279"/>
                                  <a:pt x="112379" y="292649"/>
                                  <a:pt x="109538" y="287337"/>
                                </a:cubicBezTo>
                                <a:cubicBezTo>
                                  <a:pt x="96209" y="280896"/>
                                  <a:pt x="87128" y="277402"/>
                                  <a:pt x="73025" y="265112"/>
                                </a:cubicBezTo>
                                <a:cubicBezTo>
                                  <a:pt x="71067" y="262349"/>
                                  <a:pt x="63592" y="255137"/>
                                  <a:pt x="60325" y="252412"/>
                                </a:cubicBezTo>
                                <a:cubicBezTo>
                                  <a:pt x="56573" y="241874"/>
                                  <a:pt x="43660" y="227905"/>
                                  <a:pt x="39688" y="222250"/>
                                </a:cubicBezTo>
                                <a:cubicBezTo>
                                  <a:pt x="36594" y="218638"/>
                                  <a:pt x="33194" y="203558"/>
                                  <a:pt x="30163" y="201612"/>
                                </a:cubicBezTo>
                                <a:cubicBezTo>
                                  <a:pt x="26125" y="190801"/>
                                  <a:pt x="23195" y="190122"/>
                                  <a:pt x="19050" y="179387"/>
                                </a:cubicBezTo>
                                <a:cubicBezTo>
                                  <a:pt x="17435" y="174467"/>
                                  <a:pt x="13828" y="166066"/>
                                  <a:pt x="9525" y="158750"/>
                                </a:cubicBezTo>
                                <a:cubicBezTo>
                                  <a:pt x="8238" y="156127"/>
                                  <a:pt x="2835" y="148170"/>
                                  <a:pt x="3175" y="146050"/>
                                </a:cubicBezTo>
                                <a:cubicBezTo>
                                  <a:pt x="1895" y="143203"/>
                                  <a:pt x="1980" y="132975"/>
                                  <a:pt x="0" y="127000"/>
                                </a:cubicBezTo>
                                <a:cubicBezTo>
                                  <a:pt x="-1377" y="115028"/>
                                  <a:pt x="2088" y="113928"/>
                                  <a:pt x="0" y="101600"/>
                                </a:cubicBezTo>
                                <a:cubicBezTo>
                                  <a:pt x="1365" y="97673"/>
                                  <a:pt x="-450" y="85645"/>
                                  <a:pt x="0" y="79375"/>
                                </a:cubicBezTo>
                                <a:cubicBezTo>
                                  <a:pt x="15226" y="49394"/>
                                  <a:pt x="32115" y="34935"/>
                                  <a:pt x="39688" y="15875"/>
                                </a:cubicBezTo>
                                <a:close/>
                              </a:path>
                              <a:path w="307975" h="388937" stroke="0" extrusionOk="0">
                                <a:moveTo>
                                  <a:pt x="39688" y="15875"/>
                                </a:moveTo>
                                <a:cubicBezTo>
                                  <a:pt x="62756" y="6368"/>
                                  <a:pt x="100605" y="13604"/>
                                  <a:pt x="133350" y="0"/>
                                </a:cubicBezTo>
                                <a:cubicBezTo>
                                  <a:pt x="166129" y="6566"/>
                                  <a:pt x="179342" y="5129"/>
                                  <a:pt x="204788" y="3175"/>
                                </a:cubicBezTo>
                                <a:cubicBezTo>
                                  <a:pt x="239193" y="18002"/>
                                  <a:pt x="259094" y="39812"/>
                                  <a:pt x="276225" y="47625"/>
                                </a:cubicBezTo>
                                <a:cubicBezTo>
                                  <a:pt x="275061" y="59065"/>
                                  <a:pt x="303068" y="108427"/>
                                  <a:pt x="303213" y="133350"/>
                                </a:cubicBezTo>
                                <a:cubicBezTo>
                                  <a:pt x="305353" y="156948"/>
                                  <a:pt x="300277" y="178685"/>
                                  <a:pt x="301625" y="203200"/>
                                </a:cubicBezTo>
                                <a:cubicBezTo>
                                  <a:pt x="305652" y="211054"/>
                                  <a:pt x="302779" y="232826"/>
                                  <a:pt x="307975" y="249237"/>
                                </a:cubicBezTo>
                                <a:cubicBezTo>
                                  <a:pt x="308004" y="267312"/>
                                  <a:pt x="301890" y="289085"/>
                                  <a:pt x="293688" y="301625"/>
                                </a:cubicBezTo>
                                <a:cubicBezTo>
                                  <a:pt x="282424" y="315283"/>
                                  <a:pt x="274725" y="315361"/>
                                  <a:pt x="263525" y="330200"/>
                                </a:cubicBezTo>
                                <a:cubicBezTo>
                                  <a:pt x="257253" y="338036"/>
                                  <a:pt x="231704" y="350131"/>
                                  <a:pt x="227013" y="354012"/>
                                </a:cubicBezTo>
                                <a:cubicBezTo>
                                  <a:pt x="213178" y="364430"/>
                                  <a:pt x="207664" y="361465"/>
                                  <a:pt x="193675" y="373062"/>
                                </a:cubicBezTo>
                                <a:cubicBezTo>
                                  <a:pt x="186659" y="378274"/>
                                  <a:pt x="168624" y="384902"/>
                                  <a:pt x="161925" y="388937"/>
                                </a:cubicBezTo>
                                <a:cubicBezTo>
                                  <a:pt x="153272" y="382853"/>
                                  <a:pt x="150111" y="378465"/>
                                  <a:pt x="142875" y="369887"/>
                                </a:cubicBezTo>
                                <a:cubicBezTo>
                                  <a:pt x="143002" y="358853"/>
                                  <a:pt x="134598" y="346681"/>
                                  <a:pt x="131763" y="322262"/>
                                </a:cubicBezTo>
                                <a:cubicBezTo>
                                  <a:pt x="126028" y="312733"/>
                                  <a:pt x="111286" y="293414"/>
                                  <a:pt x="109538" y="287337"/>
                                </a:cubicBezTo>
                                <a:cubicBezTo>
                                  <a:pt x="102839" y="287137"/>
                                  <a:pt x="87974" y="273012"/>
                                  <a:pt x="73025" y="265112"/>
                                </a:cubicBezTo>
                                <a:cubicBezTo>
                                  <a:pt x="67853" y="259577"/>
                                  <a:pt x="65624" y="258081"/>
                                  <a:pt x="60325" y="252412"/>
                                </a:cubicBezTo>
                                <a:cubicBezTo>
                                  <a:pt x="49527" y="240453"/>
                                  <a:pt x="43764" y="227590"/>
                                  <a:pt x="39688" y="222250"/>
                                </a:cubicBezTo>
                                <a:cubicBezTo>
                                  <a:pt x="35331" y="215480"/>
                                  <a:pt x="33339" y="204590"/>
                                  <a:pt x="30163" y="201612"/>
                                </a:cubicBezTo>
                                <a:cubicBezTo>
                                  <a:pt x="29241" y="196927"/>
                                  <a:pt x="24283" y="189913"/>
                                  <a:pt x="19050" y="179387"/>
                                </a:cubicBezTo>
                                <a:cubicBezTo>
                                  <a:pt x="17758" y="177373"/>
                                  <a:pt x="11091" y="161840"/>
                                  <a:pt x="9525" y="158750"/>
                                </a:cubicBezTo>
                                <a:cubicBezTo>
                                  <a:pt x="9450" y="156417"/>
                                  <a:pt x="5500" y="152620"/>
                                  <a:pt x="3175" y="146050"/>
                                </a:cubicBezTo>
                                <a:cubicBezTo>
                                  <a:pt x="2733" y="142779"/>
                                  <a:pt x="-95" y="130722"/>
                                  <a:pt x="0" y="127000"/>
                                </a:cubicBezTo>
                                <a:cubicBezTo>
                                  <a:pt x="1733" y="120128"/>
                                  <a:pt x="-2246" y="107114"/>
                                  <a:pt x="0" y="101600"/>
                                </a:cubicBezTo>
                                <a:cubicBezTo>
                                  <a:pt x="1273" y="98951"/>
                                  <a:pt x="1222" y="82186"/>
                                  <a:pt x="0" y="79375"/>
                                </a:cubicBezTo>
                                <a:cubicBezTo>
                                  <a:pt x="3020" y="62445"/>
                                  <a:pt x="26902" y="23937"/>
                                  <a:pt x="39688" y="15875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87" name="Freeform: Shape 384">
                    <a:extLst>
                      <a:ext uri="{FF2B5EF4-FFF2-40B4-BE49-F238E27FC236}">
                        <a16:creationId xmlns:a16="http://schemas.microsoft.com/office/drawing/2014/main" id="{897B5CF9-2D55-3A97-99B5-9D0CE15FB8DB}"/>
                      </a:ext>
                    </a:extLst>
                  </p:cNvPr>
                  <p:cNvSpPr/>
                  <p:nvPr/>
                </p:nvSpPr>
                <p:spPr>
                  <a:xfrm rot="3600000">
                    <a:off x="2441175" y="3304224"/>
                    <a:ext cx="120280" cy="114281"/>
                  </a:xfrm>
                  <a:custGeom>
                    <a:avLst/>
                    <a:gdLst>
                      <a:gd name="connsiteX0" fmla="*/ 511175 w 573088"/>
                      <a:gd name="connsiteY0" fmla="*/ 514351 h 544513"/>
                      <a:gd name="connsiteX1" fmla="*/ 565150 w 573088"/>
                      <a:gd name="connsiteY1" fmla="*/ 428626 h 544513"/>
                      <a:gd name="connsiteX2" fmla="*/ 566738 w 573088"/>
                      <a:gd name="connsiteY2" fmla="*/ 382588 h 544513"/>
                      <a:gd name="connsiteX3" fmla="*/ 573088 w 573088"/>
                      <a:gd name="connsiteY3" fmla="*/ 354013 h 544513"/>
                      <a:gd name="connsiteX4" fmla="*/ 573088 w 573088"/>
                      <a:gd name="connsiteY4" fmla="*/ 327026 h 544513"/>
                      <a:gd name="connsiteX5" fmla="*/ 560388 w 573088"/>
                      <a:gd name="connsiteY5" fmla="*/ 298451 h 544513"/>
                      <a:gd name="connsiteX6" fmla="*/ 546100 w 573088"/>
                      <a:gd name="connsiteY6" fmla="*/ 273051 h 544513"/>
                      <a:gd name="connsiteX7" fmla="*/ 539750 w 573088"/>
                      <a:gd name="connsiteY7" fmla="*/ 249238 h 544513"/>
                      <a:gd name="connsiteX8" fmla="*/ 528638 w 573088"/>
                      <a:gd name="connsiteY8" fmla="*/ 217488 h 544513"/>
                      <a:gd name="connsiteX9" fmla="*/ 504825 w 573088"/>
                      <a:gd name="connsiteY9" fmla="*/ 115888 h 544513"/>
                      <a:gd name="connsiteX10" fmla="*/ 479425 w 573088"/>
                      <a:gd name="connsiteY10" fmla="*/ 82551 h 544513"/>
                      <a:gd name="connsiteX11" fmla="*/ 457200 w 573088"/>
                      <a:gd name="connsiteY11" fmla="*/ 57151 h 544513"/>
                      <a:gd name="connsiteX12" fmla="*/ 434975 w 573088"/>
                      <a:gd name="connsiteY12" fmla="*/ 39688 h 544513"/>
                      <a:gd name="connsiteX13" fmla="*/ 414338 w 573088"/>
                      <a:gd name="connsiteY13" fmla="*/ 20638 h 544513"/>
                      <a:gd name="connsiteX14" fmla="*/ 396875 w 573088"/>
                      <a:gd name="connsiteY14" fmla="*/ 4763 h 544513"/>
                      <a:gd name="connsiteX15" fmla="*/ 363538 w 573088"/>
                      <a:gd name="connsiteY15" fmla="*/ 1588 h 544513"/>
                      <a:gd name="connsiteX16" fmla="*/ 346075 w 573088"/>
                      <a:gd name="connsiteY16" fmla="*/ 1 h 544513"/>
                      <a:gd name="connsiteX17" fmla="*/ 325438 w 573088"/>
                      <a:gd name="connsiteY17" fmla="*/ 1 h 544513"/>
                      <a:gd name="connsiteX18" fmla="*/ 311150 w 573088"/>
                      <a:gd name="connsiteY18" fmla="*/ 1 h 544513"/>
                      <a:gd name="connsiteX19" fmla="*/ 285750 w 573088"/>
                      <a:gd name="connsiteY19" fmla="*/ 1 h 544513"/>
                      <a:gd name="connsiteX20" fmla="*/ 266700 w 573088"/>
                      <a:gd name="connsiteY20" fmla="*/ 1 h 544513"/>
                      <a:gd name="connsiteX21" fmla="*/ 239713 w 573088"/>
                      <a:gd name="connsiteY21" fmla="*/ 1 h 544513"/>
                      <a:gd name="connsiteX22" fmla="*/ 225425 w 573088"/>
                      <a:gd name="connsiteY22" fmla="*/ 1588 h 544513"/>
                      <a:gd name="connsiteX23" fmla="*/ 203200 w 573088"/>
                      <a:gd name="connsiteY23" fmla="*/ 12701 h 544513"/>
                      <a:gd name="connsiteX24" fmla="*/ 188913 w 573088"/>
                      <a:gd name="connsiteY24" fmla="*/ 36513 h 544513"/>
                      <a:gd name="connsiteX25" fmla="*/ 177800 w 573088"/>
                      <a:gd name="connsiteY25" fmla="*/ 53976 h 544513"/>
                      <a:gd name="connsiteX26" fmla="*/ 125413 w 573088"/>
                      <a:gd name="connsiteY26" fmla="*/ 96838 h 544513"/>
                      <a:gd name="connsiteX27" fmla="*/ 53975 w 573088"/>
                      <a:gd name="connsiteY27" fmla="*/ 125413 h 544513"/>
                      <a:gd name="connsiteX28" fmla="*/ 28575 w 573088"/>
                      <a:gd name="connsiteY28" fmla="*/ 174626 h 544513"/>
                      <a:gd name="connsiteX29" fmla="*/ 7938 w 573088"/>
                      <a:gd name="connsiteY29" fmla="*/ 198438 h 544513"/>
                      <a:gd name="connsiteX30" fmla="*/ 0 w 573088"/>
                      <a:gd name="connsiteY30" fmla="*/ 231776 h 544513"/>
                      <a:gd name="connsiteX31" fmla="*/ 22225 w 573088"/>
                      <a:gd name="connsiteY31" fmla="*/ 284163 h 544513"/>
                      <a:gd name="connsiteX32" fmla="*/ 46038 w 573088"/>
                      <a:gd name="connsiteY32" fmla="*/ 319088 h 544513"/>
                      <a:gd name="connsiteX33" fmla="*/ 58738 w 573088"/>
                      <a:gd name="connsiteY33" fmla="*/ 344488 h 544513"/>
                      <a:gd name="connsiteX34" fmla="*/ 68263 w 573088"/>
                      <a:gd name="connsiteY34" fmla="*/ 355601 h 544513"/>
                      <a:gd name="connsiteX35" fmla="*/ 82550 w 573088"/>
                      <a:gd name="connsiteY35" fmla="*/ 365126 h 544513"/>
                      <a:gd name="connsiteX36" fmla="*/ 120650 w 573088"/>
                      <a:gd name="connsiteY36" fmla="*/ 392113 h 544513"/>
                      <a:gd name="connsiteX37" fmla="*/ 133350 w 573088"/>
                      <a:gd name="connsiteY37" fmla="*/ 396876 h 544513"/>
                      <a:gd name="connsiteX38" fmla="*/ 153988 w 573088"/>
                      <a:gd name="connsiteY38" fmla="*/ 406401 h 544513"/>
                      <a:gd name="connsiteX39" fmla="*/ 166688 w 573088"/>
                      <a:gd name="connsiteY39" fmla="*/ 411163 h 544513"/>
                      <a:gd name="connsiteX40" fmla="*/ 179388 w 573088"/>
                      <a:gd name="connsiteY40" fmla="*/ 415926 h 544513"/>
                      <a:gd name="connsiteX41" fmla="*/ 193675 w 573088"/>
                      <a:gd name="connsiteY41" fmla="*/ 425451 h 544513"/>
                      <a:gd name="connsiteX42" fmla="*/ 203200 w 573088"/>
                      <a:gd name="connsiteY42" fmla="*/ 433388 h 544513"/>
                      <a:gd name="connsiteX43" fmla="*/ 222250 w 573088"/>
                      <a:gd name="connsiteY43" fmla="*/ 447676 h 544513"/>
                      <a:gd name="connsiteX44" fmla="*/ 234950 w 573088"/>
                      <a:gd name="connsiteY44" fmla="*/ 460376 h 544513"/>
                      <a:gd name="connsiteX45" fmla="*/ 244475 w 573088"/>
                      <a:gd name="connsiteY45" fmla="*/ 473076 h 544513"/>
                      <a:gd name="connsiteX46" fmla="*/ 268288 w 573088"/>
                      <a:gd name="connsiteY46" fmla="*/ 487363 h 544513"/>
                      <a:gd name="connsiteX47" fmla="*/ 285750 w 573088"/>
                      <a:gd name="connsiteY47" fmla="*/ 493713 h 544513"/>
                      <a:gd name="connsiteX48" fmla="*/ 290513 w 573088"/>
                      <a:gd name="connsiteY48" fmla="*/ 498476 h 544513"/>
                      <a:gd name="connsiteX49" fmla="*/ 306388 w 573088"/>
                      <a:gd name="connsiteY49" fmla="*/ 503238 h 544513"/>
                      <a:gd name="connsiteX50" fmla="*/ 320675 w 573088"/>
                      <a:gd name="connsiteY50" fmla="*/ 511176 h 544513"/>
                      <a:gd name="connsiteX51" fmla="*/ 328613 w 573088"/>
                      <a:gd name="connsiteY51" fmla="*/ 517526 h 544513"/>
                      <a:gd name="connsiteX52" fmla="*/ 347663 w 573088"/>
                      <a:gd name="connsiteY52" fmla="*/ 523876 h 544513"/>
                      <a:gd name="connsiteX53" fmla="*/ 357188 w 573088"/>
                      <a:gd name="connsiteY53" fmla="*/ 527051 h 544513"/>
                      <a:gd name="connsiteX54" fmla="*/ 376238 w 573088"/>
                      <a:gd name="connsiteY54" fmla="*/ 538163 h 544513"/>
                      <a:gd name="connsiteX55" fmla="*/ 398463 w 573088"/>
                      <a:gd name="connsiteY55" fmla="*/ 542926 h 544513"/>
                      <a:gd name="connsiteX56" fmla="*/ 414338 w 573088"/>
                      <a:gd name="connsiteY56" fmla="*/ 544513 h 544513"/>
                      <a:gd name="connsiteX57" fmla="*/ 422275 w 573088"/>
                      <a:gd name="connsiteY57" fmla="*/ 544513 h 544513"/>
                      <a:gd name="connsiteX58" fmla="*/ 449263 w 573088"/>
                      <a:gd name="connsiteY58" fmla="*/ 544513 h 544513"/>
                      <a:gd name="connsiteX59" fmla="*/ 463550 w 573088"/>
                      <a:gd name="connsiteY59" fmla="*/ 544513 h 544513"/>
                      <a:gd name="connsiteX60" fmla="*/ 511175 w 573088"/>
                      <a:gd name="connsiteY60" fmla="*/ 514351 h 544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</a:cxnLst>
                    <a:rect l="l" t="t" r="r" b="b"/>
                    <a:pathLst>
                      <a:path w="573088" h="544513">
                        <a:moveTo>
                          <a:pt x="511175" y="514351"/>
                        </a:moveTo>
                        <a:lnTo>
                          <a:pt x="565150" y="428626"/>
                        </a:lnTo>
                        <a:cubicBezTo>
                          <a:pt x="565679" y="413280"/>
                          <a:pt x="566209" y="397934"/>
                          <a:pt x="566738" y="382588"/>
                        </a:cubicBezTo>
                        <a:lnTo>
                          <a:pt x="573088" y="354013"/>
                        </a:lnTo>
                        <a:lnTo>
                          <a:pt x="573088" y="327026"/>
                        </a:lnTo>
                        <a:lnTo>
                          <a:pt x="560388" y="298451"/>
                        </a:lnTo>
                        <a:lnTo>
                          <a:pt x="546100" y="273051"/>
                        </a:lnTo>
                        <a:lnTo>
                          <a:pt x="539750" y="249238"/>
                        </a:lnTo>
                        <a:lnTo>
                          <a:pt x="528638" y="217488"/>
                        </a:lnTo>
                        <a:lnTo>
                          <a:pt x="504825" y="115888"/>
                        </a:lnTo>
                        <a:lnTo>
                          <a:pt x="479425" y="82551"/>
                        </a:lnTo>
                        <a:lnTo>
                          <a:pt x="457200" y="57151"/>
                        </a:lnTo>
                        <a:lnTo>
                          <a:pt x="434975" y="39688"/>
                        </a:lnTo>
                        <a:lnTo>
                          <a:pt x="414338" y="20638"/>
                        </a:lnTo>
                        <a:lnTo>
                          <a:pt x="396875" y="4763"/>
                        </a:lnTo>
                        <a:lnTo>
                          <a:pt x="363538" y="1588"/>
                        </a:lnTo>
                        <a:cubicBezTo>
                          <a:pt x="348198" y="-116"/>
                          <a:pt x="354042" y="1"/>
                          <a:pt x="346075" y="1"/>
                        </a:cubicBezTo>
                        <a:lnTo>
                          <a:pt x="325438" y="1"/>
                        </a:lnTo>
                        <a:lnTo>
                          <a:pt x="311150" y="1"/>
                        </a:lnTo>
                        <a:lnTo>
                          <a:pt x="285750" y="1"/>
                        </a:lnTo>
                        <a:lnTo>
                          <a:pt x="266700" y="1"/>
                        </a:lnTo>
                        <a:lnTo>
                          <a:pt x="239713" y="1"/>
                        </a:lnTo>
                        <a:lnTo>
                          <a:pt x="225425" y="1588"/>
                        </a:lnTo>
                        <a:lnTo>
                          <a:pt x="203200" y="12701"/>
                        </a:lnTo>
                        <a:lnTo>
                          <a:pt x="188913" y="36513"/>
                        </a:lnTo>
                        <a:lnTo>
                          <a:pt x="177800" y="53976"/>
                        </a:lnTo>
                        <a:lnTo>
                          <a:pt x="125413" y="96838"/>
                        </a:lnTo>
                        <a:lnTo>
                          <a:pt x="53975" y="125413"/>
                        </a:lnTo>
                        <a:lnTo>
                          <a:pt x="28575" y="174626"/>
                        </a:lnTo>
                        <a:lnTo>
                          <a:pt x="7938" y="198438"/>
                        </a:lnTo>
                        <a:lnTo>
                          <a:pt x="0" y="231776"/>
                        </a:lnTo>
                        <a:lnTo>
                          <a:pt x="22225" y="284163"/>
                        </a:lnTo>
                        <a:lnTo>
                          <a:pt x="46038" y="319088"/>
                        </a:lnTo>
                        <a:lnTo>
                          <a:pt x="58738" y="344488"/>
                        </a:lnTo>
                        <a:lnTo>
                          <a:pt x="68263" y="355601"/>
                        </a:lnTo>
                        <a:lnTo>
                          <a:pt x="82550" y="365126"/>
                        </a:lnTo>
                        <a:lnTo>
                          <a:pt x="120650" y="392113"/>
                        </a:lnTo>
                        <a:lnTo>
                          <a:pt x="133350" y="396876"/>
                        </a:lnTo>
                        <a:lnTo>
                          <a:pt x="153988" y="406401"/>
                        </a:lnTo>
                        <a:lnTo>
                          <a:pt x="166688" y="411163"/>
                        </a:lnTo>
                        <a:lnTo>
                          <a:pt x="179388" y="415926"/>
                        </a:lnTo>
                        <a:cubicBezTo>
                          <a:pt x="192511" y="425768"/>
                          <a:pt x="186796" y="425451"/>
                          <a:pt x="193675" y="425451"/>
                        </a:cubicBezTo>
                        <a:lnTo>
                          <a:pt x="203200" y="433388"/>
                        </a:lnTo>
                        <a:lnTo>
                          <a:pt x="222250" y="447676"/>
                        </a:lnTo>
                        <a:lnTo>
                          <a:pt x="234950" y="460376"/>
                        </a:lnTo>
                        <a:lnTo>
                          <a:pt x="244475" y="473076"/>
                        </a:lnTo>
                        <a:lnTo>
                          <a:pt x="268288" y="487363"/>
                        </a:lnTo>
                        <a:cubicBezTo>
                          <a:pt x="283542" y="494143"/>
                          <a:pt x="277363" y="493713"/>
                          <a:pt x="285750" y="493713"/>
                        </a:cubicBezTo>
                        <a:lnTo>
                          <a:pt x="290513" y="498476"/>
                        </a:lnTo>
                        <a:lnTo>
                          <a:pt x="306388" y="503238"/>
                        </a:lnTo>
                        <a:cubicBezTo>
                          <a:pt x="318361" y="511791"/>
                          <a:pt x="312948" y="511176"/>
                          <a:pt x="320675" y="511176"/>
                        </a:cubicBezTo>
                        <a:lnTo>
                          <a:pt x="328613" y="517526"/>
                        </a:lnTo>
                        <a:cubicBezTo>
                          <a:pt x="345956" y="520995"/>
                          <a:pt x="340672" y="516885"/>
                          <a:pt x="347663" y="523876"/>
                        </a:cubicBezTo>
                        <a:lnTo>
                          <a:pt x="357188" y="527051"/>
                        </a:lnTo>
                        <a:lnTo>
                          <a:pt x="376238" y="538163"/>
                        </a:lnTo>
                        <a:lnTo>
                          <a:pt x="398463" y="542926"/>
                        </a:lnTo>
                        <a:lnTo>
                          <a:pt x="414338" y="544513"/>
                        </a:lnTo>
                        <a:lnTo>
                          <a:pt x="422275" y="544513"/>
                        </a:lnTo>
                        <a:lnTo>
                          <a:pt x="449263" y="544513"/>
                        </a:lnTo>
                        <a:lnTo>
                          <a:pt x="463550" y="544513"/>
                        </a:lnTo>
                        <a:lnTo>
                          <a:pt x="511175" y="514351"/>
                        </a:lnTo>
                        <a:close/>
                      </a:path>
                    </a:pathLst>
                  </a:custGeom>
                  <a:solidFill>
                    <a:srgbClr val="70AD47">
                      <a:lumMod val="20000"/>
                      <a:lumOff val="80000"/>
                    </a:srgbClr>
                  </a:solidFill>
                  <a:ln w="3175" cap="flat" cmpd="sng" algn="ctr">
                    <a:solidFill>
                      <a:srgbClr val="E7E6E6">
                        <a:lumMod val="50000"/>
                      </a:srgbClr>
                    </a:solidFill>
                    <a:prstDash val="solid"/>
                    <a:miter lim="800000"/>
                    <a:extLst>
                      <a:ext uri="{C807C97D-BFC1-408E-A445-0C87EB9F89A2}">
                        <ask:lineSketchStyleProps xmlns:ask="http://schemas.microsoft.com/office/drawing/2018/sketchyshapes" sd="1885886439">
                          <a:custGeom>
                            <a:avLst/>
                            <a:gdLst>
                              <a:gd name="connsiteX0" fmla="*/ 511175 w 573088"/>
                              <a:gd name="connsiteY0" fmla="*/ 514351 h 544513"/>
                              <a:gd name="connsiteX1" fmla="*/ 565150 w 573088"/>
                              <a:gd name="connsiteY1" fmla="*/ 428626 h 544513"/>
                              <a:gd name="connsiteX2" fmla="*/ 566738 w 573088"/>
                              <a:gd name="connsiteY2" fmla="*/ 382588 h 544513"/>
                              <a:gd name="connsiteX3" fmla="*/ 573088 w 573088"/>
                              <a:gd name="connsiteY3" fmla="*/ 354013 h 544513"/>
                              <a:gd name="connsiteX4" fmla="*/ 573088 w 573088"/>
                              <a:gd name="connsiteY4" fmla="*/ 327026 h 544513"/>
                              <a:gd name="connsiteX5" fmla="*/ 560388 w 573088"/>
                              <a:gd name="connsiteY5" fmla="*/ 298451 h 544513"/>
                              <a:gd name="connsiteX6" fmla="*/ 546100 w 573088"/>
                              <a:gd name="connsiteY6" fmla="*/ 273051 h 544513"/>
                              <a:gd name="connsiteX7" fmla="*/ 539750 w 573088"/>
                              <a:gd name="connsiteY7" fmla="*/ 249238 h 544513"/>
                              <a:gd name="connsiteX8" fmla="*/ 528638 w 573088"/>
                              <a:gd name="connsiteY8" fmla="*/ 217488 h 544513"/>
                              <a:gd name="connsiteX9" fmla="*/ 504825 w 573088"/>
                              <a:gd name="connsiteY9" fmla="*/ 115888 h 544513"/>
                              <a:gd name="connsiteX10" fmla="*/ 479425 w 573088"/>
                              <a:gd name="connsiteY10" fmla="*/ 82551 h 544513"/>
                              <a:gd name="connsiteX11" fmla="*/ 457200 w 573088"/>
                              <a:gd name="connsiteY11" fmla="*/ 57151 h 544513"/>
                              <a:gd name="connsiteX12" fmla="*/ 434975 w 573088"/>
                              <a:gd name="connsiteY12" fmla="*/ 39688 h 544513"/>
                              <a:gd name="connsiteX13" fmla="*/ 414338 w 573088"/>
                              <a:gd name="connsiteY13" fmla="*/ 20638 h 544513"/>
                              <a:gd name="connsiteX14" fmla="*/ 396875 w 573088"/>
                              <a:gd name="connsiteY14" fmla="*/ 4763 h 544513"/>
                              <a:gd name="connsiteX15" fmla="*/ 363538 w 573088"/>
                              <a:gd name="connsiteY15" fmla="*/ 1588 h 544513"/>
                              <a:gd name="connsiteX16" fmla="*/ 346075 w 573088"/>
                              <a:gd name="connsiteY16" fmla="*/ 1 h 544513"/>
                              <a:gd name="connsiteX17" fmla="*/ 325438 w 573088"/>
                              <a:gd name="connsiteY17" fmla="*/ 1 h 544513"/>
                              <a:gd name="connsiteX18" fmla="*/ 311150 w 573088"/>
                              <a:gd name="connsiteY18" fmla="*/ 1 h 544513"/>
                              <a:gd name="connsiteX19" fmla="*/ 285750 w 573088"/>
                              <a:gd name="connsiteY19" fmla="*/ 1 h 544513"/>
                              <a:gd name="connsiteX20" fmla="*/ 266700 w 573088"/>
                              <a:gd name="connsiteY20" fmla="*/ 1 h 544513"/>
                              <a:gd name="connsiteX21" fmla="*/ 239713 w 573088"/>
                              <a:gd name="connsiteY21" fmla="*/ 1 h 544513"/>
                              <a:gd name="connsiteX22" fmla="*/ 225425 w 573088"/>
                              <a:gd name="connsiteY22" fmla="*/ 1588 h 544513"/>
                              <a:gd name="connsiteX23" fmla="*/ 203200 w 573088"/>
                              <a:gd name="connsiteY23" fmla="*/ 12701 h 544513"/>
                              <a:gd name="connsiteX24" fmla="*/ 188913 w 573088"/>
                              <a:gd name="connsiteY24" fmla="*/ 36513 h 544513"/>
                              <a:gd name="connsiteX25" fmla="*/ 177800 w 573088"/>
                              <a:gd name="connsiteY25" fmla="*/ 53976 h 544513"/>
                              <a:gd name="connsiteX26" fmla="*/ 125413 w 573088"/>
                              <a:gd name="connsiteY26" fmla="*/ 96838 h 544513"/>
                              <a:gd name="connsiteX27" fmla="*/ 53975 w 573088"/>
                              <a:gd name="connsiteY27" fmla="*/ 125413 h 544513"/>
                              <a:gd name="connsiteX28" fmla="*/ 28575 w 573088"/>
                              <a:gd name="connsiteY28" fmla="*/ 174626 h 544513"/>
                              <a:gd name="connsiteX29" fmla="*/ 7938 w 573088"/>
                              <a:gd name="connsiteY29" fmla="*/ 198438 h 544513"/>
                              <a:gd name="connsiteX30" fmla="*/ 0 w 573088"/>
                              <a:gd name="connsiteY30" fmla="*/ 231776 h 544513"/>
                              <a:gd name="connsiteX31" fmla="*/ 22225 w 573088"/>
                              <a:gd name="connsiteY31" fmla="*/ 284163 h 544513"/>
                              <a:gd name="connsiteX32" fmla="*/ 46038 w 573088"/>
                              <a:gd name="connsiteY32" fmla="*/ 319088 h 544513"/>
                              <a:gd name="connsiteX33" fmla="*/ 58738 w 573088"/>
                              <a:gd name="connsiteY33" fmla="*/ 344488 h 544513"/>
                              <a:gd name="connsiteX34" fmla="*/ 68263 w 573088"/>
                              <a:gd name="connsiteY34" fmla="*/ 355601 h 544513"/>
                              <a:gd name="connsiteX35" fmla="*/ 82550 w 573088"/>
                              <a:gd name="connsiteY35" fmla="*/ 365126 h 544513"/>
                              <a:gd name="connsiteX36" fmla="*/ 120650 w 573088"/>
                              <a:gd name="connsiteY36" fmla="*/ 392113 h 544513"/>
                              <a:gd name="connsiteX37" fmla="*/ 133350 w 573088"/>
                              <a:gd name="connsiteY37" fmla="*/ 396876 h 544513"/>
                              <a:gd name="connsiteX38" fmla="*/ 153988 w 573088"/>
                              <a:gd name="connsiteY38" fmla="*/ 406401 h 544513"/>
                              <a:gd name="connsiteX39" fmla="*/ 166688 w 573088"/>
                              <a:gd name="connsiteY39" fmla="*/ 411163 h 544513"/>
                              <a:gd name="connsiteX40" fmla="*/ 179388 w 573088"/>
                              <a:gd name="connsiteY40" fmla="*/ 415926 h 544513"/>
                              <a:gd name="connsiteX41" fmla="*/ 193675 w 573088"/>
                              <a:gd name="connsiteY41" fmla="*/ 425451 h 544513"/>
                              <a:gd name="connsiteX42" fmla="*/ 203200 w 573088"/>
                              <a:gd name="connsiteY42" fmla="*/ 433388 h 544513"/>
                              <a:gd name="connsiteX43" fmla="*/ 222250 w 573088"/>
                              <a:gd name="connsiteY43" fmla="*/ 447676 h 544513"/>
                              <a:gd name="connsiteX44" fmla="*/ 234950 w 573088"/>
                              <a:gd name="connsiteY44" fmla="*/ 460376 h 544513"/>
                              <a:gd name="connsiteX45" fmla="*/ 244475 w 573088"/>
                              <a:gd name="connsiteY45" fmla="*/ 473076 h 544513"/>
                              <a:gd name="connsiteX46" fmla="*/ 268288 w 573088"/>
                              <a:gd name="connsiteY46" fmla="*/ 487363 h 544513"/>
                              <a:gd name="connsiteX47" fmla="*/ 285750 w 573088"/>
                              <a:gd name="connsiteY47" fmla="*/ 493713 h 544513"/>
                              <a:gd name="connsiteX48" fmla="*/ 290513 w 573088"/>
                              <a:gd name="connsiteY48" fmla="*/ 498476 h 544513"/>
                              <a:gd name="connsiteX49" fmla="*/ 306388 w 573088"/>
                              <a:gd name="connsiteY49" fmla="*/ 503238 h 544513"/>
                              <a:gd name="connsiteX50" fmla="*/ 320675 w 573088"/>
                              <a:gd name="connsiteY50" fmla="*/ 511176 h 544513"/>
                              <a:gd name="connsiteX51" fmla="*/ 328613 w 573088"/>
                              <a:gd name="connsiteY51" fmla="*/ 517526 h 544513"/>
                              <a:gd name="connsiteX52" fmla="*/ 347663 w 573088"/>
                              <a:gd name="connsiteY52" fmla="*/ 523876 h 544513"/>
                              <a:gd name="connsiteX53" fmla="*/ 357188 w 573088"/>
                              <a:gd name="connsiteY53" fmla="*/ 527051 h 544513"/>
                              <a:gd name="connsiteX54" fmla="*/ 376238 w 573088"/>
                              <a:gd name="connsiteY54" fmla="*/ 538163 h 544513"/>
                              <a:gd name="connsiteX55" fmla="*/ 398463 w 573088"/>
                              <a:gd name="connsiteY55" fmla="*/ 542926 h 544513"/>
                              <a:gd name="connsiteX56" fmla="*/ 414338 w 573088"/>
                              <a:gd name="connsiteY56" fmla="*/ 544513 h 544513"/>
                              <a:gd name="connsiteX57" fmla="*/ 422275 w 573088"/>
                              <a:gd name="connsiteY57" fmla="*/ 544513 h 544513"/>
                              <a:gd name="connsiteX58" fmla="*/ 449263 w 573088"/>
                              <a:gd name="connsiteY58" fmla="*/ 544513 h 544513"/>
                              <a:gd name="connsiteX59" fmla="*/ 463550 w 573088"/>
                              <a:gd name="connsiteY59" fmla="*/ 544513 h 544513"/>
                              <a:gd name="connsiteX60" fmla="*/ 511175 w 573088"/>
                              <a:gd name="connsiteY60" fmla="*/ 514351 h 54451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  <a:cxn ang="0">
                                <a:pos x="connsiteX29" y="connsiteY29"/>
                              </a:cxn>
                              <a:cxn ang="0">
                                <a:pos x="connsiteX30" y="connsiteY30"/>
                              </a:cxn>
                              <a:cxn ang="0">
                                <a:pos x="connsiteX31" y="connsiteY31"/>
                              </a:cxn>
                              <a:cxn ang="0">
                                <a:pos x="connsiteX32" y="connsiteY32"/>
                              </a:cxn>
                              <a:cxn ang="0">
                                <a:pos x="connsiteX33" y="connsiteY33"/>
                              </a:cxn>
                              <a:cxn ang="0">
                                <a:pos x="connsiteX34" y="connsiteY34"/>
                              </a:cxn>
                              <a:cxn ang="0">
                                <a:pos x="connsiteX35" y="connsiteY35"/>
                              </a:cxn>
                              <a:cxn ang="0">
                                <a:pos x="connsiteX36" y="connsiteY36"/>
                              </a:cxn>
                              <a:cxn ang="0">
                                <a:pos x="connsiteX37" y="connsiteY37"/>
                              </a:cxn>
                              <a:cxn ang="0">
                                <a:pos x="connsiteX38" y="connsiteY38"/>
                              </a:cxn>
                              <a:cxn ang="0">
                                <a:pos x="connsiteX39" y="connsiteY39"/>
                              </a:cxn>
                              <a:cxn ang="0">
                                <a:pos x="connsiteX40" y="connsiteY40"/>
                              </a:cxn>
                              <a:cxn ang="0">
                                <a:pos x="connsiteX41" y="connsiteY41"/>
                              </a:cxn>
                              <a:cxn ang="0">
                                <a:pos x="connsiteX42" y="connsiteY42"/>
                              </a:cxn>
                              <a:cxn ang="0">
                                <a:pos x="connsiteX43" y="connsiteY43"/>
                              </a:cxn>
                              <a:cxn ang="0">
                                <a:pos x="connsiteX44" y="connsiteY44"/>
                              </a:cxn>
                              <a:cxn ang="0">
                                <a:pos x="connsiteX45" y="connsiteY45"/>
                              </a:cxn>
                              <a:cxn ang="0">
                                <a:pos x="connsiteX46" y="connsiteY46"/>
                              </a:cxn>
                              <a:cxn ang="0">
                                <a:pos x="connsiteX47" y="connsiteY47"/>
                              </a:cxn>
                              <a:cxn ang="0">
                                <a:pos x="connsiteX48" y="connsiteY48"/>
                              </a:cxn>
                              <a:cxn ang="0">
                                <a:pos x="connsiteX49" y="connsiteY49"/>
                              </a:cxn>
                              <a:cxn ang="0">
                                <a:pos x="connsiteX50" y="connsiteY50"/>
                              </a:cxn>
                              <a:cxn ang="0">
                                <a:pos x="connsiteX51" y="connsiteY51"/>
                              </a:cxn>
                              <a:cxn ang="0">
                                <a:pos x="connsiteX52" y="connsiteY52"/>
                              </a:cxn>
                              <a:cxn ang="0">
                                <a:pos x="connsiteX53" y="connsiteY53"/>
                              </a:cxn>
                              <a:cxn ang="0">
                                <a:pos x="connsiteX54" y="connsiteY54"/>
                              </a:cxn>
                              <a:cxn ang="0">
                                <a:pos x="connsiteX55" y="connsiteY55"/>
                              </a:cxn>
                              <a:cxn ang="0">
                                <a:pos x="connsiteX56" y="connsiteY56"/>
                              </a:cxn>
                              <a:cxn ang="0">
                                <a:pos x="connsiteX57" y="connsiteY57"/>
                              </a:cxn>
                              <a:cxn ang="0">
                                <a:pos x="connsiteX58" y="connsiteY58"/>
                              </a:cxn>
                              <a:cxn ang="0">
                                <a:pos x="connsiteX59" y="connsiteY59"/>
                              </a:cxn>
                              <a:cxn ang="0">
                                <a:pos x="connsiteX60" y="connsiteY60"/>
                              </a:cxn>
                            </a:cxnLst>
                            <a:rect l="l" t="t" r="r" b="b"/>
                            <a:pathLst>
                              <a:path w="573088" h="544513" fill="none" extrusionOk="0">
                                <a:moveTo>
                                  <a:pt x="511175" y="514351"/>
                                </a:moveTo>
                                <a:cubicBezTo>
                                  <a:pt x="518241" y="496970"/>
                                  <a:pt x="547390" y="472650"/>
                                  <a:pt x="565150" y="428626"/>
                                </a:cubicBezTo>
                                <a:cubicBezTo>
                                  <a:pt x="567011" y="413346"/>
                                  <a:pt x="568788" y="397685"/>
                                  <a:pt x="566738" y="382588"/>
                                </a:cubicBezTo>
                                <a:cubicBezTo>
                                  <a:pt x="566512" y="378889"/>
                                  <a:pt x="573580" y="363304"/>
                                  <a:pt x="573088" y="354013"/>
                                </a:cubicBezTo>
                                <a:cubicBezTo>
                                  <a:pt x="573056" y="344963"/>
                                  <a:pt x="571914" y="333555"/>
                                  <a:pt x="573088" y="327026"/>
                                </a:cubicBezTo>
                                <a:cubicBezTo>
                                  <a:pt x="573417" y="321101"/>
                                  <a:pt x="567945" y="309285"/>
                                  <a:pt x="560388" y="298451"/>
                                </a:cubicBezTo>
                                <a:cubicBezTo>
                                  <a:pt x="556533" y="292651"/>
                                  <a:pt x="552514" y="280421"/>
                                  <a:pt x="546100" y="273051"/>
                                </a:cubicBezTo>
                                <a:cubicBezTo>
                                  <a:pt x="543628" y="263220"/>
                                  <a:pt x="542618" y="257819"/>
                                  <a:pt x="539750" y="249238"/>
                                </a:cubicBezTo>
                                <a:cubicBezTo>
                                  <a:pt x="537591" y="240923"/>
                                  <a:pt x="531033" y="229496"/>
                                  <a:pt x="528638" y="217488"/>
                                </a:cubicBezTo>
                                <a:cubicBezTo>
                                  <a:pt x="520212" y="190351"/>
                                  <a:pt x="524241" y="163833"/>
                                  <a:pt x="504825" y="115888"/>
                                </a:cubicBezTo>
                                <a:cubicBezTo>
                                  <a:pt x="494661" y="99970"/>
                                  <a:pt x="485743" y="90840"/>
                                  <a:pt x="479425" y="82551"/>
                                </a:cubicBezTo>
                                <a:cubicBezTo>
                                  <a:pt x="472048" y="78065"/>
                                  <a:pt x="467543" y="68982"/>
                                  <a:pt x="457200" y="57151"/>
                                </a:cubicBezTo>
                                <a:cubicBezTo>
                                  <a:pt x="447729" y="49375"/>
                                  <a:pt x="443509" y="44888"/>
                                  <a:pt x="434975" y="39688"/>
                                </a:cubicBezTo>
                                <a:cubicBezTo>
                                  <a:pt x="429227" y="32911"/>
                                  <a:pt x="421692" y="30860"/>
                                  <a:pt x="414338" y="20638"/>
                                </a:cubicBezTo>
                                <a:cubicBezTo>
                                  <a:pt x="408720" y="17214"/>
                                  <a:pt x="401963" y="7751"/>
                                  <a:pt x="396875" y="4763"/>
                                </a:cubicBezTo>
                                <a:cubicBezTo>
                                  <a:pt x="388574" y="6974"/>
                                  <a:pt x="378218" y="3745"/>
                                  <a:pt x="363538" y="1588"/>
                                </a:cubicBezTo>
                                <a:cubicBezTo>
                                  <a:pt x="347697" y="404"/>
                                  <a:pt x="354429" y="-329"/>
                                  <a:pt x="346075" y="1"/>
                                </a:cubicBezTo>
                                <a:cubicBezTo>
                                  <a:pt x="339197" y="-47"/>
                                  <a:pt x="329818" y="-336"/>
                                  <a:pt x="325438" y="1"/>
                                </a:cubicBezTo>
                                <a:cubicBezTo>
                                  <a:pt x="322751" y="221"/>
                                  <a:pt x="316965" y="-496"/>
                                  <a:pt x="311150" y="1"/>
                                </a:cubicBezTo>
                                <a:cubicBezTo>
                                  <a:pt x="302171" y="-1155"/>
                                  <a:pt x="294053" y="1761"/>
                                  <a:pt x="285750" y="1"/>
                                </a:cubicBezTo>
                                <a:cubicBezTo>
                                  <a:pt x="282089" y="1474"/>
                                  <a:pt x="273679" y="-1200"/>
                                  <a:pt x="266700" y="1"/>
                                </a:cubicBezTo>
                                <a:cubicBezTo>
                                  <a:pt x="254022" y="477"/>
                                  <a:pt x="247865" y="-1877"/>
                                  <a:pt x="239713" y="1"/>
                                </a:cubicBezTo>
                                <a:cubicBezTo>
                                  <a:pt x="235813" y="195"/>
                                  <a:pt x="232423" y="-427"/>
                                  <a:pt x="225425" y="1588"/>
                                </a:cubicBezTo>
                                <a:cubicBezTo>
                                  <a:pt x="214625" y="7184"/>
                                  <a:pt x="211788" y="8647"/>
                                  <a:pt x="203200" y="12701"/>
                                </a:cubicBezTo>
                                <a:cubicBezTo>
                                  <a:pt x="198965" y="19259"/>
                                  <a:pt x="192687" y="32892"/>
                                  <a:pt x="188913" y="36513"/>
                                </a:cubicBezTo>
                                <a:cubicBezTo>
                                  <a:pt x="185726" y="44496"/>
                                  <a:pt x="179839" y="51331"/>
                                  <a:pt x="177800" y="53976"/>
                                </a:cubicBezTo>
                                <a:cubicBezTo>
                                  <a:pt x="157856" y="71714"/>
                                  <a:pt x="148264" y="79230"/>
                                  <a:pt x="125413" y="96838"/>
                                </a:cubicBezTo>
                                <a:cubicBezTo>
                                  <a:pt x="107139" y="111492"/>
                                  <a:pt x="67698" y="121219"/>
                                  <a:pt x="53975" y="125413"/>
                                </a:cubicBezTo>
                                <a:cubicBezTo>
                                  <a:pt x="43711" y="145061"/>
                                  <a:pt x="40776" y="150245"/>
                                  <a:pt x="28575" y="174626"/>
                                </a:cubicBezTo>
                                <a:cubicBezTo>
                                  <a:pt x="22373" y="184908"/>
                                  <a:pt x="10559" y="194826"/>
                                  <a:pt x="7938" y="198438"/>
                                </a:cubicBezTo>
                                <a:cubicBezTo>
                                  <a:pt x="5879" y="213834"/>
                                  <a:pt x="324" y="218658"/>
                                  <a:pt x="0" y="231776"/>
                                </a:cubicBezTo>
                                <a:cubicBezTo>
                                  <a:pt x="3276" y="247624"/>
                                  <a:pt x="14654" y="262396"/>
                                  <a:pt x="22225" y="284163"/>
                                </a:cubicBezTo>
                                <a:cubicBezTo>
                                  <a:pt x="26782" y="291451"/>
                                  <a:pt x="40219" y="306386"/>
                                  <a:pt x="46038" y="319088"/>
                                </a:cubicBezTo>
                                <a:cubicBezTo>
                                  <a:pt x="45843" y="322672"/>
                                  <a:pt x="57646" y="340121"/>
                                  <a:pt x="58738" y="344488"/>
                                </a:cubicBezTo>
                                <a:cubicBezTo>
                                  <a:pt x="61215" y="347928"/>
                                  <a:pt x="65281" y="353788"/>
                                  <a:pt x="68263" y="355601"/>
                                </a:cubicBezTo>
                                <a:cubicBezTo>
                                  <a:pt x="72929" y="357383"/>
                                  <a:pt x="76875" y="362084"/>
                                  <a:pt x="82550" y="365126"/>
                                </a:cubicBezTo>
                                <a:cubicBezTo>
                                  <a:pt x="90304" y="373635"/>
                                  <a:pt x="114965" y="390989"/>
                                  <a:pt x="120650" y="392113"/>
                                </a:cubicBezTo>
                                <a:cubicBezTo>
                                  <a:pt x="126072" y="394303"/>
                                  <a:pt x="131507" y="396886"/>
                                  <a:pt x="133350" y="396876"/>
                                </a:cubicBezTo>
                                <a:cubicBezTo>
                                  <a:pt x="135612" y="399179"/>
                                  <a:pt x="149399" y="404452"/>
                                  <a:pt x="153988" y="406401"/>
                                </a:cubicBezTo>
                                <a:cubicBezTo>
                                  <a:pt x="157167" y="406399"/>
                                  <a:pt x="162430" y="409141"/>
                                  <a:pt x="166688" y="411163"/>
                                </a:cubicBezTo>
                                <a:cubicBezTo>
                                  <a:pt x="169841" y="411214"/>
                                  <a:pt x="173680" y="413226"/>
                                  <a:pt x="179388" y="415926"/>
                                </a:cubicBezTo>
                                <a:cubicBezTo>
                                  <a:pt x="192466" y="426739"/>
                                  <a:pt x="186892" y="425756"/>
                                  <a:pt x="193675" y="425451"/>
                                </a:cubicBezTo>
                                <a:cubicBezTo>
                                  <a:pt x="196003" y="427603"/>
                                  <a:pt x="199811" y="429823"/>
                                  <a:pt x="203200" y="433388"/>
                                </a:cubicBezTo>
                                <a:cubicBezTo>
                                  <a:pt x="206210" y="437149"/>
                                  <a:pt x="213083" y="443402"/>
                                  <a:pt x="222250" y="447676"/>
                                </a:cubicBezTo>
                                <a:cubicBezTo>
                                  <a:pt x="225645" y="450006"/>
                                  <a:pt x="229491" y="455639"/>
                                  <a:pt x="234950" y="460376"/>
                                </a:cubicBezTo>
                                <a:cubicBezTo>
                                  <a:pt x="238004" y="464360"/>
                                  <a:pt x="241799" y="471804"/>
                                  <a:pt x="244475" y="473076"/>
                                </a:cubicBezTo>
                                <a:cubicBezTo>
                                  <a:pt x="248949" y="477013"/>
                                  <a:pt x="262179" y="485758"/>
                                  <a:pt x="268288" y="487363"/>
                                </a:cubicBezTo>
                                <a:cubicBezTo>
                                  <a:pt x="282633" y="494809"/>
                                  <a:pt x="277320" y="493131"/>
                                  <a:pt x="285750" y="493713"/>
                                </a:cubicBezTo>
                                <a:cubicBezTo>
                                  <a:pt x="286952" y="495715"/>
                                  <a:pt x="290175" y="497667"/>
                                  <a:pt x="290513" y="498476"/>
                                </a:cubicBezTo>
                                <a:cubicBezTo>
                                  <a:pt x="297312" y="502058"/>
                                  <a:pt x="300800" y="502744"/>
                                  <a:pt x="306388" y="503238"/>
                                </a:cubicBezTo>
                                <a:cubicBezTo>
                                  <a:pt x="318591" y="510804"/>
                                  <a:pt x="312557" y="510940"/>
                                  <a:pt x="320675" y="511176"/>
                                </a:cubicBezTo>
                                <a:cubicBezTo>
                                  <a:pt x="321935" y="512383"/>
                                  <a:pt x="325324" y="514716"/>
                                  <a:pt x="328613" y="517526"/>
                                </a:cubicBezTo>
                                <a:cubicBezTo>
                                  <a:pt x="346094" y="521111"/>
                                  <a:pt x="340787" y="518027"/>
                                  <a:pt x="347663" y="523876"/>
                                </a:cubicBezTo>
                                <a:cubicBezTo>
                                  <a:pt x="350859" y="524226"/>
                                  <a:pt x="353594" y="525906"/>
                                  <a:pt x="357188" y="527051"/>
                                </a:cubicBezTo>
                                <a:cubicBezTo>
                                  <a:pt x="360919" y="527245"/>
                                  <a:pt x="373140" y="534123"/>
                                  <a:pt x="376238" y="538163"/>
                                </a:cubicBezTo>
                                <a:cubicBezTo>
                                  <a:pt x="378790" y="537661"/>
                                  <a:pt x="391219" y="542860"/>
                                  <a:pt x="398463" y="542926"/>
                                </a:cubicBezTo>
                                <a:cubicBezTo>
                                  <a:pt x="405443" y="542487"/>
                                  <a:pt x="410607" y="543523"/>
                                  <a:pt x="414338" y="544513"/>
                                </a:cubicBezTo>
                                <a:cubicBezTo>
                                  <a:pt x="415733" y="545185"/>
                                  <a:pt x="419237" y="544910"/>
                                  <a:pt x="422275" y="544513"/>
                                </a:cubicBezTo>
                                <a:cubicBezTo>
                                  <a:pt x="431425" y="545518"/>
                                  <a:pt x="438466" y="542773"/>
                                  <a:pt x="449263" y="544513"/>
                                </a:cubicBezTo>
                                <a:cubicBezTo>
                                  <a:pt x="453547" y="545275"/>
                                  <a:pt x="457999" y="545396"/>
                                  <a:pt x="463550" y="544513"/>
                                </a:cubicBezTo>
                                <a:cubicBezTo>
                                  <a:pt x="479767" y="536667"/>
                                  <a:pt x="495592" y="521941"/>
                                  <a:pt x="511175" y="514351"/>
                                </a:cubicBezTo>
                                <a:close/>
                              </a:path>
                              <a:path w="573088" h="544513" stroke="0" extrusionOk="0">
                                <a:moveTo>
                                  <a:pt x="511175" y="514351"/>
                                </a:moveTo>
                                <a:cubicBezTo>
                                  <a:pt x="530263" y="483357"/>
                                  <a:pt x="536310" y="463596"/>
                                  <a:pt x="565150" y="428626"/>
                                </a:cubicBezTo>
                                <a:cubicBezTo>
                                  <a:pt x="565055" y="413297"/>
                                  <a:pt x="566476" y="397368"/>
                                  <a:pt x="566738" y="382588"/>
                                </a:cubicBezTo>
                                <a:cubicBezTo>
                                  <a:pt x="568580" y="374070"/>
                                  <a:pt x="571638" y="363127"/>
                                  <a:pt x="573088" y="354013"/>
                                </a:cubicBezTo>
                                <a:cubicBezTo>
                                  <a:pt x="571811" y="350265"/>
                                  <a:pt x="574161" y="329861"/>
                                  <a:pt x="573088" y="327026"/>
                                </a:cubicBezTo>
                                <a:cubicBezTo>
                                  <a:pt x="568826" y="312443"/>
                                  <a:pt x="568053" y="311131"/>
                                  <a:pt x="560388" y="298451"/>
                                </a:cubicBezTo>
                                <a:cubicBezTo>
                                  <a:pt x="558626" y="290192"/>
                                  <a:pt x="551771" y="279304"/>
                                  <a:pt x="546100" y="273051"/>
                                </a:cubicBezTo>
                                <a:cubicBezTo>
                                  <a:pt x="542278" y="264985"/>
                                  <a:pt x="539267" y="256019"/>
                                  <a:pt x="539750" y="249238"/>
                                </a:cubicBezTo>
                                <a:cubicBezTo>
                                  <a:pt x="535558" y="240654"/>
                                  <a:pt x="529677" y="228203"/>
                                  <a:pt x="528638" y="217488"/>
                                </a:cubicBezTo>
                                <a:cubicBezTo>
                                  <a:pt x="523207" y="182137"/>
                                  <a:pt x="514408" y="153899"/>
                                  <a:pt x="504825" y="115888"/>
                                </a:cubicBezTo>
                                <a:cubicBezTo>
                                  <a:pt x="501836" y="106743"/>
                                  <a:pt x="483268" y="86059"/>
                                  <a:pt x="479425" y="82551"/>
                                </a:cubicBezTo>
                                <a:cubicBezTo>
                                  <a:pt x="474819" y="72859"/>
                                  <a:pt x="463492" y="68499"/>
                                  <a:pt x="457200" y="57151"/>
                                </a:cubicBezTo>
                                <a:cubicBezTo>
                                  <a:pt x="448418" y="50443"/>
                                  <a:pt x="442411" y="47473"/>
                                  <a:pt x="434975" y="39688"/>
                                </a:cubicBezTo>
                                <a:cubicBezTo>
                                  <a:pt x="427429" y="32853"/>
                                  <a:pt x="417599" y="22205"/>
                                  <a:pt x="414338" y="20638"/>
                                </a:cubicBezTo>
                                <a:cubicBezTo>
                                  <a:pt x="405844" y="15534"/>
                                  <a:pt x="404242" y="14147"/>
                                  <a:pt x="396875" y="4763"/>
                                </a:cubicBezTo>
                                <a:cubicBezTo>
                                  <a:pt x="388035" y="1591"/>
                                  <a:pt x="372670" y="1488"/>
                                  <a:pt x="363538" y="1588"/>
                                </a:cubicBezTo>
                                <a:cubicBezTo>
                                  <a:pt x="348686" y="-340"/>
                                  <a:pt x="354232" y="-1029"/>
                                  <a:pt x="346075" y="1"/>
                                </a:cubicBezTo>
                                <a:cubicBezTo>
                                  <a:pt x="337018" y="-430"/>
                                  <a:pt x="334117" y="-202"/>
                                  <a:pt x="325438" y="1"/>
                                </a:cubicBezTo>
                                <a:cubicBezTo>
                                  <a:pt x="323901" y="-987"/>
                                  <a:pt x="313233" y="388"/>
                                  <a:pt x="311150" y="1"/>
                                </a:cubicBezTo>
                                <a:cubicBezTo>
                                  <a:pt x="307433" y="174"/>
                                  <a:pt x="297166" y="-885"/>
                                  <a:pt x="285750" y="1"/>
                                </a:cubicBezTo>
                                <a:cubicBezTo>
                                  <a:pt x="282482" y="-1381"/>
                                  <a:pt x="274441" y="844"/>
                                  <a:pt x="266700" y="1"/>
                                </a:cubicBezTo>
                                <a:cubicBezTo>
                                  <a:pt x="257647" y="2279"/>
                                  <a:pt x="251695" y="804"/>
                                  <a:pt x="239713" y="1"/>
                                </a:cubicBezTo>
                                <a:cubicBezTo>
                                  <a:pt x="236841" y="-802"/>
                                  <a:pt x="230899" y="746"/>
                                  <a:pt x="225425" y="1588"/>
                                </a:cubicBezTo>
                                <a:cubicBezTo>
                                  <a:pt x="221421" y="3842"/>
                                  <a:pt x="212762" y="7138"/>
                                  <a:pt x="203200" y="12701"/>
                                </a:cubicBezTo>
                                <a:cubicBezTo>
                                  <a:pt x="197359" y="24808"/>
                                  <a:pt x="194040" y="30071"/>
                                  <a:pt x="188913" y="36513"/>
                                </a:cubicBezTo>
                                <a:cubicBezTo>
                                  <a:pt x="188536" y="40530"/>
                                  <a:pt x="180729" y="51017"/>
                                  <a:pt x="177800" y="53976"/>
                                </a:cubicBezTo>
                                <a:cubicBezTo>
                                  <a:pt x="168468" y="60906"/>
                                  <a:pt x="144701" y="87109"/>
                                  <a:pt x="125413" y="96838"/>
                                </a:cubicBezTo>
                                <a:cubicBezTo>
                                  <a:pt x="88520" y="107144"/>
                                  <a:pt x="86699" y="107127"/>
                                  <a:pt x="53975" y="125413"/>
                                </a:cubicBezTo>
                                <a:cubicBezTo>
                                  <a:pt x="50004" y="134416"/>
                                  <a:pt x="43462" y="153375"/>
                                  <a:pt x="28575" y="174626"/>
                                </a:cubicBezTo>
                                <a:cubicBezTo>
                                  <a:pt x="18519" y="185001"/>
                                  <a:pt x="12486" y="197477"/>
                                  <a:pt x="7938" y="198438"/>
                                </a:cubicBezTo>
                                <a:cubicBezTo>
                                  <a:pt x="3048" y="210694"/>
                                  <a:pt x="4764" y="218709"/>
                                  <a:pt x="0" y="231776"/>
                                </a:cubicBezTo>
                                <a:cubicBezTo>
                                  <a:pt x="10935" y="257642"/>
                                  <a:pt x="18756" y="266455"/>
                                  <a:pt x="22225" y="284163"/>
                                </a:cubicBezTo>
                                <a:cubicBezTo>
                                  <a:pt x="26452" y="292563"/>
                                  <a:pt x="42336" y="314393"/>
                                  <a:pt x="46038" y="319088"/>
                                </a:cubicBezTo>
                                <a:cubicBezTo>
                                  <a:pt x="51205" y="327895"/>
                                  <a:pt x="53545" y="337644"/>
                                  <a:pt x="58738" y="344488"/>
                                </a:cubicBezTo>
                                <a:cubicBezTo>
                                  <a:pt x="60697" y="344802"/>
                                  <a:pt x="67682" y="353692"/>
                                  <a:pt x="68263" y="355601"/>
                                </a:cubicBezTo>
                                <a:cubicBezTo>
                                  <a:pt x="71457" y="357364"/>
                                  <a:pt x="77074" y="360324"/>
                                  <a:pt x="82550" y="365126"/>
                                </a:cubicBezTo>
                                <a:cubicBezTo>
                                  <a:pt x="90531" y="373859"/>
                                  <a:pt x="101895" y="379487"/>
                                  <a:pt x="120650" y="392113"/>
                                </a:cubicBezTo>
                                <a:cubicBezTo>
                                  <a:pt x="126155" y="393546"/>
                                  <a:pt x="127567" y="393604"/>
                                  <a:pt x="133350" y="396876"/>
                                </a:cubicBezTo>
                                <a:cubicBezTo>
                                  <a:pt x="138138" y="400152"/>
                                  <a:pt x="143996" y="404026"/>
                                  <a:pt x="153988" y="406401"/>
                                </a:cubicBezTo>
                                <a:cubicBezTo>
                                  <a:pt x="155072" y="407924"/>
                                  <a:pt x="161023" y="409066"/>
                                  <a:pt x="166688" y="411163"/>
                                </a:cubicBezTo>
                                <a:cubicBezTo>
                                  <a:pt x="168804" y="412624"/>
                                  <a:pt x="176335" y="415720"/>
                                  <a:pt x="179388" y="415926"/>
                                </a:cubicBezTo>
                                <a:cubicBezTo>
                                  <a:pt x="193299" y="425701"/>
                                  <a:pt x="186500" y="425682"/>
                                  <a:pt x="193675" y="425451"/>
                                </a:cubicBezTo>
                                <a:cubicBezTo>
                                  <a:pt x="195201" y="427583"/>
                                  <a:pt x="199722" y="429064"/>
                                  <a:pt x="203200" y="433388"/>
                                </a:cubicBezTo>
                                <a:cubicBezTo>
                                  <a:pt x="206435" y="433280"/>
                                  <a:pt x="212020" y="442568"/>
                                  <a:pt x="222250" y="447676"/>
                                </a:cubicBezTo>
                                <a:cubicBezTo>
                                  <a:pt x="225129" y="450465"/>
                                  <a:pt x="227991" y="455595"/>
                                  <a:pt x="234950" y="460376"/>
                                </a:cubicBezTo>
                                <a:cubicBezTo>
                                  <a:pt x="239238" y="464093"/>
                                  <a:pt x="242812" y="470659"/>
                                  <a:pt x="244475" y="473076"/>
                                </a:cubicBezTo>
                                <a:cubicBezTo>
                                  <a:pt x="249450" y="475157"/>
                                  <a:pt x="256086" y="482643"/>
                                  <a:pt x="268288" y="487363"/>
                                </a:cubicBezTo>
                                <a:cubicBezTo>
                                  <a:pt x="283955" y="494268"/>
                                  <a:pt x="277241" y="493537"/>
                                  <a:pt x="285750" y="493713"/>
                                </a:cubicBezTo>
                                <a:cubicBezTo>
                                  <a:pt x="286934" y="494061"/>
                                  <a:pt x="289972" y="497930"/>
                                  <a:pt x="290513" y="498476"/>
                                </a:cubicBezTo>
                                <a:cubicBezTo>
                                  <a:pt x="293480" y="498470"/>
                                  <a:pt x="303187" y="501885"/>
                                  <a:pt x="306388" y="503238"/>
                                </a:cubicBezTo>
                                <a:cubicBezTo>
                                  <a:pt x="317885" y="512166"/>
                                  <a:pt x="312988" y="510928"/>
                                  <a:pt x="320675" y="511176"/>
                                </a:cubicBezTo>
                                <a:cubicBezTo>
                                  <a:pt x="324407" y="513533"/>
                                  <a:pt x="327548" y="516674"/>
                                  <a:pt x="328613" y="517526"/>
                                </a:cubicBezTo>
                                <a:cubicBezTo>
                                  <a:pt x="346832" y="521032"/>
                                  <a:pt x="340990" y="515952"/>
                                  <a:pt x="347663" y="523876"/>
                                </a:cubicBezTo>
                                <a:cubicBezTo>
                                  <a:pt x="350955" y="525799"/>
                                  <a:pt x="354842" y="525540"/>
                                  <a:pt x="357188" y="527051"/>
                                </a:cubicBezTo>
                                <a:cubicBezTo>
                                  <a:pt x="359862" y="528513"/>
                                  <a:pt x="374255" y="537178"/>
                                  <a:pt x="376238" y="538163"/>
                                </a:cubicBezTo>
                                <a:cubicBezTo>
                                  <a:pt x="378351" y="539237"/>
                                  <a:pt x="393224" y="540966"/>
                                  <a:pt x="398463" y="542926"/>
                                </a:cubicBezTo>
                                <a:cubicBezTo>
                                  <a:pt x="400595" y="542998"/>
                                  <a:pt x="408695" y="543180"/>
                                  <a:pt x="414338" y="544513"/>
                                </a:cubicBezTo>
                                <a:cubicBezTo>
                                  <a:pt x="416452" y="544055"/>
                                  <a:pt x="419259" y="544821"/>
                                  <a:pt x="422275" y="544513"/>
                                </a:cubicBezTo>
                                <a:cubicBezTo>
                                  <a:pt x="428580" y="546753"/>
                                  <a:pt x="446230" y="542678"/>
                                  <a:pt x="449263" y="544513"/>
                                </a:cubicBezTo>
                                <a:cubicBezTo>
                                  <a:pt x="451168" y="545720"/>
                                  <a:pt x="461006" y="544990"/>
                                  <a:pt x="463550" y="544513"/>
                                </a:cubicBezTo>
                                <a:cubicBezTo>
                                  <a:pt x="487151" y="531902"/>
                                  <a:pt x="501913" y="518134"/>
                                  <a:pt x="511175" y="514351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122" name="Gruppieren 121">
                <a:extLst>
                  <a:ext uri="{FF2B5EF4-FFF2-40B4-BE49-F238E27FC236}">
                    <a16:creationId xmlns:a16="http://schemas.microsoft.com/office/drawing/2014/main" id="{41769EA4-54B0-51D9-54AF-C7AC0D944009}"/>
                  </a:ext>
                </a:extLst>
              </p:cNvPr>
              <p:cNvGrpSpPr/>
              <p:nvPr/>
            </p:nvGrpSpPr>
            <p:grpSpPr>
              <a:xfrm>
                <a:off x="21598634" y="10592503"/>
                <a:ext cx="3377963" cy="2301196"/>
                <a:chOff x="21335303" y="11013958"/>
                <a:chExt cx="2995688" cy="2025241"/>
              </a:xfrm>
            </p:grpSpPr>
            <p:pic>
              <p:nvPicPr>
                <p:cNvPr id="140" name="Picture 408">
                  <a:extLst>
                    <a:ext uri="{FF2B5EF4-FFF2-40B4-BE49-F238E27FC236}">
                      <a16:creationId xmlns:a16="http://schemas.microsoft.com/office/drawing/2014/main" id="{937E7AC4-595E-2795-A4B4-57632F049F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515543" y="11013958"/>
                  <a:ext cx="2815448" cy="1639237"/>
                </a:xfrm>
                <a:prstGeom prst="rect">
                  <a:avLst/>
                </a:prstGeom>
              </p:spPr>
            </p:pic>
            <p:sp>
              <p:nvSpPr>
                <p:cNvPr id="141" name="Rectangle: Rounded Corners 22">
                  <a:extLst>
                    <a:ext uri="{FF2B5EF4-FFF2-40B4-BE49-F238E27FC236}">
                      <a16:creationId xmlns:a16="http://schemas.microsoft.com/office/drawing/2014/main" id="{DAE57BCB-6CEF-95C2-3306-1D1DF512F513}"/>
                    </a:ext>
                  </a:extLst>
                </p:cNvPr>
                <p:cNvSpPr/>
                <p:nvPr/>
              </p:nvSpPr>
              <p:spPr>
                <a:xfrm>
                  <a:off x="21543398" y="11674603"/>
                  <a:ext cx="866801" cy="947834"/>
                </a:xfrm>
                <a:prstGeom prst="round1Rect">
                  <a:avLst/>
                </a:prstGeom>
                <a:solidFill>
                  <a:sysClr val="window" lastClr="FFFFFF">
                    <a:alpha val="70000"/>
                  </a:sysClr>
                </a:solidFill>
                <a:ln w="25400" cap="flat" cmpd="sng" algn="ctr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42" name="Group 222">
                  <a:extLst>
                    <a:ext uri="{FF2B5EF4-FFF2-40B4-BE49-F238E27FC236}">
                      <a16:creationId xmlns:a16="http://schemas.microsoft.com/office/drawing/2014/main" id="{CE2B457C-19A3-2329-0B8D-CAAF5E9051D5}"/>
                    </a:ext>
                  </a:extLst>
                </p:cNvPr>
                <p:cNvGrpSpPr/>
                <p:nvPr/>
              </p:nvGrpSpPr>
              <p:grpSpPr>
                <a:xfrm>
                  <a:off x="21335303" y="11727671"/>
                  <a:ext cx="862106" cy="1311528"/>
                  <a:chOff x="4253132" y="2562093"/>
                  <a:chExt cx="269213" cy="501153"/>
                </a:xfrm>
              </p:grpSpPr>
              <p:grpSp>
                <p:nvGrpSpPr>
                  <p:cNvPr id="143" name="Group 226">
                    <a:extLst>
                      <a:ext uri="{FF2B5EF4-FFF2-40B4-BE49-F238E27FC236}">
                        <a16:creationId xmlns:a16="http://schemas.microsoft.com/office/drawing/2014/main" id="{88013B47-AE81-ACFD-FE8F-58B95D0EE969}"/>
                      </a:ext>
                    </a:extLst>
                  </p:cNvPr>
                  <p:cNvGrpSpPr/>
                  <p:nvPr/>
                </p:nvGrpSpPr>
                <p:grpSpPr>
                  <a:xfrm>
                    <a:off x="4253132" y="2562093"/>
                    <a:ext cx="197161" cy="321777"/>
                    <a:chOff x="6621653" y="1784030"/>
                    <a:chExt cx="2530550" cy="4130005"/>
                  </a:xfrm>
                </p:grpSpPr>
                <p:sp>
                  <p:nvSpPr>
                    <p:cNvPr id="168" name="Freeform 373">
                      <a:extLst>
                        <a:ext uri="{FF2B5EF4-FFF2-40B4-BE49-F238E27FC236}">
                          <a16:creationId xmlns:a16="http://schemas.microsoft.com/office/drawing/2014/main" id="{24A8C7B7-A0D9-29B5-9923-92B0680F0E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7322" y="2669781"/>
                      <a:ext cx="973937" cy="3244254"/>
                    </a:xfrm>
                    <a:custGeom>
                      <a:avLst/>
                      <a:gdLst>
                        <a:gd name="connsiteX0" fmla="*/ 0 w 973937"/>
                        <a:gd name="connsiteY0" fmla="*/ 0 h 3244254"/>
                        <a:gd name="connsiteX1" fmla="*/ 973937 w 973937"/>
                        <a:gd name="connsiteY1" fmla="*/ 0 h 3244254"/>
                        <a:gd name="connsiteX2" fmla="*/ 973937 w 973937"/>
                        <a:gd name="connsiteY2" fmla="*/ 1516289 h 3244254"/>
                        <a:gd name="connsiteX3" fmla="*/ 973937 w 973937"/>
                        <a:gd name="connsiteY3" fmla="*/ 1516290 h 3244254"/>
                        <a:gd name="connsiteX4" fmla="*/ 973937 w 973937"/>
                        <a:gd name="connsiteY4" fmla="*/ 1516290 h 3244254"/>
                        <a:gd name="connsiteX5" fmla="*/ 973698 w 973937"/>
                        <a:gd name="connsiteY5" fmla="*/ 1522323 h 3244254"/>
                        <a:gd name="connsiteX6" fmla="*/ 953949 w 973937"/>
                        <a:gd name="connsiteY6" fmla="*/ 1674116 h 3244254"/>
                        <a:gd name="connsiteX7" fmla="*/ 685992 w 973937"/>
                        <a:gd name="connsiteY7" fmla="*/ 2968401 h 3244254"/>
                        <a:gd name="connsiteX8" fmla="*/ 347253 w 973937"/>
                        <a:gd name="connsiteY8" fmla="*/ 3130187 h 3244254"/>
                        <a:gd name="connsiteX9" fmla="*/ 16365 w 973937"/>
                        <a:gd name="connsiteY9" fmla="*/ 1641949 h 3244254"/>
                        <a:gd name="connsiteX10" fmla="*/ 0 w 973937"/>
                        <a:gd name="connsiteY10" fmla="*/ 1516290 h 3244254"/>
                        <a:gd name="connsiteX11" fmla="*/ 0 w 973937"/>
                        <a:gd name="connsiteY11" fmla="*/ 1516290 h 3244254"/>
                        <a:gd name="connsiteX12" fmla="*/ 0 w 973937"/>
                        <a:gd name="connsiteY12" fmla="*/ 1516289 h 32442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3937" h="3244254">
                          <a:moveTo>
                            <a:pt x="0" y="0"/>
                          </a:moveTo>
                          <a:lnTo>
                            <a:pt x="973937" y="0"/>
                          </a:lnTo>
                          <a:lnTo>
                            <a:pt x="973937" y="1516289"/>
                          </a:lnTo>
                          <a:lnTo>
                            <a:pt x="973937" y="1516290"/>
                          </a:lnTo>
                          <a:lnTo>
                            <a:pt x="973937" y="1516290"/>
                          </a:lnTo>
                          <a:lnTo>
                            <a:pt x="973698" y="1522323"/>
                          </a:lnTo>
                          <a:cubicBezTo>
                            <a:pt x="971223" y="1552461"/>
                            <a:pt x="965324" y="1598068"/>
                            <a:pt x="953949" y="1674116"/>
                          </a:cubicBezTo>
                          <a:cubicBezTo>
                            <a:pt x="908446" y="1978307"/>
                            <a:pt x="746663" y="2781337"/>
                            <a:pt x="685992" y="2968401"/>
                          </a:cubicBezTo>
                          <a:cubicBezTo>
                            <a:pt x="625321" y="3155466"/>
                            <a:pt x="463536" y="3387190"/>
                            <a:pt x="347253" y="3130187"/>
                          </a:cubicBezTo>
                          <a:cubicBezTo>
                            <a:pt x="245504" y="2905309"/>
                            <a:pt x="93436" y="2177220"/>
                            <a:pt x="16365" y="1641949"/>
                          </a:cubicBezTo>
                          <a:lnTo>
                            <a:pt x="0" y="1516290"/>
                          </a:lnTo>
                          <a:lnTo>
                            <a:pt x="0" y="1516290"/>
                          </a:lnTo>
                          <a:lnTo>
                            <a:pt x="0" y="1516289"/>
                          </a:lnTo>
                          <a:close/>
                        </a:path>
                      </a:pathLst>
                    </a:custGeom>
                    <a:solidFill>
                      <a:srgbClr val="5B9BD5"/>
                    </a:solidFill>
                    <a:ln w="1905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69" name="Group 356">
                      <a:extLst>
                        <a:ext uri="{FF2B5EF4-FFF2-40B4-BE49-F238E27FC236}">
                          <a16:creationId xmlns:a16="http://schemas.microsoft.com/office/drawing/2014/main" id="{56F591E6-E799-4F67-7026-8BE8AA2EA7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21653" y="1784030"/>
                      <a:ext cx="2530550" cy="880988"/>
                      <a:chOff x="5345302" y="1788793"/>
                      <a:chExt cx="2530550" cy="880988"/>
                    </a:xfrm>
                  </p:grpSpPr>
                  <p:sp>
                    <p:nvSpPr>
                      <p:cNvPr id="173" name="Freeform 378">
                        <a:extLst>
                          <a:ext uri="{FF2B5EF4-FFF2-40B4-BE49-F238E27FC236}">
                            <a16:creationId xmlns:a16="http://schemas.microsoft.com/office/drawing/2014/main" id="{67FEDADF-3943-BF78-9A39-09EB5F965E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8729" y="2406890"/>
                        <a:ext cx="487235" cy="142639"/>
                      </a:xfrm>
                      <a:custGeom>
                        <a:avLst/>
                        <a:gdLst>
                          <a:gd name="connsiteX0" fmla="*/ 0 w 487235"/>
                          <a:gd name="connsiteY0" fmla="*/ 0 h 142639"/>
                          <a:gd name="connsiteX1" fmla="*/ 206908 w 487235"/>
                          <a:gd name="connsiteY1" fmla="*/ 133489 h 142639"/>
                          <a:gd name="connsiteX2" fmla="*/ 487235 w 487235"/>
                          <a:gd name="connsiteY2" fmla="*/ 120140 h 1426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7235" h="142639">
                            <a:moveTo>
                              <a:pt x="0" y="0"/>
                            </a:moveTo>
                            <a:cubicBezTo>
                              <a:pt x="62851" y="56733"/>
                              <a:pt x="125702" y="113466"/>
                              <a:pt x="206908" y="133489"/>
                            </a:cubicBezTo>
                            <a:cubicBezTo>
                              <a:pt x="288114" y="153512"/>
                              <a:pt x="387674" y="136826"/>
                              <a:pt x="487235" y="120140"/>
                            </a:cubicBez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74" name="Rectangle 362">
                        <a:extLst>
                          <a:ext uri="{FF2B5EF4-FFF2-40B4-BE49-F238E27FC236}">
                            <a16:creationId xmlns:a16="http://schemas.microsoft.com/office/drawing/2014/main" id="{0E03F8B5-D374-198D-2DBB-EFD1708786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7328" y="2486179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175" name="Group 363">
                        <a:extLst>
                          <a:ext uri="{FF2B5EF4-FFF2-40B4-BE49-F238E27FC236}">
                            <a16:creationId xmlns:a16="http://schemas.microsoft.com/office/drawing/2014/main" id="{0DE4A4E2-BFF1-CADD-CCBD-E84E5FA2D6AB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80000">
                        <a:off x="5345302" y="1788793"/>
                        <a:ext cx="1108524" cy="466514"/>
                        <a:chOff x="9008832" y="1859860"/>
                        <a:chExt cx="1108524" cy="466514"/>
                      </a:xfrm>
                    </p:grpSpPr>
                    <p:sp>
                      <p:nvSpPr>
                        <p:cNvPr id="177" name="Rectangle 365">
                          <a:extLst>
                            <a:ext uri="{FF2B5EF4-FFF2-40B4-BE49-F238E27FC236}">
                              <a16:creationId xmlns:a16="http://schemas.microsoft.com/office/drawing/2014/main" id="{E7AB0709-6EB9-599D-CFF7-B85F4683D1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6100" y="1859860"/>
                          <a:ext cx="893989" cy="282912"/>
                        </a:xfrm>
                        <a:prstGeom prst="rect">
                          <a:avLst/>
                        </a:prstGeom>
                        <a:solidFill>
                          <a:srgbClr val="5B9BD5"/>
                        </a:solidFill>
                        <a:ln w="12700" cap="flat" cmpd="sng" algn="ctr">
                          <a:solidFill>
                            <a:srgbClr val="5B9BD5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78" name="Rectangle 372">
                          <a:extLst>
                            <a:ext uri="{FF2B5EF4-FFF2-40B4-BE49-F238E27FC236}">
                              <a16:creationId xmlns:a16="http://schemas.microsoft.com/office/drawing/2014/main" id="{0AA1395D-0480-E5A0-5705-888B822F15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08832" y="2142772"/>
                          <a:ext cx="1108524" cy="183602"/>
                        </a:xfrm>
                        <a:prstGeom prst="rect">
                          <a:avLst/>
                        </a:prstGeom>
                        <a:solidFill>
                          <a:srgbClr val="5B9BD5"/>
                        </a:solidFill>
                        <a:ln w="12700" cap="flat" cmpd="sng" algn="ctr">
                          <a:solidFill>
                            <a:srgbClr val="5B9BD5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sp>
                    <p:nvSpPr>
                      <p:cNvPr id="176" name="Freeform 381">
                        <a:extLst>
                          <a:ext uri="{FF2B5EF4-FFF2-40B4-BE49-F238E27FC236}">
                            <a16:creationId xmlns:a16="http://schemas.microsoft.com/office/drawing/2014/main" id="{EDE005B9-8860-1359-0C07-F793A2328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0660" y="2462873"/>
                        <a:ext cx="487235" cy="142639"/>
                      </a:xfrm>
                      <a:custGeom>
                        <a:avLst/>
                        <a:gdLst>
                          <a:gd name="connsiteX0" fmla="*/ 0 w 487235"/>
                          <a:gd name="connsiteY0" fmla="*/ 0 h 142639"/>
                          <a:gd name="connsiteX1" fmla="*/ 206908 w 487235"/>
                          <a:gd name="connsiteY1" fmla="*/ 133489 h 142639"/>
                          <a:gd name="connsiteX2" fmla="*/ 487235 w 487235"/>
                          <a:gd name="connsiteY2" fmla="*/ 120140 h 1426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7235" h="142639">
                            <a:moveTo>
                              <a:pt x="0" y="0"/>
                            </a:moveTo>
                            <a:cubicBezTo>
                              <a:pt x="62851" y="56733"/>
                              <a:pt x="125702" y="113466"/>
                              <a:pt x="206908" y="133489"/>
                            </a:cubicBezTo>
                            <a:cubicBezTo>
                              <a:pt x="288114" y="153512"/>
                              <a:pt x="387674" y="136826"/>
                              <a:pt x="487235" y="120140"/>
                            </a:cubicBez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cxnSp>
                  <p:nvCxnSpPr>
                    <p:cNvPr id="170" name="Straight Connector 357">
                      <a:extLst>
                        <a:ext uri="{FF2B5EF4-FFF2-40B4-BE49-F238E27FC236}">
                          <a16:creationId xmlns:a16="http://schemas.microsoft.com/office/drawing/2014/main" id="{4CB8BA72-CB40-283A-8333-EE557FBBD0F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39958" y="2936759"/>
                      <a:ext cx="500584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D3E50">
                          <a:shade val="95000"/>
                          <a:satMod val="105000"/>
                        </a:srgbClr>
                      </a:solidFill>
                      <a:prstDash val="solid"/>
                      <a:miter/>
                    </a:ln>
                    <a:effectLst/>
                  </p:spPr>
                </p:cxnSp>
                <p:cxnSp>
                  <p:nvCxnSpPr>
                    <p:cNvPr id="171" name="Straight Connector 358">
                      <a:extLst>
                        <a:ext uri="{FF2B5EF4-FFF2-40B4-BE49-F238E27FC236}">
                          <a16:creationId xmlns:a16="http://schemas.microsoft.com/office/drawing/2014/main" id="{13A3E5AD-B3FD-FA29-C0F7-79B342A566B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39958" y="3736582"/>
                      <a:ext cx="500584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D3E50">
                          <a:shade val="95000"/>
                          <a:satMod val="105000"/>
                        </a:srgbClr>
                      </a:solidFill>
                      <a:prstDash val="solid"/>
                      <a:miter/>
                    </a:ln>
                    <a:effectLst/>
                  </p:spPr>
                </p:cxnSp>
                <p:sp>
                  <p:nvSpPr>
                    <p:cNvPr id="172" name="Freeform 377">
                      <a:extLst>
                        <a:ext uri="{FF2B5EF4-FFF2-40B4-BE49-F238E27FC236}">
                          <a16:creationId xmlns:a16="http://schemas.microsoft.com/office/drawing/2014/main" id="{60BBFAC0-BC3C-8F07-1C2F-EC438BB81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8205" y="4248147"/>
                      <a:ext cx="930894" cy="1651597"/>
                    </a:xfrm>
                    <a:custGeom>
                      <a:avLst/>
                      <a:gdLst>
                        <a:gd name="connsiteX0" fmla="*/ 0 w 1285750"/>
                        <a:gd name="connsiteY0" fmla="*/ 0 h 2281185"/>
                        <a:gd name="connsiteX1" fmla="*/ 1285750 w 1285750"/>
                        <a:gd name="connsiteY1" fmla="*/ 0 h 2281185"/>
                        <a:gd name="connsiteX2" fmla="*/ 1285435 w 1285750"/>
                        <a:gd name="connsiteY2" fmla="*/ 7966 h 2281185"/>
                        <a:gd name="connsiteX3" fmla="*/ 1259362 w 1285750"/>
                        <a:gd name="connsiteY3" fmla="*/ 208356 h 2281185"/>
                        <a:gd name="connsiteX4" fmla="*/ 905617 w 1285750"/>
                        <a:gd name="connsiteY4" fmla="*/ 1917016 h 2281185"/>
                        <a:gd name="connsiteX5" fmla="*/ 458428 w 1285750"/>
                        <a:gd name="connsiteY5" fmla="*/ 2130598 h 2281185"/>
                        <a:gd name="connsiteX6" fmla="*/ 21604 w 1285750"/>
                        <a:gd name="connsiteY6" fmla="*/ 165891 h 22811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85750" h="2281185">
                          <a:moveTo>
                            <a:pt x="0" y="0"/>
                          </a:moveTo>
                          <a:lnTo>
                            <a:pt x="1285750" y="0"/>
                          </a:lnTo>
                          <a:lnTo>
                            <a:pt x="1285435" y="7966"/>
                          </a:lnTo>
                          <a:cubicBezTo>
                            <a:pt x="1282167" y="47752"/>
                            <a:pt x="1274380" y="107961"/>
                            <a:pt x="1259362" y="208356"/>
                          </a:cubicBezTo>
                          <a:cubicBezTo>
                            <a:pt x="1199292" y="609936"/>
                            <a:pt x="985712" y="1670061"/>
                            <a:pt x="905617" y="1917016"/>
                          </a:cubicBezTo>
                          <a:cubicBezTo>
                            <a:pt x="825522" y="2163971"/>
                            <a:pt x="611941" y="2469883"/>
                            <a:pt x="458428" y="2130598"/>
                          </a:cubicBezTo>
                          <a:cubicBezTo>
                            <a:pt x="324104" y="1833724"/>
                            <a:pt x="123350" y="872533"/>
                            <a:pt x="21604" y="165891"/>
                          </a:cubicBezTo>
                          <a:close/>
                        </a:path>
                      </a:pathLst>
                    </a:cu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44" name="Group 228">
                    <a:extLst>
                      <a:ext uri="{FF2B5EF4-FFF2-40B4-BE49-F238E27FC236}">
                        <a16:creationId xmlns:a16="http://schemas.microsoft.com/office/drawing/2014/main" id="{526FA264-9A0B-FB5E-72E7-E6D812147AB7}"/>
                      </a:ext>
                    </a:extLst>
                  </p:cNvPr>
                  <p:cNvGrpSpPr/>
                  <p:nvPr/>
                </p:nvGrpSpPr>
                <p:grpSpPr>
                  <a:xfrm>
                    <a:off x="4325184" y="2659134"/>
                    <a:ext cx="197161" cy="321777"/>
                    <a:chOff x="6621653" y="1784030"/>
                    <a:chExt cx="2530550" cy="4130005"/>
                  </a:xfrm>
                </p:grpSpPr>
                <p:sp>
                  <p:nvSpPr>
                    <p:cNvPr id="157" name="Freeform 362">
                      <a:extLst>
                        <a:ext uri="{FF2B5EF4-FFF2-40B4-BE49-F238E27FC236}">
                          <a16:creationId xmlns:a16="http://schemas.microsoft.com/office/drawing/2014/main" id="{8A3AF6D3-BCBA-229F-64F2-CF91E0DD1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7322" y="2669781"/>
                      <a:ext cx="973937" cy="3244254"/>
                    </a:xfrm>
                    <a:custGeom>
                      <a:avLst/>
                      <a:gdLst>
                        <a:gd name="connsiteX0" fmla="*/ 0 w 973937"/>
                        <a:gd name="connsiteY0" fmla="*/ 0 h 3244254"/>
                        <a:gd name="connsiteX1" fmla="*/ 973937 w 973937"/>
                        <a:gd name="connsiteY1" fmla="*/ 0 h 3244254"/>
                        <a:gd name="connsiteX2" fmla="*/ 973937 w 973937"/>
                        <a:gd name="connsiteY2" fmla="*/ 1516289 h 3244254"/>
                        <a:gd name="connsiteX3" fmla="*/ 973937 w 973937"/>
                        <a:gd name="connsiteY3" fmla="*/ 1516290 h 3244254"/>
                        <a:gd name="connsiteX4" fmla="*/ 973937 w 973937"/>
                        <a:gd name="connsiteY4" fmla="*/ 1516290 h 3244254"/>
                        <a:gd name="connsiteX5" fmla="*/ 973698 w 973937"/>
                        <a:gd name="connsiteY5" fmla="*/ 1522323 h 3244254"/>
                        <a:gd name="connsiteX6" fmla="*/ 953949 w 973937"/>
                        <a:gd name="connsiteY6" fmla="*/ 1674116 h 3244254"/>
                        <a:gd name="connsiteX7" fmla="*/ 685992 w 973937"/>
                        <a:gd name="connsiteY7" fmla="*/ 2968401 h 3244254"/>
                        <a:gd name="connsiteX8" fmla="*/ 347253 w 973937"/>
                        <a:gd name="connsiteY8" fmla="*/ 3130187 h 3244254"/>
                        <a:gd name="connsiteX9" fmla="*/ 16365 w 973937"/>
                        <a:gd name="connsiteY9" fmla="*/ 1641949 h 3244254"/>
                        <a:gd name="connsiteX10" fmla="*/ 0 w 973937"/>
                        <a:gd name="connsiteY10" fmla="*/ 1516290 h 3244254"/>
                        <a:gd name="connsiteX11" fmla="*/ 0 w 973937"/>
                        <a:gd name="connsiteY11" fmla="*/ 1516290 h 3244254"/>
                        <a:gd name="connsiteX12" fmla="*/ 0 w 973937"/>
                        <a:gd name="connsiteY12" fmla="*/ 1516289 h 32442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3937" h="3244254">
                          <a:moveTo>
                            <a:pt x="0" y="0"/>
                          </a:moveTo>
                          <a:lnTo>
                            <a:pt x="973937" y="0"/>
                          </a:lnTo>
                          <a:lnTo>
                            <a:pt x="973937" y="1516289"/>
                          </a:lnTo>
                          <a:lnTo>
                            <a:pt x="973937" y="1516290"/>
                          </a:lnTo>
                          <a:lnTo>
                            <a:pt x="973937" y="1516290"/>
                          </a:lnTo>
                          <a:lnTo>
                            <a:pt x="973698" y="1522323"/>
                          </a:lnTo>
                          <a:cubicBezTo>
                            <a:pt x="971223" y="1552461"/>
                            <a:pt x="965324" y="1598068"/>
                            <a:pt x="953949" y="1674116"/>
                          </a:cubicBezTo>
                          <a:cubicBezTo>
                            <a:pt x="908446" y="1978307"/>
                            <a:pt x="746663" y="2781337"/>
                            <a:pt x="685992" y="2968401"/>
                          </a:cubicBezTo>
                          <a:cubicBezTo>
                            <a:pt x="625321" y="3155466"/>
                            <a:pt x="463536" y="3387190"/>
                            <a:pt x="347253" y="3130187"/>
                          </a:cubicBezTo>
                          <a:cubicBezTo>
                            <a:pt x="245504" y="2905309"/>
                            <a:pt x="93436" y="2177220"/>
                            <a:pt x="16365" y="1641949"/>
                          </a:cubicBezTo>
                          <a:lnTo>
                            <a:pt x="0" y="1516290"/>
                          </a:lnTo>
                          <a:lnTo>
                            <a:pt x="0" y="1516290"/>
                          </a:lnTo>
                          <a:lnTo>
                            <a:pt x="0" y="1516289"/>
                          </a:lnTo>
                          <a:close/>
                        </a:path>
                      </a:pathLst>
                    </a:custGeom>
                    <a:solidFill>
                      <a:srgbClr val="5B9BD5"/>
                    </a:solidFill>
                    <a:ln w="1905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58" name="Group 338">
                      <a:extLst>
                        <a:ext uri="{FF2B5EF4-FFF2-40B4-BE49-F238E27FC236}">
                          <a16:creationId xmlns:a16="http://schemas.microsoft.com/office/drawing/2014/main" id="{4AE9C9F0-5772-7F06-55EF-0A0B435346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21653" y="1784030"/>
                      <a:ext cx="2530550" cy="880988"/>
                      <a:chOff x="5345302" y="1788793"/>
                      <a:chExt cx="2530550" cy="880988"/>
                    </a:xfrm>
                  </p:grpSpPr>
                  <p:sp>
                    <p:nvSpPr>
                      <p:cNvPr id="162" name="Freeform 367">
                        <a:extLst>
                          <a:ext uri="{FF2B5EF4-FFF2-40B4-BE49-F238E27FC236}">
                            <a16:creationId xmlns:a16="http://schemas.microsoft.com/office/drawing/2014/main" id="{1B0A041F-D0EC-BF4B-08E6-69A2600795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8729" y="2406890"/>
                        <a:ext cx="487235" cy="142639"/>
                      </a:xfrm>
                      <a:custGeom>
                        <a:avLst/>
                        <a:gdLst>
                          <a:gd name="connsiteX0" fmla="*/ 0 w 487235"/>
                          <a:gd name="connsiteY0" fmla="*/ 0 h 142639"/>
                          <a:gd name="connsiteX1" fmla="*/ 206908 w 487235"/>
                          <a:gd name="connsiteY1" fmla="*/ 133489 h 142639"/>
                          <a:gd name="connsiteX2" fmla="*/ 487235 w 487235"/>
                          <a:gd name="connsiteY2" fmla="*/ 120140 h 1426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7235" h="142639">
                            <a:moveTo>
                              <a:pt x="0" y="0"/>
                            </a:moveTo>
                            <a:cubicBezTo>
                              <a:pt x="62851" y="56733"/>
                              <a:pt x="125702" y="113466"/>
                              <a:pt x="206908" y="133489"/>
                            </a:cubicBezTo>
                            <a:cubicBezTo>
                              <a:pt x="288114" y="153512"/>
                              <a:pt x="387674" y="136826"/>
                              <a:pt x="487235" y="120140"/>
                            </a:cubicBez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63" name="Rectangle 350">
                        <a:extLst>
                          <a:ext uri="{FF2B5EF4-FFF2-40B4-BE49-F238E27FC236}">
                            <a16:creationId xmlns:a16="http://schemas.microsoft.com/office/drawing/2014/main" id="{82C46867-6E09-8257-C52F-5E0FC4967C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7328" y="2486179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164" name="Group 351">
                        <a:extLst>
                          <a:ext uri="{FF2B5EF4-FFF2-40B4-BE49-F238E27FC236}">
                            <a16:creationId xmlns:a16="http://schemas.microsoft.com/office/drawing/2014/main" id="{628FC399-461E-FAD7-E73C-7C471E7FB1EE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80000">
                        <a:off x="5345302" y="1788793"/>
                        <a:ext cx="1108524" cy="466514"/>
                        <a:chOff x="9008832" y="1859860"/>
                        <a:chExt cx="1108524" cy="466514"/>
                      </a:xfrm>
                    </p:grpSpPr>
                    <p:sp>
                      <p:nvSpPr>
                        <p:cNvPr id="166" name="Rectangle 353">
                          <a:extLst>
                            <a:ext uri="{FF2B5EF4-FFF2-40B4-BE49-F238E27FC236}">
                              <a16:creationId xmlns:a16="http://schemas.microsoft.com/office/drawing/2014/main" id="{67EFF711-3679-0016-2B57-78ABF497DD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6100" y="1859860"/>
                          <a:ext cx="893989" cy="282912"/>
                        </a:xfrm>
                        <a:prstGeom prst="rect">
                          <a:avLst/>
                        </a:prstGeom>
                        <a:solidFill>
                          <a:srgbClr val="5B9BD5"/>
                        </a:solidFill>
                        <a:ln w="12700" cap="flat" cmpd="sng" algn="ctr">
                          <a:solidFill>
                            <a:srgbClr val="5B9BD5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67" name="Rectangle 354">
                          <a:extLst>
                            <a:ext uri="{FF2B5EF4-FFF2-40B4-BE49-F238E27FC236}">
                              <a16:creationId xmlns:a16="http://schemas.microsoft.com/office/drawing/2014/main" id="{13217CF4-6121-F310-1F92-274CD4415C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08832" y="2142772"/>
                          <a:ext cx="1108524" cy="183602"/>
                        </a:xfrm>
                        <a:prstGeom prst="rect">
                          <a:avLst/>
                        </a:prstGeom>
                        <a:solidFill>
                          <a:srgbClr val="5B9BD5"/>
                        </a:solidFill>
                        <a:ln w="12700" cap="flat" cmpd="sng" algn="ctr">
                          <a:solidFill>
                            <a:srgbClr val="5B9BD5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sp>
                    <p:nvSpPr>
                      <p:cNvPr id="165" name="Freeform 370">
                        <a:extLst>
                          <a:ext uri="{FF2B5EF4-FFF2-40B4-BE49-F238E27FC236}">
                            <a16:creationId xmlns:a16="http://schemas.microsoft.com/office/drawing/2014/main" id="{5AFFDD93-EE2C-5602-8033-FEA8D9B571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0660" y="2462873"/>
                        <a:ext cx="487235" cy="142639"/>
                      </a:xfrm>
                      <a:custGeom>
                        <a:avLst/>
                        <a:gdLst>
                          <a:gd name="connsiteX0" fmla="*/ 0 w 487235"/>
                          <a:gd name="connsiteY0" fmla="*/ 0 h 142639"/>
                          <a:gd name="connsiteX1" fmla="*/ 206908 w 487235"/>
                          <a:gd name="connsiteY1" fmla="*/ 133489 h 142639"/>
                          <a:gd name="connsiteX2" fmla="*/ 487235 w 487235"/>
                          <a:gd name="connsiteY2" fmla="*/ 120140 h 1426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7235" h="142639">
                            <a:moveTo>
                              <a:pt x="0" y="0"/>
                            </a:moveTo>
                            <a:cubicBezTo>
                              <a:pt x="62851" y="56733"/>
                              <a:pt x="125702" y="113466"/>
                              <a:pt x="206908" y="133489"/>
                            </a:cubicBezTo>
                            <a:cubicBezTo>
                              <a:pt x="288114" y="153512"/>
                              <a:pt x="387674" y="136826"/>
                              <a:pt x="487235" y="120140"/>
                            </a:cubicBez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cxnSp>
                  <p:nvCxnSpPr>
                    <p:cNvPr id="159" name="Straight Connector 344">
                      <a:extLst>
                        <a:ext uri="{FF2B5EF4-FFF2-40B4-BE49-F238E27FC236}">
                          <a16:creationId xmlns:a16="http://schemas.microsoft.com/office/drawing/2014/main" id="{A01DB656-C073-365E-AD58-33A230B20B4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39958" y="2936759"/>
                      <a:ext cx="500584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D3E50">
                          <a:shade val="95000"/>
                          <a:satMod val="105000"/>
                        </a:srgbClr>
                      </a:solidFill>
                      <a:prstDash val="solid"/>
                      <a:miter/>
                    </a:ln>
                    <a:effectLst/>
                  </p:spPr>
                </p:cxnSp>
                <p:cxnSp>
                  <p:nvCxnSpPr>
                    <p:cNvPr id="160" name="Straight Connector 345">
                      <a:extLst>
                        <a:ext uri="{FF2B5EF4-FFF2-40B4-BE49-F238E27FC236}">
                          <a16:creationId xmlns:a16="http://schemas.microsoft.com/office/drawing/2014/main" id="{D0E8B26F-8574-26BF-8E6C-F5FF751A9A5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39958" y="3736582"/>
                      <a:ext cx="500584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D3E50">
                          <a:shade val="95000"/>
                          <a:satMod val="105000"/>
                        </a:srgbClr>
                      </a:solidFill>
                      <a:prstDash val="solid"/>
                      <a:miter/>
                    </a:ln>
                    <a:effectLst/>
                  </p:spPr>
                </p:cxnSp>
                <p:sp>
                  <p:nvSpPr>
                    <p:cNvPr id="161" name="Freeform 366">
                      <a:extLst>
                        <a:ext uri="{FF2B5EF4-FFF2-40B4-BE49-F238E27FC236}">
                          <a16:creationId xmlns:a16="http://schemas.microsoft.com/office/drawing/2014/main" id="{AA70588F-F91D-5E1D-C0DC-94516A6823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8205" y="4248147"/>
                      <a:ext cx="930894" cy="1651597"/>
                    </a:xfrm>
                    <a:custGeom>
                      <a:avLst/>
                      <a:gdLst>
                        <a:gd name="connsiteX0" fmla="*/ 0 w 1285750"/>
                        <a:gd name="connsiteY0" fmla="*/ 0 h 2281185"/>
                        <a:gd name="connsiteX1" fmla="*/ 1285750 w 1285750"/>
                        <a:gd name="connsiteY1" fmla="*/ 0 h 2281185"/>
                        <a:gd name="connsiteX2" fmla="*/ 1285435 w 1285750"/>
                        <a:gd name="connsiteY2" fmla="*/ 7966 h 2281185"/>
                        <a:gd name="connsiteX3" fmla="*/ 1259362 w 1285750"/>
                        <a:gd name="connsiteY3" fmla="*/ 208356 h 2281185"/>
                        <a:gd name="connsiteX4" fmla="*/ 905617 w 1285750"/>
                        <a:gd name="connsiteY4" fmla="*/ 1917016 h 2281185"/>
                        <a:gd name="connsiteX5" fmla="*/ 458428 w 1285750"/>
                        <a:gd name="connsiteY5" fmla="*/ 2130598 h 2281185"/>
                        <a:gd name="connsiteX6" fmla="*/ 21604 w 1285750"/>
                        <a:gd name="connsiteY6" fmla="*/ 165891 h 22811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85750" h="2281185">
                          <a:moveTo>
                            <a:pt x="0" y="0"/>
                          </a:moveTo>
                          <a:lnTo>
                            <a:pt x="1285750" y="0"/>
                          </a:lnTo>
                          <a:lnTo>
                            <a:pt x="1285435" y="7966"/>
                          </a:lnTo>
                          <a:cubicBezTo>
                            <a:pt x="1282167" y="47752"/>
                            <a:pt x="1274380" y="107961"/>
                            <a:pt x="1259362" y="208356"/>
                          </a:cubicBezTo>
                          <a:cubicBezTo>
                            <a:pt x="1199292" y="609936"/>
                            <a:pt x="985712" y="1670061"/>
                            <a:pt x="905617" y="1917016"/>
                          </a:cubicBezTo>
                          <a:cubicBezTo>
                            <a:pt x="825522" y="2163971"/>
                            <a:pt x="611941" y="2469883"/>
                            <a:pt x="458428" y="2130598"/>
                          </a:cubicBezTo>
                          <a:cubicBezTo>
                            <a:pt x="324104" y="1833724"/>
                            <a:pt x="123350" y="872533"/>
                            <a:pt x="21604" y="165891"/>
                          </a:cubicBezTo>
                          <a:close/>
                        </a:path>
                      </a:pathLst>
                    </a:cu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145" name="Group 233">
                    <a:extLst>
                      <a:ext uri="{FF2B5EF4-FFF2-40B4-BE49-F238E27FC236}">
                        <a16:creationId xmlns:a16="http://schemas.microsoft.com/office/drawing/2014/main" id="{0C1D67C3-8004-CEA4-18B6-EB2DFBAA1E23}"/>
                      </a:ext>
                    </a:extLst>
                  </p:cNvPr>
                  <p:cNvGrpSpPr/>
                  <p:nvPr/>
                </p:nvGrpSpPr>
                <p:grpSpPr>
                  <a:xfrm>
                    <a:off x="4266907" y="2741469"/>
                    <a:ext cx="197161" cy="321777"/>
                    <a:chOff x="6621653" y="1784030"/>
                    <a:chExt cx="2530550" cy="4130005"/>
                  </a:xfrm>
                </p:grpSpPr>
                <p:sp>
                  <p:nvSpPr>
                    <p:cNvPr id="146" name="Freeform 351">
                      <a:extLst>
                        <a:ext uri="{FF2B5EF4-FFF2-40B4-BE49-F238E27FC236}">
                          <a16:creationId xmlns:a16="http://schemas.microsoft.com/office/drawing/2014/main" id="{52009679-5F88-DA43-A1C0-1F622FB5E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7322" y="2669781"/>
                      <a:ext cx="973937" cy="3244254"/>
                    </a:xfrm>
                    <a:custGeom>
                      <a:avLst/>
                      <a:gdLst>
                        <a:gd name="connsiteX0" fmla="*/ 0 w 973937"/>
                        <a:gd name="connsiteY0" fmla="*/ 0 h 3244254"/>
                        <a:gd name="connsiteX1" fmla="*/ 973937 w 973937"/>
                        <a:gd name="connsiteY1" fmla="*/ 0 h 3244254"/>
                        <a:gd name="connsiteX2" fmla="*/ 973937 w 973937"/>
                        <a:gd name="connsiteY2" fmla="*/ 1516289 h 3244254"/>
                        <a:gd name="connsiteX3" fmla="*/ 973937 w 973937"/>
                        <a:gd name="connsiteY3" fmla="*/ 1516290 h 3244254"/>
                        <a:gd name="connsiteX4" fmla="*/ 973937 w 973937"/>
                        <a:gd name="connsiteY4" fmla="*/ 1516290 h 3244254"/>
                        <a:gd name="connsiteX5" fmla="*/ 973698 w 973937"/>
                        <a:gd name="connsiteY5" fmla="*/ 1522323 h 3244254"/>
                        <a:gd name="connsiteX6" fmla="*/ 953949 w 973937"/>
                        <a:gd name="connsiteY6" fmla="*/ 1674116 h 3244254"/>
                        <a:gd name="connsiteX7" fmla="*/ 685992 w 973937"/>
                        <a:gd name="connsiteY7" fmla="*/ 2968401 h 3244254"/>
                        <a:gd name="connsiteX8" fmla="*/ 347253 w 973937"/>
                        <a:gd name="connsiteY8" fmla="*/ 3130187 h 3244254"/>
                        <a:gd name="connsiteX9" fmla="*/ 16365 w 973937"/>
                        <a:gd name="connsiteY9" fmla="*/ 1641949 h 3244254"/>
                        <a:gd name="connsiteX10" fmla="*/ 0 w 973937"/>
                        <a:gd name="connsiteY10" fmla="*/ 1516290 h 3244254"/>
                        <a:gd name="connsiteX11" fmla="*/ 0 w 973937"/>
                        <a:gd name="connsiteY11" fmla="*/ 1516290 h 3244254"/>
                        <a:gd name="connsiteX12" fmla="*/ 0 w 973937"/>
                        <a:gd name="connsiteY12" fmla="*/ 1516289 h 32442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973937" h="3244254">
                          <a:moveTo>
                            <a:pt x="0" y="0"/>
                          </a:moveTo>
                          <a:lnTo>
                            <a:pt x="973937" y="0"/>
                          </a:lnTo>
                          <a:lnTo>
                            <a:pt x="973937" y="1516289"/>
                          </a:lnTo>
                          <a:lnTo>
                            <a:pt x="973937" y="1516290"/>
                          </a:lnTo>
                          <a:lnTo>
                            <a:pt x="973937" y="1516290"/>
                          </a:lnTo>
                          <a:lnTo>
                            <a:pt x="973698" y="1522323"/>
                          </a:lnTo>
                          <a:cubicBezTo>
                            <a:pt x="971223" y="1552461"/>
                            <a:pt x="965324" y="1598068"/>
                            <a:pt x="953949" y="1674116"/>
                          </a:cubicBezTo>
                          <a:cubicBezTo>
                            <a:pt x="908446" y="1978307"/>
                            <a:pt x="746663" y="2781337"/>
                            <a:pt x="685992" y="2968401"/>
                          </a:cubicBezTo>
                          <a:cubicBezTo>
                            <a:pt x="625321" y="3155466"/>
                            <a:pt x="463536" y="3387190"/>
                            <a:pt x="347253" y="3130187"/>
                          </a:cubicBezTo>
                          <a:cubicBezTo>
                            <a:pt x="245504" y="2905309"/>
                            <a:pt x="93436" y="2177220"/>
                            <a:pt x="16365" y="1641949"/>
                          </a:cubicBezTo>
                          <a:lnTo>
                            <a:pt x="0" y="1516290"/>
                          </a:lnTo>
                          <a:lnTo>
                            <a:pt x="0" y="1516290"/>
                          </a:lnTo>
                          <a:lnTo>
                            <a:pt x="0" y="1516289"/>
                          </a:lnTo>
                          <a:close/>
                        </a:path>
                      </a:pathLst>
                    </a:custGeom>
                    <a:solidFill>
                      <a:srgbClr val="5B9BD5"/>
                    </a:solidFill>
                    <a:ln w="1905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147" name="Group 261">
                      <a:extLst>
                        <a:ext uri="{FF2B5EF4-FFF2-40B4-BE49-F238E27FC236}">
                          <a16:creationId xmlns:a16="http://schemas.microsoft.com/office/drawing/2014/main" id="{3927B419-1A23-0BD6-2849-8B3B649EA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21653" y="1784030"/>
                      <a:ext cx="2530550" cy="880988"/>
                      <a:chOff x="5345302" y="1788793"/>
                      <a:chExt cx="2530550" cy="880988"/>
                    </a:xfrm>
                  </p:grpSpPr>
                  <p:sp>
                    <p:nvSpPr>
                      <p:cNvPr id="151" name="Freeform 356">
                        <a:extLst>
                          <a:ext uri="{FF2B5EF4-FFF2-40B4-BE49-F238E27FC236}">
                            <a16:creationId xmlns:a16="http://schemas.microsoft.com/office/drawing/2014/main" id="{754C2157-FE24-CC48-4B38-63042C38E4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08729" y="2406890"/>
                        <a:ext cx="487235" cy="142639"/>
                      </a:xfrm>
                      <a:custGeom>
                        <a:avLst/>
                        <a:gdLst>
                          <a:gd name="connsiteX0" fmla="*/ 0 w 487235"/>
                          <a:gd name="connsiteY0" fmla="*/ 0 h 142639"/>
                          <a:gd name="connsiteX1" fmla="*/ 206908 w 487235"/>
                          <a:gd name="connsiteY1" fmla="*/ 133489 h 142639"/>
                          <a:gd name="connsiteX2" fmla="*/ 487235 w 487235"/>
                          <a:gd name="connsiteY2" fmla="*/ 120140 h 1426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7235" h="142639">
                            <a:moveTo>
                              <a:pt x="0" y="0"/>
                            </a:moveTo>
                            <a:cubicBezTo>
                              <a:pt x="62851" y="56733"/>
                              <a:pt x="125702" y="113466"/>
                              <a:pt x="206908" y="133489"/>
                            </a:cubicBezTo>
                            <a:cubicBezTo>
                              <a:pt x="288114" y="153512"/>
                              <a:pt x="387674" y="136826"/>
                              <a:pt x="487235" y="120140"/>
                            </a:cubicBez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152" name="Rectangle 329">
                        <a:extLst>
                          <a:ext uri="{FF2B5EF4-FFF2-40B4-BE49-F238E27FC236}">
                            <a16:creationId xmlns:a16="http://schemas.microsoft.com/office/drawing/2014/main" id="{376B8F7D-15B8-29E0-FA2A-2D3E7BBD94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67328" y="2486179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grpSp>
                    <p:nvGrpSpPr>
                      <p:cNvPr id="153" name="Group 333">
                        <a:extLst>
                          <a:ext uri="{FF2B5EF4-FFF2-40B4-BE49-F238E27FC236}">
                            <a16:creationId xmlns:a16="http://schemas.microsoft.com/office/drawing/2014/main" id="{0597DB7B-6D17-76F2-5E56-33CB2E08386C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980000">
                        <a:off x="5345302" y="1788793"/>
                        <a:ext cx="1108524" cy="466514"/>
                        <a:chOff x="9008832" y="1859860"/>
                        <a:chExt cx="1108524" cy="466514"/>
                      </a:xfrm>
                    </p:grpSpPr>
                    <p:sp>
                      <p:nvSpPr>
                        <p:cNvPr id="155" name="Rectangle 335">
                          <a:extLst>
                            <a:ext uri="{FF2B5EF4-FFF2-40B4-BE49-F238E27FC236}">
                              <a16:creationId xmlns:a16="http://schemas.microsoft.com/office/drawing/2014/main" id="{69E490F1-EF0C-118A-A690-FB95CFC035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116100" y="1859860"/>
                          <a:ext cx="893989" cy="282912"/>
                        </a:xfrm>
                        <a:prstGeom prst="rect">
                          <a:avLst/>
                        </a:prstGeom>
                        <a:solidFill>
                          <a:srgbClr val="5B9BD5"/>
                        </a:solidFill>
                        <a:ln w="12700" cap="flat" cmpd="sng" algn="ctr">
                          <a:solidFill>
                            <a:srgbClr val="5B9BD5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  <p:sp>
                      <p:nvSpPr>
                        <p:cNvPr id="156" name="Rectangle 336">
                          <a:extLst>
                            <a:ext uri="{FF2B5EF4-FFF2-40B4-BE49-F238E27FC236}">
                              <a16:creationId xmlns:a16="http://schemas.microsoft.com/office/drawing/2014/main" id="{6B67CDB3-60E6-4C46-A315-57CB323E4B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08832" y="2142772"/>
                          <a:ext cx="1108524" cy="183602"/>
                        </a:xfrm>
                        <a:prstGeom prst="rect">
                          <a:avLst/>
                        </a:prstGeom>
                        <a:solidFill>
                          <a:srgbClr val="5B9BD5"/>
                        </a:solidFill>
                        <a:ln w="12700" cap="flat" cmpd="sng" algn="ctr">
                          <a:solidFill>
                            <a:srgbClr val="5B9BD5">
                              <a:shade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24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</a:endParaRPr>
                        </a:p>
                      </p:txBody>
                    </p:sp>
                  </p:grpSp>
                  <p:sp>
                    <p:nvSpPr>
                      <p:cNvPr id="154" name="Freeform 359">
                        <a:extLst>
                          <a:ext uri="{FF2B5EF4-FFF2-40B4-BE49-F238E27FC236}">
                            <a16:creationId xmlns:a16="http://schemas.microsoft.com/office/drawing/2014/main" id="{B6C7F1F2-8BBF-44CD-F5D2-713D389592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280660" y="2462873"/>
                        <a:ext cx="487235" cy="142639"/>
                      </a:xfrm>
                      <a:custGeom>
                        <a:avLst/>
                        <a:gdLst>
                          <a:gd name="connsiteX0" fmla="*/ 0 w 487235"/>
                          <a:gd name="connsiteY0" fmla="*/ 0 h 142639"/>
                          <a:gd name="connsiteX1" fmla="*/ 206908 w 487235"/>
                          <a:gd name="connsiteY1" fmla="*/ 133489 h 142639"/>
                          <a:gd name="connsiteX2" fmla="*/ 487235 w 487235"/>
                          <a:gd name="connsiteY2" fmla="*/ 120140 h 1426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87235" h="142639">
                            <a:moveTo>
                              <a:pt x="0" y="0"/>
                            </a:moveTo>
                            <a:cubicBezTo>
                              <a:pt x="62851" y="56733"/>
                              <a:pt x="125702" y="113466"/>
                              <a:pt x="206908" y="133489"/>
                            </a:cubicBezTo>
                            <a:cubicBezTo>
                              <a:pt x="288114" y="153512"/>
                              <a:pt x="387674" y="136826"/>
                              <a:pt x="487235" y="120140"/>
                            </a:cubicBezTo>
                          </a:path>
                        </a:pathLst>
                      </a:custGeom>
                      <a:noFill/>
                      <a:ln w="28575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cxnSp>
                  <p:nvCxnSpPr>
                    <p:cNvPr id="148" name="Straight Connector 297">
                      <a:extLst>
                        <a:ext uri="{FF2B5EF4-FFF2-40B4-BE49-F238E27FC236}">
                          <a16:creationId xmlns:a16="http://schemas.microsoft.com/office/drawing/2014/main" id="{3D1A8372-BDD4-F6FE-204F-5A10DD55CA5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39958" y="2936759"/>
                      <a:ext cx="500584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D3E50">
                          <a:shade val="95000"/>
                          <a:satMod val="105000"/>
                        </a:srgbClr>
                      </a:solidFill>
                      <a:prstDash val="solid"/>
                      <a:miter/>
                    </a:ln>
                    <a:effectLst/>
                  </p:spPr>
                </p:cxnSp>
                <p:cxnSp>
                  <p:nvCxnSpPr>
                    <p:cNvPr id="149" name="Straight Connector 302">
                      <a:extLst>
                        <a:ext uri="{FF2B5EF4-FFF2-40B4-BE49-F238E27FC236}">
                          <a16:creationId xmlns:a16="http://schemas.microsoft.com/office/drawing/2014/main" id="{4270F9D4-123B-2C91-31CD-A92A2F8E984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139958" y="3736582"/>
                      <a:ext cx="500584" cy="0"/>
                    </a:xfrm>
                    <a:prstGeom prst="line">
                      <a:avLst/>
                    </a:prstGeom>
                    <a:noFill/>
                    <a:ln w="9525" cap="flat" cmpd="sng" algn="ctr">
                      <a:solidFill>
                        <a:srgbClr val="2D3E50">
                          <a:shade val="95000"/>
                          <a:satMod val="105000"/>
                        </a:srgbClr>
                      </a:solidFill>
                      <a:prstDash val="solid"/>
                      <a:miter/>
                    </a:ln>
                    <a:effectLst/>
                  </p:spPr>
                </p:cxnSp>
                <p:sp>
                  <p:nvSpPr>
                    <p:cNvPr id="150" name="Freeform 355">
                      <a:extLst>
                        <a:ext uri="{FF2B5EF4-FFF2-40B4-BE49-F238E27FC236}">
                          <a16:creationId xmlns:a16="http://schemas.microsoft.com/office/drawing/2014/main" id="{4298CD91-6558-0AE4-CA52-3E766E2484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8205" y="4248147"/>
                      <a:ext cx="930894" cy="1651597"/>
                    </a:xfrm>
                    <a:custGeom>
                      <a:avLst/>
                      <a:gdLst>
                        <a:gd name="connsiteX0" fmla="*/ 0 w 1285750"/>
                        <a:gd name="connsiteY0" fmla="*/ 0 h 2281185"/>
                        <a:gd name="connsiteX1" fmla="*/ 1285750 w 1285750"/>
                        <a:gd name="connsiteY1" fmla="*/ 0 h 2281185"/>
                        <a:gd name="connsiteX2" fmla="*/ 1285435 w 1285750"/>
                        <a:gd name="connsiteY2" fmla="*/ 7966 h 2281185"/>
                        <a:gd name="connsiteX3" fmla="*/ 1259362 w 1285750"/>
                        <a:gd name="connsiteY3" fmla="*/ 208356 h 2281185"/>
                        <a:gd name="connsiteX4" fmla="*/ 905617 w 1285750"/>
                        <a:gd name="connsiteY4" fmla="*/ 1917016 h 2281185"/>
                        <a:gd name="connsiteX5" fmla="*/ 458428 w 1285750"/>
                        <a:gd name="connsiteY5" fmla="*/ 2130598 h 2281185"/>
                        <a:gd name="connsiteX6" fmla="*/ 21604 w 1285750"/>
                        <a:gd name="connsiteY6" fmla="*/ 165891 h 22811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85750" h="2281185">
                          <a:moveTo>
                            <a:pt x="0" y="0"/>
                          </a:moveTo>
                          <a:lnTo>
                            <a:pt x="1285750" y="0"/>
                          </a:lnTo>
                          <a:lnTo>
                            <a:pt x="1285435" y="7966"/>
                          </a:lnTo>
                          <a:cubicBezTo>
                            <a:pt x="1282167" y="47752"/>
                            <a:pt x="1274380" y="107961"/>
                            <a:pt x="1259362" y="208356"/>
                          </a:cubicBezTo>
                          <a:cubicBezTo>
                            <a:pt x="1199292" y="609936"/>
                            <a:pt x="985712" y="1670061"/>
                            <a:pt x="905617" y="1917016"/>
                          </a:cubicBezTo>
                          <a:cubicBezTo>
                            <a:pt x="825522" y="2163971"/>
                            <a:pt x="611941" y="2469883"/>
                            <a:pt x="458428" y="2130598"/>
                          </a:cubicBezTo>
                          <a:cubicBezTo>
                            <a:pt x="324104" y="1833724"/>
                            <a:pt x="123350" y="872533"/>
                            <a:pt x="21604" y="165891"/>
                          </a:cubicBezTo>
                          <a:close/>
                        </a:path>
                      </a:pathLst>
                    </a:cu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12700" cap="flat" cmpd="sng" algn="ctr">
                      <a:noFill/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</p:grpSp>
          </p:grpSp>
          <p:sp>
            <p:nvSpPr>
              <p:cNvPr id="123" name="TextBox 8">
                <a:extLst>
                  <a:ext uri="{FF2B5EF4-FFF2-40B4-BE49-F238E27FC236}">
                    <a16:creationId xmlns:a16="http://schemas.microsoft.com/office/drawing/2014/main" id="{A1E8D9D6-CD6D-8A96-D722-C5A191E3A7CF}"/>
                  </a:ext>
                </a:extLst>
              </p:cNvPr>
              <p:cNvSpPr txBox="1"/>
              <p:nvPr/>
            </p:nvSpPr>
            <p:spPr>
              <a:xfrm>
                <a:off x="12392861" y="12840004"/>
                <a:ext cx="1750799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material</a:t>
                </a:r>
              </a:p>
            </p:txBody>
          </p:sp>
          <p:sp>
            <p:nvSpPr>
              <p:cNvPr id="124" name="TextBox 385">
                <a:extLst>
                  <a:ext uri="{FF2B5EF4-FFF2-40B4-BE49-F238E27FC236}">
                    <a16:creationId xmlns:a16="http://schemas.microsoft.com/office/drawing/2014/main" id="{978BD421-A425-825B-C961-81D43C2CA5D8}"/>
                  </a:ext>
                </a:extLst>
              </p:cNvPr>
              <p:cNvSpPr txBox="1"/>
              <p:nvPr/>
            </p:nvSpPr>
            <p:spPr>
              <a:xfrm>
                <a:off x="21922498" y="12840004"/>
                <a:ext cx="2730235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samples/data</a:t>
                </a:r>
              </a:p>
            </p:txBody>
          </p:sp>
          <p:sp>
            <p:nvSpPr>
              <p:cNvPr id="125" name="TextBox 403">
                <a:extLst>
                  <a:ext uri="{FF2B5EF4-FFF2-40B4-BE49-F238E27FC236}">
                    <a16:creationId xmlns:a16="http://schemas.microsoft.com/office/drawing/2014/main" id="{EA1D4443-241A-6581-2838-FAB3DAF4BF40}"/>
                  </a:ext>
                </a:extLst>
              </p:cNvPr>
              <p:cNvSpPr txBox="1"/>
              <p:nvPr/>
            </p:nvSpPr>
            <p:spPr>
              <a:xfrm>
                <a:off x="14469782" y="10814909"/>
                <a:ext cx="6668829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rPr>
                  <a:t>characteristics </a:t>
                </a:r>
              </a:p>
            </p:txBody>
          </p:sp>
          <p:grpSp>
            <p:nvGrpSpPr>
              <p:cNvPr id="126" name="Gruppieren 125">
                <a:extLst>
                  <a:ext uri="{FF2B5EF4-FFF2-40B4-BE49-F238E27FC236}">
                    <a16:creationId xmlns:a16="http://schemas.microsoft.com/office/drawing/2014/main" id="{9471AA52-639A-D9C4-57B9-66F0EFE39380}"/>
                  </a:ext>
                </a:extLst>
              </p:cNvPr>
              <p:cNvGrpSpPr/>
              <p:nvPr/>
            </p:nvGrpSpPr>
            <p:grpSpPr>
              <a:xfrm>
                <a:off x="14409223" y="11777861"/>
                <a:ext cx="6789946" cy="446353"/>
                <a:chOff x="14278882" y="11777861"/>
                <a:chExt cx="6789946" cy="446353"/>
              </a:xfrm>
            </p:grpSpPr>
            <p:cxnSp>
              <p:nvCxnSpPr>
                <p:cNvPr id="127" name="Straight Arrow Connector 402">
                  <a:extLst>
                    <a:ext uri="{FF2B5EF4-FFF2-40B4-BE49-F238E27FC236}">
                      <a16:creationId xmlns:a16="http://schemas.microsoft.com/office/drawing/2014/main" id="{05C657D3-ECE8-6F24-74BD-3518C4F94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78882" y="12001038"/>
                  <a:ext cx="6789946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/>
                  <a:tailEnd type="oval"/>
                </a:ln>
                <a:effectLst/>
              </p:spPr>
            </p:cxnSp>
            <p:sp>
              <p:nvSpPr>
                <p:cNvPr id="128" name="Rectangle 386">
                  <a:extLst>
                    <a:ext uri="{FF2B5EF4-FFF2-40B4-BE49-F238E27FC236}">
                      <a16:creationId xmlns:a16="http://schemas.microsoft.com/office/drawing/2014/main" id="{56B5C91F-412C-1E16-93BD-0D4D9A6FAE81}"/>
                    </a:ext>
                  </a:extLst>
                </p:cNvPr>
                <p:cNvSpPr/>
                <p:nvPr/>
              </p:nvSpPr>
              <p:spPr>
                <a:xfrm>
                  <a:off x="18949189" y="11890255"/>
                  <a:ext cx="223913" cy="221568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  <a:miter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129" name="Group 387">
                  <a:extLst>
                    <a:ext uri="{FF2B5EF4-FFF2-40B4-BE49-F238E27FC236}">
                      <a16:creationId xmlns:a16="http://schemas.microsoft.com/office/drawing/2014/main" id="{1FC6CE7D-A1AD-AF73-4531-D3240FF37750}"/>
                    </a:ext>
                  </a:extLst>
                </p:cNvPr>
                <p:cNvGrpSpPr/>
                <p:nvPr/>
              </p:nvGrpSpPr>
              <p:grpSpPr>
                <a:xfrm>
                  <a:off x="15057376" y="11777861"/>
                  <a:ext cx="912475" cy="446353"/>
                  <a:chOff x="4524962" y="5334050"/>
                  <a:chExt cx="538736" cy="322473"/>
                </a:xfrm>
              </p:grpSpPr>
              <p:sp>
                <p:nvSpPr>
                  <p:cNvPr id="138" name="Rechteck: abgerundete Ecken 87">
                    <a:extLst>
                      <a:ext uri="{FF2B5EF4-FFF2-40B4-BE49-F238E27FC236}">
                        <a16:creationId xmlns:a16="http://schemas.microsoft.com/office/drawing/2014/main" id="{6A0B0DFA-F096-06D0-7C6B-C877D495E154}"/>
                      </a:ext>
                    </a:extLst>
                  </p:cNvPr>
                  <p:cNvSpPr/>
                  <p:nvPr/>
                </p:nvSpPr>
                <p:spPr>
                  <a:xfrm>
                    <a:off x="4524962" y="5334050"/>
                    <a:ext cx="427527" cy="322473"/>
                  </a:xfrm>
                  <a:prstGeom prst="roundRect">
                    <a:avLst/>
                  </a:pr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 anchorCtr="0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9" name="TextBox 389">
                    <a:extLst>
                      <a:ext uri="{FF2B5EF4-FFF2-40B4-BE49-F238E27FC236}">
                        <a16:creationId xmlns:a16="http://schemas.microsoft.com/office/drawing/2014/main" id="{64DF499F-DB55-7640-027B-913F01003996}"/>
                      </a:ext>
                    </a:extLst>
                  </p:cNvPr>
                  <p:cNvSpPr txBox="1"/>
                  <p:nvPr/>
                </p:nvSpPr>
                <p:spPr>
                  <a:xfrm>
                    <a:off x="4641527" y="5359377"/>
                    <a:ext cx="422171" cy="2223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C</a:t>
                    </a:r>
                    <a:r>
                      <a:rPr kumimoji="0" lang="en-US" sz="2000" b="0" i="0" u="none" strike="noStrike" kern="0" cap="none" spc="0" normalizeH="0" baseline="-25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1</a:t>
                    </a:r>
                  </a:p>
                </p:txBody>
              </p:sp>
            </p:grpSp>
            <p:sp>
              <p:nvSpPr>
                <p:cNvPr id="130" name="Rechteck: abgerundete Ecken 87">
                  <a:extLst>
                    <a:ext uri="{FF2B5EF4-FFF2-40B4-BE49-F238E27FC236}">
                      <a16:creationId xmlns:a16="http://schemas.microsoft.com/office/drawing/2014/main" id="{15A810C5-E0A9-A71F-7D1C-FDB9EA86EC89}"/>
                    </a:ext>
                  </a:extLst>
                </p:cNvPr>
                <p:cNvSpPr/>
                <p:nvPr/>
              </p:nvSpPr>
              <p:spPr>
                <a:xfrm>
                  <a:off x="15907951" y="11777861"/>
                  <a:ext cx="724113" cy="44635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1" name="Rechteck: abgerundete Ecken 87">
                  <a:extLst>
                    <a:ext uri="{FF2B5EF4-FFF2-40B4-BE49-F238E27FC236}">
                      <a16:creationId xmlns:a16="http://schemas.microsoft.com/office/drawing/2014/main" id="{27B67D69-2C91-6107-D921-C8D8A14820D5}"/>
                    </a:ext>
                  </a:extLst>
                </p:cNvPr>
                <p:cNvSpPr/>
                <p:nvPr/>
              </p:nvSpPr>
              <p:spPr>
                <a:xfrm>
                  <a:off x="16758548" y="11777861"/>
                  <a:ext cx="724113" cy="44635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2" name="Rechteck: abgerundete Ecken 87">
                  <a:extLst>
                    <a:ext uri="{FF2B5EF4-FFF2-40B4-BE49-F238E27FC236}">
                      <a16:creationId xmlns:a16="http://schemas.microsoft.com/office/drawing/2014/main" id="{DE142A32-FA68-1169-F7E9-514CC5D6E8FA}"/>
                    </a:ext>
                  </a:extLst>
                </p:cNvPr>
                <p:cNvSpPr/>
                <p:nvPr/>
              </p:nvSpPr>
              <p:spPr>
                <a:xfrm>
                  <a:off x="17642043" y="11777861"/>
                  <a:ext cx="1508057" cy="44635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3" name="Rechteck: abgerundete Ecken 87">
                  <a:extLst>
                    <a:ext uri="{FF2B5EF4-FFF2-40B4-BE49-F238E27FC236}">
                      <a16:creationId xmlns:a16="http://schemas.microsoft.com/office/drawing/2014/main" id="{B2705BF2-FE96-BFA5-0988-09F8B68BDDAC}"/>
                    </a:ext>
                  </a:extLst>
                </p:cNvPr>
                <p:cNvSpPr/>
                <p:nvPr/>
              </p:nvSpPr>
              <p:spPr>
                <a:xfrm>
                  <a:off x="19310337" y="11777861"/>
                  <a:ext cx="724113" cy="44635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4" name="TextBox 404">
                  <a:extLst>
                    <a:ext uri="{FF2B5EF4-FFF2-40B4-BE49-F238E27FC236}">
                      <a16:creationId xmlns:a16="http://schemas.microsoft.com/office/drawing/2014/main" id="{9CC19E8D-194A-D785-50EE-98D4B7410C98}"/>
                    </a:ext>
                  </a:extLst>
                </p:cNvPr>
                <p:cNvSpPr txBox="1"/>
                <p:nvPr/>
              </p:nvSpPr>
              <p:spPr>
                <a:xfrm>
                  <a:off x="16074873" y="11828003"/>
                  <a:ext cx="507386" cy="3077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C</a:t>
                  </a:r>
                  <a:r>
                    <a:rPr kumimoji="0" lang="en-US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2</a:t>
                  </a:r>
                </a:p>
              </p:txBody>
            </p:sp>
            <p:sp>
              <p:nvSpPr>
                <p:cNvPr id="135" name="TextBox 405">
                  <a:extLst>
                    <a:ext uri="{FF2B5EF4-FFF2-40B4-BE49-F238E27FC236}">
                      <a16:creationId xmlns:a16="http://schemas.microsoft.com/office/drawing/2014/main" id="{42D034A9-3C1F-5111-10C2-F42F9062D15D}"/>
                    </a:ext>
                  </a:extLst>
                </p:cNvPr>
                <p:cNvSpPr txBox="1"/>
                <p:nvPr/>
              </p:nvSpPr>
              <p:spPr>
                <a:xfrm>
                  <a:off x="16914826" y="11828003"/>
                  <a:ext cx="507386" cy="3077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C</a:t>
                  </a:r>
                  <a:r>
                    <a:rPr kumimoji="0" lang="en-US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3</a:t>
                  </a:r>
                </a:p>
              </p:txBody>
            </p:sp>
            <p:sp>
              <p:nvSpPr>
                <p:cNvPr id="136" name="TextBox 406">
                  <a:extLst>
                    <a:ext uri="{FF2B5EF4-FFF2-40B4-BE49-F238E27FC236}">
                      <a16:creationId xmlns:a16="http://schemas.microsoft.com/office/drawing/2014/main" id="{2D69567C-966A-97D1-04BA-54C2882F31D4}"/>
                    </a:ext>
                  </a:extLst>
                </p:cNvPr>
                <p:cNvSpPr txBox="1"/>
                <p:nvPr/>
              </p:nvSpPr>
              <p:spPr>
                <a:xfrm>
                  <a:off x="18188040" y="11821619"/>
                  <a:ext cx="507386" cy="3077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…</a:t>
                  </a:r>
                  <a:endParaRPr kumimoji="0" lang="en-US" sz="2000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7" name="TextBox 407">
                  <a:extLst>
                    <a:ext uri="{FF2B5EF4-FFF2-40B4-BE49-F238E27FC236}">
                      <a16:creationId xmlns:a16="http://schemas.microsoft.com/office/drawing/2014/main" id="{50E45B68-9B51-3942-6484-DB4C98841C09}"/>
                    </a:ext>
                  </a:extLst>
                </p:cNvPr>
                <p:cNvSpPr txBox="1"/>
                <p:nvPr/>
              </p:nvSpPr>
              <p:spPr>
                <a:xfrm>
                  <a:off x="19471244" y="11828003"/>
                  <a:ext cx="507386" cy="3077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C</a:t>
                  </a:r>
                  <a:r>
                    <a:rPr kumimoji="0" lang="en-US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n</a:t>
                  </a:r>
                </a:p>
              </p:txBody>
            </p:sp>
          </p:grpSp>
        </p:grpSp>
        <p:grpSp>
          <p:nvGrpSpPr>
            <p:cNvPr id="190" name="Gruppieren 189">
              <a:extLst>
                <a:ext uri="{FF2B5EF4-FFF2-40B4-BE49-F238E27FC236}">
                  <a16:creationId xmlns:a16="http://schemas.microsoft.com/office/drawing/2014/main" id="{6A0B2C2D-A47B-3581-B6DD-B3C79AF9A2C8}"/>
                </a:ext>
              </a:extLst>
            </p:cNvPr>
            <p:cNvGrpSpPr/>
            <p:nvPr/>
          </p:nvGrpSpPr>
          <p:grpSpPr>
            <a:xfrm>
              <a:off x="17486839" y="18776217"/>
              <a:ext cx="10662254" cy="2375975"/>
              <a:chOff x="12411295" y="14451722"/>
              <a:chExt cx="12756439" cy="2812532"/>
            </a:xfrm>
          </p:grpSpPr>
          <p:grpSp>
            <p:nvGrpSpPr>
              <p:cNvPr id="191" name="Group 472">
                <a:extLst>
                  <a:ext uri="{FF2B5EF4-FFF2-40B4-BE49-F238E27FC236}">
                    <a16:creationId xmlns:a16="http://schemas.microsoft.com/office/drawing/2014/main" id="{8379E34A-C962-4F7F-C317-188F14D69732}"/>
                  </a:ext>
                </a:extLst>
              </p:cNvPr>
              <p:cNvGrpSpPr/>
              <p:nvPr/>
            </p:nvGrpSpPr>
            <p:grpSpPr>
              <a:xfrm>
                <a:off x="12598523" y="14613799"/>
                <a:ext cx="1189575" cy="1809709"/>
                <a:chOff x="4253132" y="2562093"/>
                <a:chExt cx="269213" cy="501153"/>
              </a:xfrm>
            </p:grpSpPr>
            <p:grpSp>
              <p:nvGrpSpPr>
                <p:cNvPr id="281" name="Group 473">
                  <a:extLst>
                    <a:ext uri="{FF2B5EF4-FFF2-40B4-BE49-F238E27FC236}">
                      <a16:creationId xmlns:a16="http://schemas.microsoft.com/office/drawing/2014/main" id="{195B57A4-B446-6FB4-8897-B8D6AF31B934}"/>
                    </a:ext>
                  </a:extLst>
                </p:cNvPr>
                <p:cNvGrpSpPr/>
                <p:nvPr/>
              </p:nvGrpSpPr>
              <p:grpSpPr>
                <a:xfrm>
                  <a:off x="4253132" y="2562093"/>
                  <a:ext cx="197161" cy="321777"/>
                  <a:chOff x="6621653" y="1784030"/>
                  <a:chExt cx="2530550" cy="4130005"/>
                </a:xfrm>
              </p:grpSpPr>
              <p:sp>
                <p:nvSpPr>
                  <p:cNvPr id="306" name="Freeform 373">
                    <a:extLst>
                      <a:ext uri="{FF2B5EF4-FFF2-40B4-BE49-F238E27FC236}">
                        <a16:creationId xmlns:a16="http://schemas.microsoft.com/office/drawing/2014/main" id="{C9BBDE36-5269-D0D0-04B8-F3D0CC939617}"/>
                      </a:ext>
                    </a:extLst>
                  </p:cNvPr>
                  <p:cNvSpPr/>
                  <p:nvPr/>
                </p:nvSpPr>
                <p:spPr>
                  <a:xfrm>
                    <a:off x="8117322" y="2669781"/>
                    <a:ext cx="973937" cy="3244254"/>
                  </a:xfrm>
                  <a:custGeom>
                    <a:avLst/>
                    <a:gdLst>
                      <a:gd name="connsiteX0" fmla="*/ 0 w 973937"/>
                      <a:gd name="connsiteY0" fmla="*/ 0 h 3244254"/>
                      <a:gd name="connsiteX1" fmla="*/ 973937 w 973937"/>
                      <a:gd name="connsiteY1" fmla="*/ 0 h 3244254"/>
                      <a:gd name="connsiteX2" fmla="*/ 973937 w 973937"/>
                      <a:gd name="connsiteY2" fmla="*/ 1516289 h 3244254"/>
                      <a:gd name="connsiteX3" fmla="*/ 973937 w 973937"/>
                      <a:gd name="connsiteY3" fmla="*/ 1516290 h 3244254"/>
                      <a:gd name="connsiteX4" fmla="*/ 973937 w 973937"/>
                      <a:gd name="connsiteY4" fmla="*/ 1516290 h 3244254"/>
                      <a:gd name="connsiteX5" fmla="*/ 973698 w 973937"/>
                      <a:gd name="connsiteY5" fmla="*/ 1522323 h 3244254"/>
                      <a:gd name="connsiteX6" fmla="*/ 953949 w 973937"/>
                      <a:gd name="connsiteY6" fmla="*/ 1674116 h 3244254"/>
                      <a:gd name="connsiteX7" fmla="*/ 685992 w 973937"/>
                      <a:gd name="connsiteY7" fmla="*/ 2968401 h 3244254"/>
                      <a:gd name="connsiteX8" fmla="*/ 347253 w 973937"/>
                      <a:gd name="connsiteY8" fmla="*/ 3130187 h 3244254"/>
                      <a:gd name="connsiteX9" fmla="*/ 16365 w 973937"/>
                      <a:gd name="connsiteY9" fmla="*/ 1641949 h 3244254"/>
                      <a:gd name="connsiteX10" fmla="*/ 0 w 973937"/>
                      <a:gd name="connsiteY10" fmla="*/ 1516290 h 3244254"/>
                      <a:gd name="connsiteX11" fmla="*/ 0 w 973937"/>
                      <a:gd name="connsiteY11" fmla="*/ 1516290 h 3244254"/>
                      <a:gd name="connsiteX12" fmla="*/ 0 w 973937"/>
                      <a:gd name="connsiteY12" fmla="*/ 1516289 h 324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3937" h="3244254">
                        <a:moveTo>
                          <a:pt x="0" y="0"/>
                        </a:moveTo>
                        <a:lnTo>
                          <a:pt x="973937" y="0"/>
                        </a:lnTo>
                        <a:lnTo>
                          <a:pt x="973937" y="1516289"/>
                        </a:lnTo>
                        <a:lnTo>
                          <a:pt x="973937" y="1516290"/>
                        </a:lnTo>
                        <a:lnTo>
                          <a:pt x="973937" y="1516290"/>
                        </a:lnTo>
                        <a:lnTo>
                          <a:pt x="973698" y="1522323"/>
                        </a:lnTo>
                        <a:cubicBezTo>
                          <a:pt x="971223" y="1552461"/>
                          <a:pt x="965324" y="1598068"/>
                          <a:pt x="953949" y="1674116"/>
                        </a:cubicBezTo>
                        <a:cubicBezTo>
                          <a:pt x="908446" y="1978307"/>
                          <a:pt x="746663" y="2781337"/>
                          <a:pt x="685992" y="2968401"/>
                        </a:cubicBezTo>
                        <a:cubicBezTo>
                          <a:pt x="625321" y="3155466"/>
                          <a:pt x="463536" y="3387190"/>
                          <a:pt x="347253" y="3130187"/>
                        </a:cubicBezTo>
                        <a:cubicBezTo>
                          <a:pt x="245504" y="2905309"/>
                          <a:pt x="93436" y="2177220"/>
                          <a:pt x="16365" y="1641949"/>
                        </a:cubicBezTo>
                        <a:lnTo>
                          <a:pt x="0" y="1516290"/>
                        </a:lnTo>
                        <a:lnTo>
                          <a:pt x="0" y="1516290"/>
                        </a:lnTo>
                        <a:lnTo>
                          <a:pt x="0" y="1516289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1905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307" name="Group 499">
                    <a:extLst>
                      <a:ext uri="{FF2B5EF4-FFF2-40B4-BE49-F238E27FC236}">
                        <a16:creationId xmlns:a16="http://schemas.microsoft.com/office/drawing/2014/main" id="{9C160A82-1969-9180-5A02-18665DD58377}"/>
                      </a:ext>
                    </a:extLst>
                  </p:cNvPr>
                  <p:cNvGrpSpPr/>
                  <p:nvPr/>
                </p:nvGrpSpPr>
                <p:grpSpPr>
                  <a:xfrm>
                    <a:off x="6621653" y="1784030"/>
                    <a:ext cx="2530550" cy="880988"/>
                    <a:chOff x="5345302" y="1788793"/>
                    <a:chExt cx="2530550" cy="880988"/>
                  </a:xfrm>
                </p:grpSpPr>
                <p:sp>
                  <p:nvSpPr>
                    <p:cNvPr id="311" name="Freeform 378">
                      <a:extLst>
                        <a:ext uri="{FF2B5EF4-FFF2-40B4-BE49-F238E27FC236}">
                          <a16:creationId xmlns:a16="http://schemas.microsoft.com/office/drawing/2014/main" id="{3CEAF2FE-F157-D8C7-155F-32353C0FD7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9" y="2406890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12" name="Rectangle 504">
                      <a:extLst>
                        <a:ext uri="{FF2B5EF4-FFF2-40B4-BE49-F238E27FC236}">
                          <a16:creationId xmlns:a16="http://schemas.microsoft.com/office/drawing/2014/main" id="{DCC469D0-7CF0-07E6-2909-81AC87A0E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328" y="2486179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313" name="Group 505">
                      <a:extLst>
                        <a:ext uri="{FF2B5EF4-FFF2-40B4-BE49-F238E27FC236}">
                          <a16:creationId xmlns:a16="http://schemas.microsoft.com/office/drawing/2014/main" id="{9032F6A9-9609-79EA-FC5D-0B3FD25B37EC}"/>
                        </a:ext>
                      </a:extLst>
                    </p:cNvPr>
                    <p:cNvGrpSpPr/>
                    <p:nvPr/>
                  </p:nvGrpSpPr>
                  <p:grpSpPr>
                    <a:xfrm rot="1980000">
                      <a:off x="5345302" y="1788793"/>
                      <a:ext cx="1108524" cy="466514"/>
                      <a:chOff x="9008832" y="1859860"/>
                      <a:chExt cx="1108524" cy="466514"/>
                    </a:xfrm>
                  </p:grpSpPr>
                  <p:sp>
                    <p:nvSpPr>
                      <p:cNvPr id="315" name="Rectangle 507">
                        <a:extLst>
                          <a:ext uri="{FF2B5EF4-FFF2-40B4-BE49-F238E27FC236}">
                            <a16:creationId xmlns:a16="http://schemas.microsoft.com/office/drawing/2014/main" id="{F2B4D352-6CD3-30DE-C4AB-65338D535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100" y="1859860"/>
                        <a:ext cx="893989" cy="28291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16" name="Rectangle 508">
                        <a:extLst>
                          <a:ext uri="{FF2B5EF4-FFF2-40B4-BE49-F238E27FC236}">
                            <a16:creationId xmlns:a16="http://schemas.microsoft.com/office/drawing/2014/main" id="{9CB85C4C-1681-1826-FA44-292D353F3D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8832" y="2142772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314" name="Freeform 381">
                      <a:extLst>
                        <a:ext uri="{FF2B5EF4-FFF2-40B4-BE49-F238E27FC236}">
                          <a16:creationId xmlns:a16="http://schemas.microsoft.com/office/drawing/2014/main" id="{5AA633C3-F813-1A00-22FA-67B47A76F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660" y="2462873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cxnSp>
                <p:nvCxnSpPr>
                  <p:cNvPr id="308" name="Straight Connector 500">
                    <a:extLst>
                      <a:ext uri="{FF2B5EF4-FFF2-40B4-BE49-F238E27FC236}">
                        <a16:creationId xmlns:a16="http://schemas.microsoft.com/office/drawing/2014/main" id="{BB7EA6C4-FD2F-DFE6-D90E-3CF67842FEB8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2936759"/>
                    <a:ext cx="500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D3E50">
                        <a:shade val="95000"/>
                        <a:satMod val="10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cxnSp>
                <p:nvCxnSpPr>
                  <p:cNvPr id="309" name="Straight Connector 501">
                    <a:extLst>
                      <a:ext uri="{FF2B5EF4-FFF2-40B4-BE49-F238E27FC236}">
                        <a16:creationId xmlns:a16="http://schemas.microsoft.com/office/drawing/2014/main" id="{04A857B8-0DB6-00D7-3EA8-2FCAB87809F1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3736582"/>
                    <a:ext cx="500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D3E50">
                        <a:shade val="95000"/>
                        <a:satMod val="10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sp>
                <p:nvSpPr>
                  <p:cNvPr id="310" name="Freeform 377">
                    <a:extLst>
                      <a:ext uri="{FF2B5EF4-FFF2-40B4-BE49-F238E27FC236}">
                        <a16:creationId xmlns:a16="http://schemas.microsoft.com/office/drawing/2014/main" id="{7537DFA8-D508-B602-6924-CBD164A28CAE}"/>
                      </a:ext>
                    </a:extLst>
                  </p:cNvPr>
                  <p:cNvSpPr/>
                  <p:nvPr/>
                </p:nvSpPr>
                <p:spPr>
                  <a:xfrm>
                    <a:off x="8138205" y="4248147"/>
                    <a:ext cx="930894" cy="1651597"/>
                  </a:xfrm>
                  <a:custGeom>
                    <a:avLst/>
                    <a:gdLst>
                      <a:gd name="connsiteX0" fmla="*/ 0 w 1285750"/>
                      <a:gd name="connsiteY0" fmla="*/ 0 h 2281185"/>
                      <a:gd name="connsiteX1" fmla="*/ 1285750 w 1285750"/>
                      <a:gd name="connsiteY1" fmla="*/ 0 h 2281185"/>
                      <a:gd name="connsiteX2" fmla="*/ 1285435 w 1285750"/>
                      <a:gd name="connsiteY2" fmla="*/ 7966 h 2281185"/>
                      <a:gd name="connsiteX3" fmla="*/ 1259362 w 1285750"/>
                      <a:gd name="connsiteY3" fmla="*/ 208356 h 2281185"/>
                      <a:gd name="connsiteX4" fmla="*/ 905617 w 1285750"/>
                      <a:gd name="connsiteY4" fmla="*/ 1917016 h 2281185"/>
                      <a:gd name="connsiteX5" fmla="*/ 458428 w 1285750"/>
                      <a:gd name="connsiteY5" fmla="*/ 2130598 h 2281185"/>
                      <a:gd name="connsiteX6" fmla="*/ 21604 w 1285750"/>
                      <a:gd name="connsiteY6" fmla="*/ 165891 h 2281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85750" h="2281185">
                        <a:moveTo>
                          <a:pt x="0" y="0"/>
                        </a:moveTo>
                        <a:lnTo>
                          <a:pt x="1285750" y="0"/>
                        </a:lnTo>
                        <a:lnTo>
                          <a:pt x="1285435" y="7966"/>
                        </a:lnTo>
                        <a:cubicBezTo>
                          <a:pt x="1282167" y="47752"/>
                          <a:pt x="1274380" y="107961"/>
                          <a:pt x="1259362" y="208356"/>
                        </a:cubicBezTo>
                        <a:cubicBezTo>
                          <a:pt x="1199292" y="609936"/>
                          <a:pt x="985712" y="1670061"/>
                          <a:pt x="905617" y="1917016"/>
                        </a:cubicBezTo>
                        <a:cubicBezTo>
                          <a:pt x="825522" y="2163971"/>
                          <a:pt x="611941" y="2469883"/>
                          <a:pt x="458428" y="2130598"/>
                        </a:cubicBezTo>
                        <a:cubicBezTo>
                          <a:pt x="324104" y="1833724"/>
                          <a:pt x="123350" y="872533"/>
                          <a:pt x="21604" y="165891"/>
                        </a:cubicBezTo>
                        <a:close/>
                      </a:path>
                    </a:pathLst>
                  </a:custGeom>
                  <a:solidFill>
                    <a:srgbClr val="70AD47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82" name="Group 474">
                  <a:extLst>
                    <a:ext uri="{FF2B5EF4-FFF2-40B4-BE49-F238E27FC236}">
                      <a16:creationId xmlns:a16="http://schemas.microsoft.com/office/drawing/2014/main" id="{CFAA125E-3BA4-0441-6251-ED4F8C32C4E9}"/>
                    </a:ext>
                  </a:extLst>
                </p:cNvPr>
                <p:cNvGrpSpPr/>
                <p:nvPr/>
              </p:nvGrpSpPr>
              <p:grpSpPr>
                <a:xfrm>
                  <a:off x="4325184" y="2659134"/>
                  <a:ext cx="197161" cy="321777"/>
                  <a:chOff x="6621653" y="1784030"/>
                  <a:chExt cx="2530550" cy="4130005"/>
                </a:xfrm>
              </p:grpSpPr>
              <p:sp>
                <p:nvSpPr>
                  <p:cNvPr id="295" name="Freeform 362">
                    <a:extLst>
                      <a:ext uri="{FF2B5EF4-FFF2-40B4-BE49-F238E27FC236}">
                        <a16:creationId xmlns:a16="http://schemas.microsoft.com/office/drawing/2014/main" id="{A1A7F61E-7836-277B-6F74-4016709B86E3}"/>
                      </a:ext>
                    </a:extLst>
                  </p:cNvPr>
                  <p:cNvSpPr/>
                  <p:nvPr/>
                </p:nvSpPr>
                <p:spPr>
                  <a:xfrm>
                    <a:off x="8117322" y="2669781"/>
                    <a:ext cx="973937" cy="3244254"/>
                  </a:xfrm>
                  <a:custGeom>
                    <a:avLst/>
                    <a:gdLst>
                      <a:gd name="connsiteX0" fmla="*/ 0 w 973937"/>
                      <a:gd name="connsiteY0" fmla="*/ 0 h 3244254"/>
                      <a:gd name="connsiteX1" fmla="*/ 973937 w 973937"/>
                      <a:gd name="connsiteY1" fmla="*/ 0 h 3244254"/>
                      <a:gd name="connsiteX2" fmla="*/ 973937 w 973937"/>
                      <a:gd name="connsiteY2" fmla="*/ 1516289 h 3244254"/>
                      <a:gd name="connsiteX3" fmla="*/ 973937 w 973937"/>
                      <a:gd name="connsiteY3" fmla="*/ 1516290 h 3244254"/>
                      <a:gd name="connsiteX4" fmla="*/ 973937 w 973937"/>
                      <a:gd name="connsiteY4" fmla="*/ 1516290 h 3244254"/>
                      <a:gd name="connsiteX5" fmla="*/ 973698 w 973937"/>
                      <a:gd name="connsiteY5" fmla="*/ 1522323 h 3244254"/>
                      <a:gd name="connsiteX6" fmla="*/ 953949 w 973937"/>
                      <a:gd name="connsiteY6" fmla="*/ 1674116 h 3244254"/>
                      <a:gd name="connsiteX7" fmla="*/ 685992 w 973937"/>
                      <a:gd name="connsiteY7" fmla="*/ 2968401 h 3244254"/>
                      <a:gd name="connsiteX8" fmla="*/ 347253 w 973937"/>
                      <a:gd name="connsiteY8" fmla="*/ 3130187 h 3244254"/>
                      <a:gd name="connsiteX9" fmla="*/ 16365 w 973937"/>
                      <a:gd name="connsiteY9" fmla="*/ 1641949 h 3244254"/>
                      <a:gd name="connsiteX10" fmla="*/ 0 w 973937"/>
                      <a:gd name="connsiteY10" fmla="*/ 1516290 h 3244254"/>
                      <a:gd name="connsiteX11" fmla="*/ 0 w 973937"/>
                      <a:gd name="connsiteY11" fmla="*/ 1516290 h 3244254"/>
                      <a:gd name="connsiteX12" fmla="*/ 0 w 973937"/>
                      <a:gd name="connsiteY12" fmla="*/ 1516289 h 324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3937" h="3244254">
                        <a:moveTo>
                          <a:pt x="0" y="0"/>
                        </a:moveTo>
                        <a:lnTo>
                          <a:pt x="973937" y="0"/>
                        </a:lnTo>
                        <a:lnTo>
                          <a:pt x="973937" y="1516289"/>
                        </a:lnTo>
                        <a:lnTo>
                          <a:pt x="973937" y="1516290"/>
                        </a:lnTo>
                        <a:lnTo>
                          <a:pt x="973937" y="1516290"/>
                        </a:lnTo>
                        <a:lnTo>
                          <a:pt x="973698" y="1522323"/>
                        </a:lnTo>
                        <a:cubicBezTo>
                          <a:pt x="971223" y="1552461"/>
                          <a:pt x="965324" y="1598068"/>
                          <a:pt x="953949" y="1674116"/>
                        </a:cubicBezTo>
                        <a:cubicBezTo>
                          <a:pt x="908446" y="1978307"/>
                          <a:pt x="746663" y="2781337"/>
                          <a:pt x="685992" y="2968401"/>
                        </a:cubicBezTo>
                        <a:cubicBezTo>
                          <a:pt x="625321" y="3155466"/>
                          <a:pt x="463536" y="3387190"/>
                          <a:pt x="347253" y="3130187"/>
                        </a:cubicBezTo>
                        <a:cubicBezTo>
                          <a:pt x="245504" y="2905309"/>
                          <a:pt x="93436" y="2177220"/>
                          <a:pt x="16365" y="1641949"/>
                        </a:cubicBezTo>
                        <a:lnTo>
                          <a:pt x="0" y="1516290"/>
                        </a:lnTo>
                        <a:lnTo>
                          <a:pt x="0" y="1516290"/>
                        </a:lnTo>
                        <a:lnTo>
                          <a:pt x="0" y="1516289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1905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296" name="Group 488">
                    <a:extLst>
                      <a:ext uri="{FF2B5EF4-FFF2-40B4-BE49-F238E27FC236}">
                        <a16:creationId xmlns:a16="http://schemas.microsoft.com/office/drawing/2014/main" id="{8CBC0AB6-861F-CC00-D42B-07C6D169D1C7}"/>
                      </a:ext>
                    </a:extLst>
                  </p:cNvPr>
                  <p:cNvGrpSpPr/>
                  <p:nvPr/>
                </p:nvGrpSpPr>
                <p:grpSpPr>
                  <a:xfrm>
                    <a:off x="6621653" y="1784030"/>
                    <a:ext cx="2530550" cy="880988"/>
                    <a:chOff x="5345302" y="1788793"/>
                    <a:chExt cx="2530550" cy="880988"/>
                  </a:xfrm>
                </p:grpSpPr>
                <p:sp>
                  <p:nvSpPr>
                    <p:cNvPr id="300" name="Freeform 367">
                      <a:extLst>
                        <a:ext uri="{FF2B5EF4-FFF2-40B4-BE49-F238E27FC236}">
                          <a16:creationId xmlns:a16="http://schemas.microsoft.com/office/drawing/2014/main" id="{CC870283-DE4A-9E29-25A1-0D3AB118CA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9" y="2406890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301" name="Rectangle 493">
                      <a:extLst>
                        <a:ext uri="{FF2B5EF4-FFF2-40B4-BE49-F238E27FC236}">
                          <a16:creationId xmlns:a16="http://schemas.microsoft.com/office/drawing/2014/main" id="{6450887C-96D8-90FF-9A30-5F750C07B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328" y="2486179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302" name="Group 494">
                      <a:extLst>
                        <a:ext uri="{FF2B5EF4-FFF2-40B4-BE49-F238E27FC236}">
                          <a16:creationId xmlns:a16="http://schemas.microsoft.com/office/drawing/2014/main" id="{967F5FB1-23D1-D3BE-4C0A-2DAEA1556A39}"/>
                        </a:ext>
                      </a:extLst>
                    </p:cNvPr>
                    <p:cNvGrpSpPr/>
                    <p:nvPr/>
                  </p:nvGrpSpPr>
                  <p:grpSpPr>
                    <a:xfrm rot="1980000">
                      <a:off x="5345302" y="1788793"/>
                      <a:ext cx="1108524" cy="466514"/>
                      <a:chOff x="9008832" y="1859860"/>
                      <a:chExt cx="1108524" cy="466514"/>
                    </a:xfrm>
                  </p:grpSpPr>
                  <p:sp>
                    <p:nvSpPr>
                      <p:cNvPr id="304" name="Rectangle 496">
                        <a:extLst>
                          <a:ext uri="{FF2B5EF4-FFF2-40B4-BE49-F238E27FC236}">
                            <a16:creationId xmlns:a16="http://schemas.microsoft.com/office/drawing/2014/main" id="{2D8B3F15-EC9F-4204-9189-70F3A2A56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100" y="1859860"/>
                        <a:ext cx="893989" cy="28291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305" name="Rectangle 497">
                        <a:extLst>
                          <a:ext uri="{FF2B5EF4-FFF2-40B4-BE49-F238E27FC236}">
                            <a16:creationId xmlns:a16="http://schemas.microsoft.com/office/drawing/2014/main" id="{2419E342-F4D6-EE10-E18F-B653D81B47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8832" y="2142772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303" name="Freeform 370">
                      <a:extLst>
                        <a:ext uri="{FF2B5EF4-FFF2-40B4-BE49-F238E27FC236}">
                          <a16:creationId xmlns:a16="http://schemas.microsoft.com/office/drawing/2014/main" id="{021226F7-F1EC-4AF0-DF5C-C483915EC4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660" y="2462873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cxnSp>
                <p:nvCxnSpPr>
                  <p:cNvPr id="297" name="Straight Connector 489">
                    <a:extLst>
                      <a:ext uri="{FF2B5EF4-FFF2-40B4-BE49-F238E27FC236}">
                        <a16:creationId xmlns:a16="http://schemas.microsoft.com/office/drawing/2014/main" id="{A8914CBF-9BEC-1531-6EA5-FD5B7FEE695C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2936759"/>
                    <a:ext cx="500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D3E50">
                        <a:shade val="95000"/>
                        <a:satMod val="10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cxnSp>
                <p:nvCxnSpPr>
                  <p:cNvPr id="298" name="Straight Connector 490">
                    <a:extLst>
                      <a:ext uri="{FF2B5EF4-FFF2-40B4-BE49-F238E27FC236}">
                        <a16:creationId xmlns:a16="http://schemas.microsoft.com/office/drawing/2014/main" id="{D3EF21EA-60BB-A6D1-DCE7-E240BA69A996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3736582"/>
                    <a:ext cx="500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D3E50">
                        <a:shade val="95000"/>
                        <a:satMod val="10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sp>
                <p:nvSpPr>
                  <p:cNvPr id="299" name="Freeform 366">
                    <a:extLst>
                      <a:ext uri="{FF2B5EF4-FFF2-40B4-BE49-F238E27FC236}">
                        <a16:creationId xmlns:a16="http://schemas.microsoft.com/office/drawing/2014/main" id="{3EC62E6A-9FE0-9521-EF62-4E022224A542}"/>
                      </a:ext>
                    </a:extLst>
                  </p:cNvPr>
                  <p:cNvSpPr/>
                  <p:nvPr/>
                </p:nvSpPr>
                <p:spPr>
                  <a:xfrm>
                    <a:off x="8138205" y="4248147"/>
                    <a:ext cx="930894" cy="1651597"/>
                  </a:xfrm>
                  <a:custGeom>
                    <a:avLst/>
                    <a:gdLst>
                      <a:gd name="connsiteX0" fmla="*/ 0 w 1285750"/>
                      <a:gd name="connsiteY0" fmla="*/ 0 h 2281185"/>
                      <a:gd name="connsiteX1" fmla="*/ 1285750 w 1285750"/>
                      <a:gd name="connsiteY1" fmla="*/ 0 h 2281185"/>
                      <a:gd name="connsiteX2" fmla="*/ 1285435 w 1285750"/>
                      <a:gd name="connsiteY2" fmla="*/ 7966 h 2281185"/>
                      <a:gd name="connsiteX3" fmla="*/ 1259362 w 1285750"/>
                      <a:gd name="connsiteY3" fmla="*/ 208356 h 2281185"/>
                      <a:gd name="connsiteX4" fmla="*/ 905617 w 1285750"/>
                      <a:gd name="connsiteY4" fmla="*/ 1917016 h 2281185"/>
                      <a:gd name="connsiteX5" fmla="*/ 458428 w 1285750"/>
                      <a:gd name="connsiteY5" fmla="*/ 2130598 h 2281185"/>
                      <a:gd name="connsiteX6" fmla="*/ 21604 w 1285750"/>
                      <a:gd name="connsiteY6" fmla="*/ 165891 h 2281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85750" h="2281185">
                        <a:moveTo>
                          <a:pt x="0" y="0"/>
                        </a:moveTo>
                        <a:lnTo>
                          <a:pt x="1285750" y="0"/>
                        </a:lnTo>
                        <a:lnTo>
                          <a:pt x="1285435" y="7966"/>
                        </a:lnTo>
                        <a:cubicBezTo>
                          <a:pt x="1282167" y="47752"/>
                          <a:pt x="1274380" y="107961"/>
                          <a:pt x="1259362" y="208356"/>
                        </a:cubicBezTo>
                        <a:cubicBezTo>
                          <a:pt x="1199292" y="609936"/>
                          <a:pt x="985712" y="1670061"/>
                          <a:pt x="905617" y="1917016"/>
                        </a:cubicBezTo>
                        <a:cubicBezTo>
                          <a:pt x="825522" y="2163971"/>
                          <a:pt x="611941" y="2469883"/>
                          <a:pt x="458428" y="2130598"/>
                        </a:cubicBezTo>
                        <a:cubicBezTo>
                          <a:pt x="324104" y="1833724"/>
                          <a:pt x="123350" y="872533"/>
                          <a:pt x="21604" y="165891"/>
                        </a:cubicBezTo>
                        <a:close/>
                      </a:path>
                    </a:pathLst>
                  </a:custGeom>
                  <a:solidFill>
                    <a:srgbClr val="70AD47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283" name="Group 475">
                  <a:extLst>
                    <a:ext uri="{FF2B5EF4-FFF2-40B4-BE49-F238E27FC236}">
                      <a16:creationId xmlns:a16="http://schemas.microsoft.com/office/drawing/2014/main" id="{74CA4EFC-7E8A-0EA0-32D5-F99CA26B80C0}"/>
                    </a:ext>
                  </a:extLst>
                </p:cNvPr>
                <p:cNvGrpSpPr/>
                <p:nvPr/>
              </p:nvGrpSpPr>
              <p:grpSpPr>
                <a:xfrm>
                  <a:off x="4266907" y="2741469"/>
                  <a:ext cx="197161" cy="321777"/>
                  <a:chOff x="6621653" y="1784030"/>
                  <a:chExt cx="2530550" cy="4130005"/>
                </a:xfrm>
              </p:grpSpPr>
              <p:sp>
                <p:nvSpPr>
                  <p:cNvPr id="284" name="Freeform 351">
                    <a:extLst>
                      <a:ext uri="{FF2B5EF4-FFF2-40B4-BE49-F238E27FC236}">
                        <a16:creationId xmlns:a16="http://schemas.microsoft.com/office/drawing/2014/main" id="{B516B497-9E8D-11E4-587C-39F502EED9B8}"/>
                      </a:ext>
                    </a:extLst>
                  </p:cNvPr>
                  <p:cNvSpPr/>
                  <p:nvPr/>
                </p:nvSpPr>
                <p:spPr>
                  <a:xfrm>
                    <a:off x="8117322" y="2669781"/>
                    <a:ext cx="973937" cy="3244254"/>
                  </a:xfrm>
                  <a:custGeom>
                    <a:avLst/>
                    <a:gdLst>
                      <a:gd name="connsiteX0" fmla="*/ 0 w 973937"/>
                      <a:gd name="connsiteY0" fmla="*/ 0 h 3244254"/>
                      <a:gd name="connsiteX1" fmla="*/ 973937 w 973937"/>
                      <a:gd name="connsiteY1" fmla="*/ 0 h 3244254"/>
                      <a:gd name="connsiteX2" fmla="*/ 973937 w 973937"/>
                      <a:gd name="connsiteY2" fmla="*/ 1516289 h 3244254"/>
                      <a:gd name="connsiteX3" fmla="*/ 973937 w 973937"/>
                      <a:gd name="connsiteY3" fmla="*/ 1516290 h 3244254"/>
                      <a:gd name="connsiteX4" fmla="*/ 973937 w 973937"/>
                      <a:gd name="connsiteY4" fmla="*/ 1516290 h 3244254"/>
                      <a:gd name="connsiteX5" fmla="*/ 973698 w 973937"/>
                      <a:gd name="connsiteY5" fmla="*/ 1522323 h 3244254"/>
                      <a:gd name="connsiteX6" fmla="*/ 953949 w 973937"/>
                      <a:gd name="connsiteY6" fmla="*/ 1674116 h 3244254"/>
                      <a:gd name="connsiteX7" fmla="*/ 685992 w 973937"/>
                      <a:gd name="connsiteY7" fmla="*/ 2968401 h 3244254"/>
                      <a:gd name="connsiteX8" fmla="*/ 347253 w 973937"/>
                      <a:gd name="connsiteY8" fmla="*/ 3130187 h 3244254"/>
                      <a:gd name="connsiteX9" fmla="*/ 16365 w 973937"/>
                      <a:gd name="connsiteY9" fmla="*/ 1641949 h 3244254"/>
                      <a:gd name="connsiteX10" fmla="*/ 0 w 973937"/>
                      <a:gd name="connsiteY10" fmla="*/ 1516290 h 3244254"/>
                      <a:gd name="connsiteX11" fmla="*/ 0 w 973937"/>
                      <a:gd name="connsiteY11" fmla="*/ 1516290 h 3244254"/>
                      <a:gd name="connsiteX12" fmla="*/ 0 w 973937"/>
                      <a:gd name="connsiteY12" fmla="*/ 1516289 h 32442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3937" h="3244254">
                        <a:moveTo>
                          <a:pt x="0" y="0"/>
                        </a:moveTo>
                        <a:lnTo>
                          <a:pt x="973937" y="0"/>
                        </a:lnTo>
                        <a:lnTo>
                          <a:pt x="973937" y="1516289"/>
                        </a:lnTo>
                        <a:lnTo>
                          <a:pt x="973937" y="1516290"/>
                        </a:lnTo>
                        <a:lnTo>
                          <a:pt x="973937" y="1516290"/>
                        </a:lnTo>
                        <a:lnTo>
                          <a:pt x="973698" y="1522323"/>
                        </a:lnTo>
                        <a:cubicBezTo>
                          <a:pt x="971223" y="1552461"/>
                          <a:pt x="965324" y="1598068"/>
                          <a:pt x="953949" y="1674116"/>
                        </a:cubicBezTo>
                        <a:cubicBezTo>
                          <a:pt x="908446" y="1978307"/>
                          <a:pt x="746663" y="2781337"/>
                          <a:pt x="685992" y="2968401"/>
                        </a:cubicBezTo>
                        <a:cubicBezTo>
                          <a:pt x="625321" y="3155466"/>
                          <a:pt x="463536" y="3387190"/>
                          <a:pt x="347253" y="3130187"/>
                        </a:cubicBezTo>
                        <a:cubicBezTo>
                          <a:pt x="245504" y="2905309"/>
                          <a:pt x="93436" y="2177220"/>
                          <a:pt x="16365" y="1641949"/>
                        </a:cubicBezTo>
                        <a:lnTo>
                          <a:pt x="0" y="1516290"/>
                        </a:lnTo>
                        <a:lnTo>
                          <a:pt x="0" y="1516290"/>
                        </a:lnTo>
                        <a:lnTo>
                          <a:pt x="0" y="1516289"/>
                        </a:lnTo>
                        <a:close/>
                      </a:path>
                    </a:pathLst>
                  </a:custGeom>
                  <a:solidFill>
                    <a:srgbClr val="5B9BD5"/>
                  </a:solidFill>
                  <a:ln w="1905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285" name="Group 477">
                    <a:extLst>
                      <a:ext uri="{FF2B5EF4-FFF2-40B4-BE49-F238E27FC236}">
                        <a16:creationId xmlns:a16="http://schemas.microsoft.com/office/drawing/2014/main" id="{5B762920-762C-7D87-6446-D40636D880CD}"/>
                      </a:ext>
                    </a:extLst>
                  </p:cNvPr>
                  <p:cNvGrpSpPr/>
                  <p:nvPr/>
                </p:nvGrpSpPr>
                <p:grpSpPr>
                  <a:xfrm>
                    <a:off x="6621653" y="1784030"/>
                    <a:ext cx="2530550" cy="880988"/>
                    <a:chOff x="5345302" y="1788793"/>
                    <a:chExt cx="2530550" cy="880988"/>
                  </a:xfrm>
                </p:grpSpPr>
                <p:sp>
                  <p:nvSpPr>
                    <p:cNvPr id="289" name="Freeform 356">
                      <a:extLst>
                        <a:ext uri="{FF2B5EF4-FFF2-40B4-BE49-F238E27FC236}">
                          <a16:creationId xmlns:a16="http://schemas.microsoft.com/office/drawing/2014/main" id="{6FBBCAD8-AF47-58A6-6915-E196548D89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8729" y="2406890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290" name="Rectangle 482">
                      <a:extLst>
                        <a:ext uri="{FF2B5EF4-FFF2-40B4-BE49-F238E27FC236}">
                          <a16:creationId xmlns:a16="http://schemas.microsoft.com/office/drawing/2014/main" id="{7AE47771-F013-5E6B-17C8-81CFDE43C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7328" y="2486179"/>
                      <a:ext cx="1108524" cy="183602"/>
                    </a:xfrm>
                    <a:prstGeom prst="rect">
                      <a:avLst/>
                    </a:prstGeom>
                    <a:solidFill>
                      <a:srgbClr val="5B9BD5"/>
                    </a:solidFill>
                    <a:ln w="12700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grpSp>
                  <p:nvGrpSpPr>
                    <p:cNvPr id="291" name="Group 483">
                      <a:extLst>
                        <a:ext uri="{FF2B5EF4-FFF2-40B4-BE49-F238E27FC236}">
                          <a16:creationId xmlns:a16="http://schemas.microsoft.com/office/drawing/2014/main" id="{1F8A4DE3-F232-5654-6F0C-2015251FA9B1}"/>
                        </a:ext>
                      </a:extLst>
                    </p:cNvPr>
                    <p:cNvGrpSpPr/>
                    <p:nvPr/>
                  </p:nvGrpSpPr>
                  <p:grpSpPr>
                    <a:xfrm rot="1980000">
                      <a:off x="5345302" y="1788793"/>
                      <a:ext cx="1108524" cy="466514"/>
                      <a:chOff x="9008832" y="1859860"/>
                      <a:chExt cx="1108524" cy="466514"/>
                    </a:xfrm>
                  </p:grpSpPr>
                  <p:sp>
                    <p:nvSpPr>
                      <p:cNvPr id="293" name="Rectangle 485">
                        <a:extLst>
                          <a:ext uri="{FF2B5EF4-FFF2-40B4-BE49-F238E27FC236}">
                            <a16:creationId xmlns:a16="http://schemas.microsoft.com/office/drawing/2014/main" id="{4286CB7B-35E5-81E3-D7A0-F6BB5847DB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116100" y="1859860"/>
                        <a:ext cx="893989" cy="28291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  <p:sp>
                    <p:nvSpPr>
                      <p:cNvPr id="294" name="Rectangle 486">
                        <a:extLst>
                          <a:ext uri="{FF2B5EF4-FFF2-40B4-BE49-F238E27FC236}">
                            <a16:creationId xmlns:a16="http://schemas.microsoft.com/office/drawing/2014/main" id="{D743E8DF-B988-79A5-13C6-FB9C41F28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08832" y="2142772"/>
                        <a:ext cx="1108524" cy="183602"/>
                      </a:xfrm>
                      <a:prstGeom prst="rect">
                        <a:avLst/>
                      </a:prstGeom>
                      <a:solidFill>
                        <a:srgbClr val="5B9BD5"/>
                      </a:solidFill>
                      <a:ln w="12700" cap="flat" cmpd="sng" algn="ctr">
                        <a:solidFill>
                          <a:srgbClr val="5B9BD5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endParaRPr>
                      </a:p>
                    </p:txBody>
                  </p:sp>
                </p:grpSp>
                <p:sp>
                  <p:nvSpPr>
                    <p:cNvPr id="292" name="Freeform 359">
                      <a:extLst>
                        <a:ext uri="{FF2B5EF4-FFF2-40B4-BE49-F238E27FC236}">
                          <a16:creationId xmlns:a16="http://schemas.microsoft.com/office/drawing/2014/main" id="{4F03CA84-4F9B-76BC-C070-BCA3A85A43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0660" y="2462873"/>
                      <a:ext cx="487235" cy="142639"/>
                    </a:xfrm>
                    <a:custGeom>
                      <a:avLst/>
                      <a:gdLst>
                        <a:gd name="connsiteX0" fmla="*/ 0 w 487235"/>
                        <a:gd name="connsiteY0" fmla="*/ 0 h 142639"/>
                        <a:gd name="connsiteX1" fmla="*/ 206908 w 487235"/>
                        <a:gd name="connsiteY1" fmla="*/ 133489 h 142639"/>
                        <a:gd name="connsiteX2" fmla="*/ 487235 w 487235"/>
                        <a:gd name="connsiteY2" fmla="*/ 120140 h 1426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87235" h="142639">
                          <a:moveTo>
                            <a:pt x="0" y="0"/>
                          </a:moveTo>
                          <a:cubicBezTo>
                            <a:pt x="62851" y="56733"/>
                            <a:pt x="125702" y="113466"/>
                            <a:pt x="206908" y="133489"/>
                          </a:cubicBezTo>
                          <a:cubicBezTo>
                            <a:pt x="288114" y="153512"/>
                            <a:pt x="387674" y="136826"/>
                            <a:pt x="487235" y="120140"/>
                          </a:cubicBezTo>
                        </a:path>
                      </a:pathLst>
                    </a:custGeom>
                    <a:noFill/>
                    <a:ln w="28575" cap="flat" cmpd="sng" algn="ctr">
                      <a:solidFill>
                        <a:srgbClr val="5B9BD5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cxnSp>
                <p:nvCxnSpPr>
                  <p:cNvPr id="286" name="Straight Connector 478">
                    <a:extLst>
                      <a:ext uri="{FF2B5EF4-FFF2-40B4-BE49-F238E27FC236}">
                        <a16:creationId xmlns:a16="http://schemas.microsoft.com/office/drawing/2014/main" id="{379045EF-515A-1B27-43E8-7DA430DFC41E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2936759"/>
                    <a:ext cx="500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D3E50">
                        <a:shade val="95000"/>
                        <a:satMod val="10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cxnSp>
                <p:nvCxnSpPr>
                  <p:cNvPr id="287" name="Straight Connector 479">
                    <a:extLst>
                      <a:ext uri="{FF2B5EF4-FFF2-40B4-BE49-F238E27FC236}">
                        <a16:creationId xmlns:a16="http://schemas.microsoft.com/office/drawing/2014/main" id="{54378364-A124-F263-18B6-8220078F1E24}"/>
                      </a:ext>
                    </a:extLst>
                  </p:cNvPr>
                  <p:cNvCxnSpPr/>
                  <p:nvPr/>
                </p:nvCxnSpPr>
                <p:spPr>
                  <a:xfrm>
                    <a:off x="8139958" y="3736582"/>
                    <a:ext cx="500584" cy="0"/>
                  </a:xfrm>
                  <a:prstGeom prst="line">
                    <a:avLst/>
                  </a:prstGeom>
                  <a:noFill/>
                  <a:ln w="9525" cap="flat" cmpd="sng" algn="ctr">
                    <a:solidFill>
                      <a:srgbClr val="2D3E50">
                        <a:shade val="95000"/>
                        <a:satMod val="10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sp>
                <p:nvSpPr>
                  <p:cNvPr id="288" name="Freeform 355">
                    <a:extLst>
                      <a:ext uri="{FF2B5EF4-FFF2-40B4-BE49-F238E27FC236}">
                        <a16:creationId xmlns:a16="http://schemas.microsoft.com/office/drawing/2014/main" id="{0F7D8E17-B4FE-D589-2D23-58495B3F77A3}"/>
                      </a:ext>
                    </a:extLst>
                  </p:cNvPr>
                  <p:cNvSpPr/>
                  <p:nvPr/>
                </p:nvSpPr>
                <p:spPr>
                  <a:xfrm>
                    <a:off x="8138205" y="4248147"/>
                    <a:ext cx="930894" cy="1651597"/>
                  </a:xfrm>
                  <a:custGeom>
                    <a:avLst/>
                    <a:gdLst>
                      <a:gd name="connsiteX0" fmla="*/ 0 w 1285750"/>
                      <a:gd name="connsiteY0" fmla="*/ 0 h 2281185"/>
                      <a:gd name="connsiteX1" fmla="*/ 1285750 w 1285750"/>
                      <a:gd name="connsiteY1" fmla="*/ 0 h 2281185"/>
                      <a:gd name="connsiteX2" fmla="*/ 1285435 w 1285750"/>
                      <a:gd name="connsiteY2" fmla="*/ 7966 h 2281185"/>
                      <a:gd name="connsiteX3" fmla="*/ 1259362 w 1285750"/>
                      <a:gd name="connsiteY3" fmla="*/ 208356 h 2281185"/>
                      <a:gd name="connsiteX4" fmla="*/ 905617 w 1285750"/>
                      <a:gd name="connsiteY4" fmla="*/ 1917016 h 2281185"/>
                      <a:gd name="connsiteX5" fmla="*/ 458428 w 1285750"/>
                      <a:gd name="connsiteY5" fmla="*/ 2130598 h 2281185"/>
                      <a:gd name="connsiteX6" fmla="*/ 21604 w 1285750"/>
                      <a:gd name="connsiteY6" fmla="*/ 165891 h 22811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85750" h="2281185">
                        <a:moveTo>
                          <a:pt x="0" y="0"/>
                        </a:moveTo>
                        <a:lnTo>
                          <a:pt x="1285750" y="0"/>
                        </a:lnTo>
                        <a:lnTo>
                          <a:pt x="1285435" y="7966"/>
                        </a:lnTo>
                        <a:cubicBezTo>
                          <a:pt x="1282167" y="47752"/>
                          <a:pt x="1274380" y="107961"/>
                          <a:pt x="1259362" y="208356"/>
                        </a:cubicBezTo>
                        <a:cubicBezTo>
                          <a:pt x="1199292" y="609936"/>
                          <a:pt x="985712" y="1670061"/>
                          <a:pt x="905617" y="1917016"/>
                        </a:cubicBezTo>
                        <a:cubicBezTo>
                          <a:pt x="825522" y="2163971"/>
                          <a:pt x="611941" y="2469883"/>
                          <a:pt x="458428" y="2130598"/>
                        </a:cubicBezTo>
                        <a:cubicBezTo>
                          <a:pt x="324104" y="1833724"/>
                          <a:pt x="123350" y="872533"/>
                          <a:pt x="21604" y="165891"/>
                        </a:cubicBezTo>
                        <a:close/>
                      </a:path>
                    </a:pathLst>
                  </a:custGeom>
                  <a:solidFill>
                    <a:srgbClr val="70AD47">
                      <a:lumMod val="40000"/>
                      <a:lumOff val="60000"/>
                    </a:srgbClr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92" name="TextBox 509">
                <a:extLst>
                  <a:ext uri="{FF2B5EF4-FFF2-40B4-BE49-F238E27FC236}">
                    <a16:creationId xmlns:a16="http://schemas.microsoft.com/office/drawing/2014/main" id="{AA4E3244-7B62-A6C3-3D4C-66A9795FE645}"/>
                  </a:ext>
                </a:extLst>
              </p:cNvPr>
              <p:cNvSpPr txBox="1"/>
              <p:nvPr/>
            </p:nvSpPr>
            <p:spPr>
              <a:xfrm>
                <a:off x="12411295" y="16617922"/>
                <a:ext cx="1713931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samples</a:t>
                </a:r>
              </a:p>
            </p:txBody>
          </p:sp>
          <p:sp>
            <p:nvSpPr>
              <p:cNvPr id="193" name="TextBox 273">
                <a:extLst>
                  <a:ext uri="{FF2B5EF4-FFF2-40B4-BE49-F238E27FC236}">
                    <a16:creationId xmlns:a16="http://schemas.microsoft.com/office/drawing/2014/main" id="{B971AF74-D4FE-ACE7-415B-22733CF45FF1}"/>
                  </a:ext>
                </a:extLst>
              </p:cNvPr>
              <p:cNvSpPr txBox="1"/>
              <p:nvPr/>
            </p:nvSpPr>
            <p:spPr>
              <a:xfrm>
                <a:off x="21882423" y="16617922"/>
                <a:ext cx="2810384" cy="646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Calibri" panose="020F0502020204030204" pitchFamily="34" charset="0"/>
                  </a:rPr>
                  <a:t>measurement</a:t>
                </a:r>
              </a:p>
            </p:txBody>
          </p:sp>
          <p:sp>
            <p:nvSpPr>
              <p:cNvPr id="194" name="TextBox 275">
                <a:extLst>
                  <a:ext uri="{FF2B5EF4-FFF2-40B4-BE49-F238E27FC236}">
                    <a16:creationId xmlns:a16="http://schemas.microsoft.com/office/drawing/2014/main" id="{C178A135-51D1-A13F-BFAE-5D7FA3561477}"/>
                  </a:ext>
                </a:extLst>
              </p:cNvPr>
              <p:cNvSpPr txBox="1"/>
              <p:nvPr/>
            </p:nvSpPr>
            <p:spPr>
              <a:xfrm>
                <a:off x="14513401" y="14644299"/>
                <a:ext cx="6581590" cy="646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rPr>
                  <a:t>process </a:t>
                </a: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5" name="Gruppieren 194">
                <a:extLst>
                  <a:ext uri="{FF2B5EF4-FFF2-40B4-BE49-F238E27FC236}">
                    <a16:creationId xmlns:a16="http://schemas.microsoft.com/office/drawing/2014/main" id="{6282B7DD-7664-98F8-7A74-64F4CB6A6036}"/>
                  </a:ext>
                </a:extLst>
              </p:cNvPr>
              <p:cNvGrpSpPr/>
              <p:nvPr/>
            </p:nvGrpSpPr>
            <p:grpSpPr>
              <a:xfrm>
                <a:off x="14453637" y="15594644"/>
                <a:ext cx="6701119" cy="440519"/>
                <a:chOff x="12909563" y="15594644"/>
                <a:chExt cx="6701119" cy="440519"/>
              </a:xfrm>
            </p:grpSpPr>
            <p:cxnSp>
              <p:nvCxnSpPr>
                <p:cNvPr id="268" name="Straight Arrow Connector 274">
                  <a:extLst>
                    <a:ext uri="{FF2B5EF4-FFF2-40B4-BE49-F238E27FC236}">
                      <a16:creationId xmlns:a16="http://schemas.microsoft.com/office/drawing/2014/main" id="{F9691EB6-0DC6-213E-0881-CD018E192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09563" y="15814906"/>
                  <a:ext cx="6701119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/>
                  <a:tailEnd type="oval"/>
                </a:ln>
                <a:effectLst/>
              </p:spPr>
            </p:cxnSp>
            <p:sp>
              <p:nvSpPr>
                <p:cNvPr id="269" name="Rectangle 276">
                  <a:extLst>
                    <a:ext uri="{FF2B5EF4-FFF2-40B4-BE49-F238E27FC236}">
                      <a16:creationId xmlns:a16="http://schemas.microsoft.com/office/drawing/2014/main" id="{FEA6C5F7-C59B-A4B2-7FDF-F45A7200A207}"/>
                    </a:ext>
                  </a:extLst>
                </p:cNvPr>
                <p:cNvSpPr/>
                <p:nvPr/>
              </p:nvSpPr>
              <p:spPr>
                <a:xfrm>
                  <a:off x="17518774" y="15705573"/>
                  <a:ext cx="220982" cy="218670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  <a:miter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270" name="Group 294">
                  <a:extLst>
                    <a:ext uri="{FF2B5EF4-FFF2-40B4-BE49-F238E27FC236}">
                      <a16:creationId xmlns:a16="http://schemas.microsoft.com/office/drawing/2014/main" id="{9C168C4A-98FE-51C1-E903-8FBF4C5ECB3F}"/>
                    </a:ext>
                  </a:extLst>
                </p:cNvPr>
                <p:cNvGrpSpPr/>
                <p:nvPr/>
              </p:nvGrpSpPr>
              <p:grpSpPr>
                <a:xfrm>
                  <a:off x="13677851" y="15594644"/>
                  <a:ext cx="915649" cy="440513"/>
                  <a:chOff x="4524962" y="5334050"/>
                  <a:chExt cx="547777" cy="322473"/>
                </a:xfrm>
              </p:grpSpPr>
              <p:sp>
                <p:nvSpPr>
                  <p:cNvPr id="279" name="Rechteck: abgerundete Ecken 87">
                    <a:extLst>
                      <a:ext uri="{FF2B5EF4-FFF2-40B4-BE49-F238E27FC236}">
                        <a16:creationId xmlns:a16="http://schemas.microsoft.com/office/drawing/2014/main" id="{60848BDA-C5A3-2C81-F4FB-EDBA531F5DE2}"/>
                      </a:ext>
                    </a:extLst>
                  </p:cNvPr>
                  <p:cNvSpPr/>
                  <p:nvPr/>
                </p:nvSpPr>
                <p:spPr>
                  <a:xfrm>
                    <a:off x="4524962" y="5334050"/>
                    <a:ext cx="427527" cy="322473"/>
                  </a:xfrm>
                  <a:prstGeom prst="roundRect">
                    <a:avLst/>
                  </a:prstGeom>
                  <a:solidFill>
                    <a:srgbClr val="0BB5DD"/>
                  </a:solidFill>
                  <a:ln w="127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lIns="0" tIns="0" rIns="0" bIns="0" rtlCol="0" anchor="ctr" anchorCtr="0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80" name="TextBox 296">
                    <a:extLst>
                      <a:ext uri="{FF2B5EF4-FFF2-40B4-BE49-F238E27FC236}">
                        <a16:creationId xmlns:a16="http://schemas.microsoft.com/office/drawing/2014/main" id="{7BBB3AE3-B33D-57D8-F973-D20B1DC8D051}"/>
                      </a:ext>
                    </a:extLst>
                  </p:cNvPr>
                  <p:cNvSpPr txBox="1"/>
                  <p:nvPr/>
                </p:nvSpPr>
                <p:spPr>
                  <a:xfrm>
                    <a:off x="4650569" y="5357721"/>
                    <a:ext cx="422170" cy="22530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P</a:t>
                    </a:r>
                    <a:r>
                      <a:rPr kumimoji="0" lang="en-US" sz="2000" b="0" i="0" u="none" strike="noStrike" kern="0" cap="none" spc="0" normalizeH="0" baseline="-2500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rPr>
                      <a:t>1</a:t>
                    </a:r>
                  </a:p>
                </p:txBody>
              </p:sp>
            </p:grpSp>
            <p:sp>
              <p:nvSpPr>
                <p:cNvPr id="271" name="Rechteck: abgerundete Ecken 87">
                  <a:extLst>
                    <a:ext uri="{FF2B5EF4-FFF2-40B4-BE49-F238E27FC236}">
                      <a16:creationId xmlns:a16="http://schemas.microsoft.com/office/drawing/2014/main" id="{C244D91A-3739-88EB-0BDA-A4647E184C7D}"/>
                    </a:ext>
                  </a:extLst>
                </p:cNvPr>
                <p:cNvSpPr/>
                <p:nvPr/>
              </p:nvSpPr>
              <p:spPr>
                <a:xfrm>
                  <a:off x="14517321" y="15594650"/>
                  <a:ext cx="714639" cy="44051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2" name="Rechteck: abgerundete Ecken 87">
                  <a:extLst>
                    <a:ext uri="{FF2B5EF4-FFF2-40B4-BE49-F238E27FC236}">
                      <a16:creationId xmlns:a16="http://schemas.microsoft.com/office/drawing/2014/main" id="{E3AC47C2-D6B4-45CC-5E6E-B65B7344CDB2}"/>
                    </a:ext>
                  </a:extLst>
                </p:cNvPr>
                <p:cNvSpPr/>
                <p:nvPr/>
              </p:nvSpPr>
              <p:spPr>
                <a:xfrm>
                  <a:off x="15356792" y="15594650"/>
                  <a:ext cx="714639" cy="44051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3" name="Rechteck: abgerundete Ecken 87">
                  <a:extLst>
                    <a:ext uri="{FF2B5EF4-FFF2-40B4-BE49-F238E27FC236}">
                      <a16:creationId xmlns:a16="http://schemas.microsoft.com/office/drawing/2014/main" id="{35AE2631-ADE5-E93A-D956-B6DE4F1C07EE}"/>
                    </a:ext>
                  </a:extLst>
                </p:cNvPr>
                <p:cNvSpPr/>
                <p:nvPr/>
              </p:nvSpPr>
              <p:spPr>
                <a:xfrm>
                  <a:off x="16228728" y="15594650"/>
                  <a:ext cx="1488329" cy="44051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4" name="Rechteck: abgerundete Ecken 87">
                  <a:extLst>
                    <a:ext uri="{FF2B5EF4-FFF2-40B4-BE49-F238E27FC236}">
                      <a16:creationId xmlns:a16="http://schemas.microsoft.com/office/drawing/2014/main" id="{6F1C6537-9E49-9FDD-EBB1-7B7909AA6468}"/>
                    </a:ext>
                  </a:extLst>
                </p:cNvPr>
                <p:cNvSpPr/>
                <p:nvPr/>
              </p:nvSpPr>
              <p:spPr>
                <a:xfrm>
                  <a:off x="17875199" y="15594650"/>
                  <a:ext cx="714639" cy="440513"/>
                </a:xfrm>
                <a:prstGeom prst="roundRect">
                  <a:avLst/>
                </a:pr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lIns="0" tIns="0" rIns="0" bIns="0" rtlCol="0" anchor="ctr" anchorCtr="0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5" name="TextBox 303">
                  <a:extLst>
                    <a:ext uri="{FF2B5EF4-FFF2-40B4-BE49-F238E27FC236}">
                      <a16:creationId xmlns:a16="http://schemas.microsoft.com/office/drawing/2014/main" id="{95168064-DDB9-8054-F223-4C42CCD8E9F6}"/>
                    </a:ext>
                  </a:extLst>
                </p:cNvPr>
                <p:cNvSpPr txBox="1"/>
                <p:nvPr/>
              </p:nvSpPr>
              <p:spPr>
                <a:xfrm>
                  <a:off x="14697170" y="15641873"/>
                  <a:ext cx="5007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2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2</a:t>
                  </a:r>
                </a:p>
              </p:txBody>
            </p:sp>
            <p:sp>
              <p:nvSpPr>
                <p:cNvPr id="276" name="TextBox 304">
                  <a:extLst>
                    <a:ext uri="{FF2B5EF4-FFF2-40B4-BE49-F238E27FC236}">
                      <a16:creationId xmlns:a16="http://schemas.microsoft.com/office/drawing/2014/main" id="{CDC4480A-868D-52F7-8FE0-2CD6FB0CAA14}"/>
                    </a:ext>
                  </a:extLst>
                </p:cNvPr>
                <p:cNvSpPr txBox="1"/>
                <p:nvPr/>
              </p:nvSpPr>
              <p:spPr>
                <a:xfrm>
                  <a:off x="15526140" y="15641873"/>
                  <a:ext cx="5007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2000" b="0" i="0" u="none" strike="noStrike" kern="0" cap="none" spc="0" normalizeH="0" baseline="-2500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3</a:t>
                  </a:r>
                </a:p>
              </p:txBody>
            </p:sp>
            <p:sp>
              <p:nvSpPr>
                <p:cNvPr id="277" name="TextBox 305">
                  <a:extLst>
                    <a:ext uri="{FF2B5EF4-FFF2-40B4-BE49-F238E27FC236}">
                      <a16:creationId xmlns:a16="http://schemas.microsoft.com/office/drawing/2014/main" id="{AA646C3A-8FBC-9B29-2FB3-385B8CF7FAD6}"/>
                    </a:ext>
                  </a:extLst>
                </p:cNvPr>
                <p:cNvSpPr txBox="1"/>
                <p:nvPr/>
              </p:nvSpPr>
              <p:spPr>
                <a:xfrm>
                  <a:off x="16758534" y="15611093"/>
                  <a:ext cx="50074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…</a:t>
                  </a:r>
                  <a:endParaRPr kumimoji="0" lang="en-US" sz="2400" b="1" i="0" u="none" strike="noStrike" kern="0" cap="none" spc="0" normalizeH="0" baseline="-2500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8" name="TextBox 306">
                  <a:extLst>
                    <a:ext uri="{FF2B5EF4-FFF2-40B4-BE49-F238E27FC236}">
                      <a16:creationId xmlns:a16="http://schemas.microsoft.com/office/drawing/2014/main" id="{49FE876A-45A8-9507-F370-5C51796B6672}"/>
                    </a:ext>
                  </a:extLst>
                </p:cNvPr>
                <p:cNvSpPr txBox="1"/>
                <p:nvPr/>
              </p:nvSpPr>
              <p:spPr>
                <a:xfrm>
                  <a:off x="18049111" y="15641873"/>
                  <a:ext cx="50074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P</a:t>
                  </a:r>
                  <a:r>
                    <a:rPr kumimoji="0" lang="en-US" sz="2000" b="0" i="0" u="none" strike="noStrike" kern="0" cap="none" spc="0" normalizeH="0" baseline="-25000" noProof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n</a:t>
                  </a:r>
                  <a:endParaRPr kumimoji="0" lang="en-US" sz="2000" b="0" i="0" u="none" strike="noStrike" kern="0" cap="none" spc="0" normalizeH="0" baseline="-2500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96" name="Gruppieren 195">
                <a:extLst>
                  <a:ext uri="{FF2B5EF4-FFF2-40B4-BE49-F238E27FC236}">
                    <a16:creationId xmlns:a16="http://schemas.microsoft.com/office/drawing/2014/main" id="{A91F4BBD-1FA2-A8F0-3782-C5CF95366515}"/>
                  </a:ext>
                </a:extLst>
              </p:cNvPr>
              <p:cNvGrpSpPr/>
              <p:nvPr/>
            </p:nvGrpSpPr>
            <p:grpSpPr>
              <a:xfrm>
                <a:off x="21407497" y="14451722"/>
                <a:ext cx="3760237" cy="2133862"/>
                <a:chOff x="19907207" y="14259386"/>
                <a:chExt cx="3760237" cy="2133862"/>
              </a:xfrm>
            </p:grpSpPr>
            <p:grpSp>
              <p:nvGrpSpPr>
                <p:cNvPr id="197" name="Group 409">
                  <a:extLst>
                    <a:ext uri="{FF2B5EF4-FFF2-40B4-BE49-F238E27FC236}">
                      <a16:creationId xmlns:a16="http://schemas.microsoft.com/office/drawing/2014/main" id="{1A807BCA-B4F7-C03C-FAA7-E75167CC8D26}"/>
                    </a:ext>
                  </a:extLst>
                </p:cNvPr>
                <p:cNvGrpSpPr/>
                <p:nvPr/>
              </p:nvGrpSpPr>
              <p:grpSpPr>
                <a:xfrm>
                  <a:off x="19907207" y="15179644"/>
                  <a:ext cx="3172495" cy="1213604"/>
                  <a:chOff x="5295690" y="2201109"/>
                  <a:chExt cx="938575" cy="439344"/>
                </a:xfrm>
              </p:grpSpPr>
              <p:grpSp>
                <p:nvGrpSpPr>
                  <p:cNvPr id="206" name="Group 410">
                    <a:extLst>
                      <a:ext uri="{FF2B5EF4-FFF2-40B4-BE49-F238E27FC236}">
                        <a16:creationId xmlns:a16="http://schemas.microsoft.com/office/drawing/2014/main" id="{536772C4-81A3-49D7-832D-9657DBC09F2E}"/>
                      </a:ext>
                    </a:extLst>
                  </p:cNvPr>
                  <p:cNvGrpSpPr/>
                  <p:nvPr/>
                </p:nvGrpSpPr>
                <p:grpSpPr>
                  <a:xfrm>
                    <a:off x="5295690" y="2201109"/>
                    <a:ext cx="938575" cy="439344"/>
                    <a:chOff x="6427179" y="4165438"/>
                    <a:chExt cx="1981800" cy="1233953"/>
                  </a:xfrm>
                </p:grpSpPr>
                <p:cxnSp>
                  <p:nvCxnSpPr>
                    <p:cNvPr id="264" name="Straight Arrow Connector 468">
                      <a:extLst>
                        <a:ext uri="{FF2B5EF4-FFF2-40B4-BE49-F238E27FC236}">
                          <a16:creationId xmlns:a16="http://schemas.microsoft.com/office/drawing/2014/main" id="{D87B83C5-746F-0FF0-82A0-FFD977978D5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659648" y="4165438"/>
                      <a:ext cx="0" cy="1023522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95959">
                          <a:lumMod val="50000"/>
                          <a:lumOff val="50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cxnSp>
                  <p:nvCxnSpPr>
                    <p:cNvPr id="265" name="Straight Arrow Connector 469">
                      <a:extLst>
                        <a:ext uri="{FF2B5EF4-FFF2-40B4-BE49-F238E27FC236}">
                          <a16:creationId xmlns:a16="http://schemas.microsoft.com/office/drawing/2014/main" id="{EA6E0805-0867-71B7-8A34-F9D54DF9D9D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659648" y="5188456"/>
                      <a:ext cx="1732177" cy="1"/>
                    </a:xfrm>
                    <a:prstGeom prst="straightConnector1">
                      <a:avLst/>
                    </a:prstGeom>
                    <a:noFill/>
                    <a:ln w="12700" cap="flat" cmpd="sng" algn="ctr">
                      <a:solidFill>
                        <a:srgbClr val="595959">
                          <a:lumMod val="50000"/>
                          <a:lumOff val="50000"/>
                        </a:srgbClr>
                      </a:solidFill>
                      <a:prstDash val="solid"/>
                      <a:miter lim="800000"/>
                      <a:tailEnd type="triangle"/>
                    </a:ln>
                    <a:effectLst/>
                  </p:spPr>
                </p:cxnSp>
                <p:sp>
                  <p:nvSpPr>
                    <p:cNvPr id="266" name="TextBox 470">
                      <a:extLst>
                        <a:ext uri="{FF2B5EF4-FFF2-40B4-BE49-F238E27FC236}">
                          <a16:creationId xmlns:a16="http://schemas.microsoft.com/office/drawing/2014/main" id="{43D58D4A-9198-60D3-0C0E-C2D58D232E9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41414" y="5117748"/>
                      <a:ext cx="267565" cy="281643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defRPr>
                      </a:lvl1pPr>
                    </a:lstStyle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95959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</a:rPr>
                        <a:t>m/z</a:t>
                      </a:r>
                    </a:p>
                  </p:txBody>
                </p:sp>
                <p:sp>
                  <p:nvSpPr>
                    <p:cNvPr id="267" name="TextBox 471">
                      <a:extLst>
                        <a:ext uri="{FF2B5EF4-FFF2-40B4-BE49-F238E27FC236}">
                          <a16:creationId xmlns:a16="http://schemas.microsoft.com/office/drawing/2014/main" id="{608FC0FC-FF28-3046-078B-3137A87A457B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6145181" y="4605031"/>
                      <a:ext cx="737032" cy="17303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95959">
                              <a:lumMod val="65000"/>
                              <a:lumOff val="35000"/>
                            </a:srgbClr>
                          </a:solidFill>
                          <a:effectLst/>
                          <a:uLnTx/>
                          <a:uFillTx/>
                        </a:rPr>
                        <a:t>intensity</a:t>
                      </a:r>
                      <a:endParaRPr kumimoji="0" lang="en-US" sz="1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>
                            <a:lumMod val="65000"/>
                            <a:lumOff val="35000"/>
                          </a:srgbClr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grpSp>
                <p:nvGrpSpPr>
                  <p:cNvPr id="207" name="Group 411">
                    <a:extLst>
                      <a:ext uri="{FF2B5EF4-FFF2-40B4-BE49-F238E27FC236}">
                        <a16:creationId xmlns:a16="http://schemas.microsoft.com/office/drawing/2014/main" id="{8987D0FF-DAEF-B842-81D4-9F096595F218}"/>
                      </a:ext>
                    </a:extLst>
                  </p:cNvPr>
                  <p:cNvGrpSpPr/>
                  <p:nvPr/>
                </p:nvGrpSpPr>
                <p:grpSpPr>
                  <a:xfrm>
                    <a:off x="5476103" y="2235602"/>
                    <a:ext cx="537374" cy="325569"/>
                    <a:chOff x="6130446" y="3519519"/>
                    <a:chExt cx="1509285" cy="914400"/>
                  </a:xfrm>
                </p:grpSpPr>
                <p:grpSp>
                  <p:nvGrpSpPr>
                    <p:cNvPr id="208" name="Group 412">
                      <a:extLst>
                        <a:ext uri="{FF2B5EF4-FFF2-40B4-BE49-F238E27FC236}">
                          <a16:creationId xmlns:a16="http://schemas.microsoft.com/office/drawing/2014/main" id="{DBDB244E-40F0-FA64-05BC-E37012DDA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2169" y="3519519"/>
                      <a:ext cx="1441956" cy="914400"/>
                      <a:chOff x="6759817" y="4276309"/>
                      <a:chExt cx="1441956" cy="914400"/>
                    </a:xfrm>
                  </p:grpSpPr>
                  <p:cxnSp>
                    <p:nvCxnSpPr>
                      <p:cNvPr id="252" name="Straight Connector 456">
                        <a:extLst>
                          <a:ext uri="{FF2B5EF4-FFF2-40B4-BE49-F238E27FC236}">
                            <a16:creationId xmlns:a16="http://schemas.microsoft.com/office/drawing/2014/main" id="{642375E3-833F-8336-0309-2EAFF7C0243E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6759817" y="4507878"/>
                        <a:ext cx="0" cy="682831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3" name="Straight Connector 457">
                        <a:extLst>
                          <a:ext uri="{FF2B5EF4-FFF2-40B4-BE49-F238E27FC236}">
                            <a16:creationId xmlns:a16="http://schemas.microsoft.com/office/drawing/2014/main" id="{E72AEC03-EB84-697F-A737-DAE6EF2A46E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848236" y="4905701"/>
                        <a:ext cx="0" cy="285008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4" name="Straight Connector 458">
                        <a:extLst>
                          <a:ext uri="{FF2B5EF4-FFF2-40B4-BE49-F238E27FC236}">
                            <a16:creationId xmlns:a16="http://schemas.microsoft.com/office/drawing/2014/main" id="{BFC70981-CCDC-CDC6-EC38-FDE7CBB38C8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78200" y="4905701"/>
                        <a:ext cx="0" cy="285008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5" name="Straight Connector 459">
                        <a:extLst>
                          <a:ext uri="{FF2B5EF4-FFF2-40B4-BE49-F238E27FC236}">
                            <a16:creationId xmlns:a16="http://schemas.microsoft.com/office/drawing/2014/main" id="{A792F7E7-384B-C455-B753-9637BC3CEE9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92568" y="4905701"/>
                        <a:ext cx="0" cy="285008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6" name="Straight Connector 460">
                        <a:extLst>
                          <a:ext uri="{FF2B5EF4-FFF2-40B4-BE49-F238E27FC236}">
                            <a16:creationId xmlns:a16="http://schemas.microsoft.com/office/drawing/2014/main" id="{E6026115-7B6C-04A4-1011-4659E3E7A78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997238" y="4618267"/>
                        <a:ext cx="0" cy="57244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7" name="Straight Connector 461">
                        <a:extLst>
                          <a:ext uri="{FF2B5EF4-FFF2-40B4-BE49-F238E27FC236}">
                            <a16:creationId xmlns:a16="http://schemas.microsoft.com/office/drawing/2014/main" id="{EDD10125-2CC1-76A1-3ED9-08B3B97B35B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25917" y="4618267"/>
                        <a:ext cx="0" cy="57244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8" name="Straight Connector 462">
                        <a:extLst>
                          <a:ext uri="{FF2B5EF4-FFF2-40B4-BE49-F238E27FC236}">
                            <a16:creationId xmlns:a16="http://schemas.microsoft.com/office/drawing/2014/main" id="{4FA5AFE5-6173-7677-D198-FC1566D86C0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940337" y="4618267"/>
                        <a:ext cx="0" cy="57244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9" name="Straight Connector 463">
                        <a:extLst>
                          <a:ext uri="{FF2B5EF4-FFF2-40B4-BE49-F238E27FC236}">
                            <a16:creationId xmlns:a16="http://schemas.microsoft.com/office/drawing/2014/main" id="{337DF9F8-F434-F1B3-0889-DBCE2A47975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01773" y="4618267"/>
                        <a:ext cx="0" cy="57244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60" name="Straight Connector 464">
                        <a:extLst>
                          <a:ext uri="{FF2B5EF4-FFF2-40B4-BE49-F238E27FC236}">
                            <a16:creationId xmlns:a16="http://schemas.microsoft.com/office/drawing/2014/main" id="{32FC140D-BA75-48EA-23C9-60A1A211C2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82990" y="4412875"/>
                        <a:ext cx="0" cy="777834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61" name="Straight Connector 465">
                        <a:extLst>
                          <a:ext uri="{FF2B5EF4-FFF2-40B4-BE49-F238E27FC236}">
                            <a16:creationId xmlns:a16="http://schemas.microsoft.com/office/drawing/2014/main" id="{CE3CFDC8-8303-BE8F-85B7-9C202331B84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96491" y="4276309"/>
                        <a:ext cx="0" cy="91440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62" name="Straight Connector 466">
                        <a:extLst>
                          <a:ext uri="{FF2B5EF4-FFF2-40B4-BE49-F238E27FC236}">
                            <a16:creationId xmlns:a16="http://schemas.microsoft.com/office/drawing/2014/main" id="{E422254A-939E-877A-359A-02BCF322E7E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821744" y="4276309"/>
                        <a:ext cx="0" cy="914400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63" name="Straight Connector 467">
                        <a:extLst>
                          <a:ext uri="{FF2B5EF4-FFF2-40B4-BE49-F238E27FC236}">
                            <a16:creationId xmlns:a16="http://schemas.microsoft.com/office/drawing/2014/main" id="{97A12191-12E2-B7A9-0CBA-230B7D95651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869669" y="4504125"/>
                        <a:ext cx="0" cy="686584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209" name="Group 413">
                      <a:extLst>
                        <a:ext uri="{FF2B5EF4-FFF2-40B4-BE49-F238E27FC236}">
                          <a16:creationId xmlns:a16="http://schemas.microsoft.com/office/drawing/2014/main" id="{C8A70C59-B5DE-348E-150D-CD48BAAA76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0446" y="4309884"/>
                      <a:ext cx="1509285" cy="116892"/>
                      <a:chOff x="6708094" y="5066674"/>
                      <a:chExt cx="1509285" cy="116892"/>
                    </a:xfrm>
                  </p:grpSpPr>
                  <p:cxnSp>
                    <p:nvCxnSpPr>
                      <p:cNvPr id="210" name="Straight Connector 414">
                        <a:extLst>
                          <a:ext uri="{FF2B5EF4-FFF2-40B4-BE49-F238E27FC236}">
                            <a16:creationId xmlns:a16="http://schemas.microsoft.com/office/drawing/2014/main" id="{412A22A7-9C94-B241-61FB-BEA40987DAB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29526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1" name="Straight Connector 415">
                        <a:extLst>
                          <a:ext uri="{FF2B5EF4-FFF2-40B4-BE49-F238E27FC236}">
                            <a16:creationId xmlns:a16="http://schemas.microsoft.com/office/drawing/2014/main" id="{11808059-7E92-61FB-92EC-09B2E56DB23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708094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2" name="Straight Connector 416">
                        <a:extLst>
                          <a:ext uri="{FF2B5EF4-FFF2-40B4-BE49-F238E27FC236}">
                            <a16:creationId xmlns:a16="http://schemas.microsoft.com/office/drawing/2014/main" id="{7E62C288-135D-4ED9-3848-C40438E3D086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83720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3" name="Straight Connector 417">
                        <a:extLst>
                          <a:ext uri="{FF2B5EF4-FFF2-40B4-BE49-F238E27FC236}">
                            <a16:creationId xmlns:a16="http://schemas.microsoft.com/office/drawing/2014/main" id="{323E8702-AD72-7584-7392-41D6765C0C7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792397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4" name="Straight Connector 418">
                        <a:extLst>
                          <a:ext uri="{FF2B5EF4-FFF2-40B4-BE49-F238E27FC236}">
                            <a16:creationId xmlns:a16="http://schemas.microsoft.com/office/drawing/2014/main" id="{95D25BBA-7736-27A4-01CE-781DBB47F01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830474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5" name="Straight Connector 419">
                        <a:extLst>
                          <a:ext uri="{FF2B5EF4-FFF2-40B4-BE49-F238E27FC236}">
                            <a16:creationId xmlns:a16="http://schemas.microsoft.com/office/drawing/2014/main" id="{0A17E2C1-C083-956F-866F-CB0988FFD7F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956680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6" name="Straight Connector 420">
                        <a:extLst>
                          <a:ext uri="{FF2B5EF4-FFF2-40B4-BE49-F238E27FC236}">
                            <a16:creationId xmlns:a16="http://schemas.microsoft.com/office/drawing/2014/main" id="{A0C0104C-BA26-7A76-3F25-85CDA1D7CDF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912884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7" name="Straight Connector 421">
                        <a:extLst>
                          <a:ext uri="{FF2B5EF4-FFF2-40B4-BE49-F238E27FC236}">
                            <a16:creationId xmlns:a16="http://schemas.microsoft.com/office/drawing/2014/main" id="{4070C540-EDBD-35C6-F8C8-CFD6D14B767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6934316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8" name="Straight Connector 422">
                        <a:extLst>
                          <a:ext uri="{FF2B5EF4-FFF2-40B4-BE49-F238E27FC236}">
                            <a16:creationId xmlns:a16="http://schemas.microsoft.com/office/drawing/2014/main" id="{1F3997F6-218B-22F1-4DA3-E509C826783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50296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19" name="Straight Connector 423">
                        <a:extLst>
                          <a:ext uri="{FF2B5EF4-FFF2-40B4-BE49-F238E27FC236}">
                            <a16:creationId xmlns:a16="http://schemas.microsoft.com/office/drawing/2014/main" id="{9B352C34-3D4F-334F-F951-097A345FA5C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228864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0" name="Straight Connector 424">
                        <a:extLst>
                          <a:ext uri="{FF2B5EF4-FFF2-40B4-BE49-F238E27FC236}">
                            <a16:creationId xmlns:a16="http://schemas.microsoft.com/office/drawing/2014/main" id="{7AEF6DCB-9DED-C727-15FB-A376DB2409E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404490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1" name="Straight Connector 425">
                        <a:extLst>
                          <a:ext uri="{FF2B5EF4-FFF2-40B4-BE49-F238E27FC236}">
                            <a16:creationId xmlns:a16="http://schemas.microsoft.com/office/drawing/2014/main" id="{7F68CA76-6DB2-B816-61FA-72D63380188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313167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2" name="Straight Connector 426">
                        <a:extLst>
                          <a:ext uri="{FF2B5EF4-FFF2-40B4-BE49-F238E27FC236}">
                            <a16:creationId xmlns:a16="http://schemas.microsoft.com/office/drawing/2014/main" id="{2B00B9E2-8BC7-8AFA-8CF8-D7CA4FA6E89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351244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3" name="Straight Connector 427">
                        <a:extLst>
                          <a:ext uri="{FF2B5EF4-FFF2-40B4-BE49-F238E27FC236}">
                            <a16:creationId xmlns:a16="http://schemas.microsoft.com/office/drawing/2014/main" id="{E8982568-B43E-22A5-D79F-E91B286E38C5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477450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4" name="Straight Connector 428">
                        <a:extLst>
                          <a:ext uri="{FF2B5EF4-FFF2-40B4-BE49-F238E27FC236}">
                            <a16:creationId xmlns:a16="http://schemas.microsoft.com/office/drawing/2014/main" id="{95865A29-862A-D2DE-C778-921C3646DD9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433654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5" name="Straight Connector 429">
                        <a:extLst>
                          <a:ext uri="{FF2B5EF4-FFF2-40B4-BE49-F238E27FC236}">
                            <a16:creationId xmlns:a16="http://schemas.microsoft.com/office/drawing/2014/main" id="{8D223C7E-FCF3-6F6B-6A3E-83570AEB405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455086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6" name="Straight Connector 430">
                        <a:extLst>
                          <a:ext uri="{FF2B5EF4-FFF2-40B4-BE49-F238E27FC236}">
                            <a16:creationId xmlns:a16="http://schemas.microsoft.com/office/drawing/2014/main" id="{0CC8117F-98C5-07FB-846C-169B193C78E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180072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7" name="Straight Connector 431">
                        <a:extLst>
                          <a:ext uri="{FF2B5EF4-FFF2-40B4-BE49-F238E27FC236}">
                            <a16:creationId xmlns:a16="http://schemas.microsoft.com/office/drawing/2014/main" id="{228B1386-259F-A851-FA93-1D08A88D5C2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201504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8" name="Straight Connector 432">
                        <a:extLst>
                          <a:ext uri="{FF2B5EF4-FFF2-40B4-BE49-F238E27FC236}">
                            <a16:creationId xmlns:a16="http://schemas.microsoft.com/office/drawing/2014/main" id="{87C341E3-5DC3-EDDE-12E9-51C4229F6FC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52235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29" name="Straight Connector 433">
                        <a:extLst>
                          <a:ext uri="{FF2B5EF4-FFF2-40B4-BE49-F238E27FC236}">
                            <a16:creationId xmlns:a16="http://schemas.microsoft.com/office/drawing/2014/main" id="{66971976-688B-34BD-BEEB-5E4577EE817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030803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0" name="Straight Connector 434">
                        <a:extLst>
                          <a:ext uri="{FF2B5EF4-FFF2-40B4-BE49-F238E27FC236}">
                            <a16:creationId xmlns:a16="http://schemas.microsoft.com/office/drawing/2014/main" id="{3D2DD549-B3AD-FB38-5F13-1A71DB0C506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115106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1" name="Straight Connector 435">
                        <a:extLst>
                          <a:ext uri="{FF2B5EF4-FFF2-40B4-BE49-F238E27FC236}">
                            <a16:creationId xmlns:a16="http://schemas.microsoft.com/office/drawing/2014/main" id="{6DD00BA9-2F16-2C52-E701-E2864782453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153183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2" name="Straight Connector 436">
                        <a:extLst>
                          <a:ext uri="{FF2B5EF4-FFF2-40B4-BE49-F238E27FC236}">
                            <a16:creationId xmlns:a16="http://schemas.microsoft.com/office/drawing/2014/main" id="{8F1CF5F9-E8A1-756F-896B-CAFB7670CAE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96609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3" name="Straight Connector 437">
                        <a:extLst>
                          <a:ext uri="{FF2B5EF4-FFF2-40B4-BE49-F238E27FC236}">
                            <a16:creationId xmlns:a16="http://schemas.microsoft.com/office/drawing/2014/main" id="{4540CE8C-CB09-F95D-7E93-C551AA2843F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675177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4" name="Straight Connector 438">
                        <a:extLst>
                          <a:ext uri="{FF2B5EF4-FFF2-40B4-BE49-F238E27FC236}">
                            <a16:creationId xmlns:a16="http://schemas.microsoft.com/office/drawing/2014/main" id="{CFE5EC7B-AB15-A497-FA90-1A59A8C889F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850803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5" name="Straight Connector 439">
                        <a:extLst>
                          <a:ext uri="{FF2B5EF4-FFF2-40B4-BE49-F238E27FC236}">
                            <a16:creationId xmlns:a16="http://schemas.microsoft.com/office/drawing/2014/main" id="{D1E82691-1BC5-A673-3181-ED0E28EFEE04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759480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6" name="Straight Connector 440">
                        <a:extLst>
                          <a:ext uri="{FF2B5EF4-FFF2-40B4-BE49-F238E27FC236}">
                            <a16:creationId xmlns:a16="http://schemas.microsoft.com/office/drawing/2014/main" id="{68914FEF-CC0D-B6B7-BF72-B34622C115C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797557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7" name="Straight Connector 441">
                        <a:extLst>
                          <a:ext uri="{FF2B5EF4-FFF2-40B4-BE49-F238E27FC236}">
                            <a16:creationId xmlns:a16="http://schemas.microsoft.com/office/drawing/2014/main" id="{5A4F0F5C-B550-2C2B-3E27-0A5A5062A8E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923763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8" name="Straight Connector 442">
                        <a:extLst>
                          <a:ext uri="{FF2B5EF4-FFF2-40B4-BE49-F238E27FC236}">
                            <a16:creationId xmlns:a16="http://schemas.microsoft.com/office/drawing/2014/main" id="{1EFE39D4-1606-BFB1-C502-94F16A814CED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879967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9" name="Straight Connector 443">
                        <a:extLst>
                          <a:ext uri="{FF2B5EF4-FFF2-40B4-BE49-F238E27FC236}">
                            <a16:creationId xmlns:a16="http://schemas.microsoft.com/office/drawing/2014/main" id="{9F773F4C-DC61-8FB9-A9AE-CB4A59C68589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901399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0" name="Straight Connector 444">
                        <a:extLst>
                          <a:ext uri="{FF2B5EF4-FFF2-40B4-BE49-F238E27FC236}">
                            <a16:creationId xmlns:a16="http://schemas.microsoft.com/office/drawing/2014/main" id="{EFDF985E-EADA-ECCF-C469-5A072E5B06E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217379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1" name="Straight Connector 445">
                        <a:extLst>
                          <a:ext uri="{FF2B5EF4-FFF2-40B4-BE49-F238E27FC236}">
                            <a16:creationId xmlns:a16="http://schemas.microsoft.com/office/drawing/2014/main" id="{B77055A8-439F-E6A2-65E7-DADEC515EE4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195947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2" name="Straight Connector 446">
                        <a:extLst>
                          <a:ext uri="{FF2B5EF4-FFF2-40B4-BE49-F238E27FC236}">
                            <a16:creationId xmlns:a16="http://schemas.microsoft.com/office/drawing/2014/main" id="{EA285D63-3133-B02A-1BB0-186D708035AB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147155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3" name="Straight Connector 447">
                        <a:extLst>
                          <a:ext uri="{FF2B5EF4-FFF2-40B4-BE49-F238E27FC236}">
                            <a16:creationId xmlns:a16="http://schemas.microsoft.com/office/drawing/2014/main" id="{ECB8EE5E-F50F-6E41-AC47-968320CEC052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168587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4" name="Straight Connector 448">
                        <a:extLst>
                          <a:ext uri="{FF2B5EF4-FFF2-40B4-BE49-F238E27FC236}">
                            <a16:creationId xmlns:a16="http://schemas.microsoft.com/office/drawing/2014/main" id="{FE337985-0800-889A-09D7-CDB3A0F04B5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19318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5" name="Straight Connector 449">
                        <a:extLst>
                          <a:ext uri="{FF2B5EF4-FFF2-40B4-BE49-F238E27FC236}">
                            <a16:creationId xmlns:a16="http://schemas.microsoft.com/office/drawing/2014/main" id="{EE9801D6-4E26-A20F-CB59-9DC70A20286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997886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6" name="Straight Connector 450">
                        <a:extLst>
                          <a:ext uri="{FF2B5EF4-FFF2-40B4-BE49-F238E27FC236}">
                            <a16:creationId xmlns:a16="http://schemas.microsoft.com/office/drawing/2014/main" id="{C73F29A5-CE2C-9DF1-C0FA-2DDBF1D9D587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082189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7" name="Straight Connector 451">
                        <a:extLst>
                          <a:ext uri="{FF2B5EF4-FFF2-40B4-BE49-F238E27FC236}">
                            <a16:creationId xmlns:a16="http://schemas.microsoft.com/office/drawing/2014/main" id="{51084482-2106-6C8F-FC94-0C49E43214C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8120266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8" name="Straight Connector 452">
                        <a:extLst>
                          <a:ext uri="{FF2B5EF4-FFF2-40B4-BE49-F238E27FC236}">
                            <a16:creationId xmlns:a16="http://schemas.microsoft.com/office/drawing/2014/main" id="{6A885BFC-12D5-BC6C-A829-E7EBA17588C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74504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9" name="Straight Connector 453">
                        <a:extLst>
                          <a:ext uri="{FF2B5EF4-FFF2-40B4-BE49-F238E27FC236}">
                            <a16:creationId xmlns:a16="http://schemas.microsoft.com/office/drawing/2014/main" id="{E9C0EFF1-8F57-3F6D-1B0F-CB867283677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553072" y="5066674"/>
                        <a:ext cx="0" cy="116892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0" name="Straight Connector 454">
                        <a:extLst>
                          <a:ext uri="{FF2B5EF4-FFF2-40B4-BE49-F238E27FC236}">
                            <a16:creationId xmlns:a16="http://schemas.microsoft.com/office/drawing/2014/main" id="{1E649685-160F-C709-5317-58AC9BB0318F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37375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51" name="Straight Connector 455">
                        <a:extLst>
                          <a:ext uri="{FF2B5EF4-FFF2-40B4-BE49-F238E27FC236}">
                            <a16:creationId xmlns:a16="http://schemas.microsoft.com/office/drawing/2014/main" id="{6CE8C00F-0546-27C9-3550-1458AEC17B8C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7675452" y="5119180"/>
                        <a:ext cx="0" cy="64386"/>
                      </a:xfrm>
                      <a:prstGeom prst="line">
                        <a:avLst/>
                      </a:prstGeom>
                      <a:noFill/>
                      <a:ln w="1270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</p:grpSp>
            </p:grpSp>
            <p:grpSp>
              <p:nvGrpSpPr>
                <p:cNvPr id="198" name="Group 548">
                  <a:extLst>
                    <a:ext uri="{FF2B5EF4-FFF2-40B4-BE49-F238E27FC236}">
                      <a16:creationId xmlns:a16="http://schemas.microsoft.com/office/drawing/2014/main" id="{B37B3387-55D7-410A-3641-E804F0C822F8}"/>
                    </a:ext>
                  </a:extLst>
                </p:cNvPr>
                <p:cNvGrpSpPr/>
                <p:nvPr/>
              </p:nvGrpSpPr>
              <p:grpSpPr>
                <a:xfrm>
                  <a:off x="20960483" y="14259386"/>
                  <a:ext cx="2706961" cy="1188733"/>
                  <a:chOff x="6647087" y="2276596"/>
                  <a:chExt cx="1866632" cy="1003043"/>
                </a:xfrm>
              </p:grpSpPr>
              <p:sp>
                <p:nvSpPr>
                  <p:cNvPr id="199" name="Freeform 91">
                    <a:extLst>
                      <a:ext uri="{FF2B5EF4-FFF2-40B4-BE49-F238E27FC236}">
                        <a16:creationId xmlns:a16="http://schemas.microsoft.com/office/drawing/2014/main" id="{3927E5FA-1EE6-955F-4469-8882FBB291B8}"/>
                      </a:ext>
                    </a:extLst>
                  </p:cNvPr>
                  <p:cNvSpPr/>
                  <p:nvPr/>
                </p:nvSpPr>
                <p:spPr>
                  <a:xfrm>
                    <a:off x="7607711" y="2919657"/>
                    <a:ext cx="840547" cy="356832"/>
                  </a:xfrm>
                  <a:custGeom>
                    <a:avLst/>
                    <a:gdLst>
                      <a:gd name="connsiteX0" fmla="*/ 3622160 w 3622160"/>
                      <a:gd name="connsiteY0" fmla="*/ 1537087 h 1537694"/>
                      <a:gd name="connsiteX1" fmla="*/ 3285213 w 3622160"/>
                      <a:gd name="connsiteY1" fmla="*/ 1537364 h 1537694"/>
                      <a:gd name="connsiteX2" fmla="*/ 3275142 w 3622160"/>
                      <a:gd name="connsiteY2" fmla="*/ 1537087 h 1537694"/>
                      <a:gd name="connsiteX3" fmla="*/ 0 w 3622160"/>
                      <a:gd name="connsiteY3" fmla="*/ 0 h 1537694"/>
                      <a:gd name="connsiteX4" fmla="*/ 70442 w 3622160"/>
                      <a:gd name="connsiteY4" fmla="*/ 34353 h 1537694"/>
                      <a:gd name="connsiteX5" fmla="*/ 354420 w 3622160"/>
                      <a:gd name="connsiteY5" fmla="*/ 133590 h 1537694"/>
                      <a:gd name="connsiteX6" fmla="*/ 829341 w 3622160"/>
                      <a:gd name="connsiteY6" fmla="*/ 324977 h 1537694"/>
                      <a:gd name="connsiteX7" fmla="*/ 1545267 w 3622160"/>
                      <a:gd name="connsiteY7" fmla="*/ 884958 h 1537694"/>
                      <a:gd name="connsiteX8" fmla="*/ 2402960 w 3622160"/>
                      <a:gd name="connsiteY8" fmla="*/ 1437851 h 1537694"/>
                      <a:gd name="connsiteX9" fmla="*/ 2968922 w 3622160"/>
                      <a:gd name="connsiteY9" fmla="*/ 1528670 h 1537694"/>
                      <a:gd name="connsiteX10" fmla="*/ 3275142 w 3622160"/>
                      <a:gd name="connsiteY10" fmla="*/ 1537087 h 1537694"/>
                      <a:gd name="connsiteX11" fmla="*/ 0 w 3622160"/>
                      <a:gd name="connsiteY11" fmla="*/ 1537088 h 1537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622160" h="1537694">
                        <a:moveTo>
                          <a:pt x="3622160" y="1537087"/>
                        </a:moveTo>
                        <a:cubicBezTo>
                          <a:pt x="3506531" y="1537382"/>
                          <a:pt x="3394151" y="1538121"/>
                          <a:pt x="3285213" y="1537364"/>
                        </a:cubicBezTo>
                        <a:lnTo>
                          <a:pt x="3275142" y="1537087"/>
                        </a:lnTo>
                        <a:close/>
                        <a:moveTo>
                          <a:pt x="0" y="0"/>
                        </a:moveTo>
                        <a:lnTo>
                          <a:pt x="70442" y="34353"/>
                        </a:lnTo>
                        <a:cubicBezTo>
                          <a:pt x="164511" y="72158"/>
                          <a:pt x="262271" y="99330"/>
                          <a:pt x="354420" y="133590"/>
                        </a:cubicBezTo>
                        <a:cubicBezTo>
                          <a:pt x="538718" y="202110"/>
                          <a:pt x="630867" y="199749"/>
                          <a:pt x="829341" y="324977"/>
                        </a:cubicBezTo>
                        <a:cubicBezTo>
                          <a:pt x="1027816" y="450205"/>
                          <a:pt x="1282997" y="692391"/>
                          <a:pt x="1545267" y="884958"/>
                        </a:cubicBezTo>
                        <a:cubicBezTo>
                          <a:pt x="1807537" y="1077525"/>
                          <a:pt x="2056811" y="1329163"/>
                          <a:pt x="2402960" y="1437851"/>
                        </a:cubicBezTo>
                        <a:cubicBezTo>
                          <a:pt x="2576035" y="1492195"/>
                          <a:pt x="2765205" y="1517300"/>
                          <a:pt x="2968922" y="1528670"/>
                        </a:cubicBezTo>
                        <a:lnTo>
                          <a:pt x="3275142" y="1537087"/>
                        </a:lnTo>
                        <a:lnTo>
                          <a:pt x="0" y="1537088"/>
                        </a:lnTo>
                        <a:close/>
                      </a:path>
                    </a:pathLst>
                  </a:custGeom>
                  <a:solidFill>
                    <a:srgbClr val="0BB5DD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rgbClr val="595959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00" name="Freeform 92">
                    <a:extLst>
                      <a:ext uri="{FF2B5EF4-FFF2-40B4-BE49-F238E27FC236}">
                        <a16:creationId xmlns:a16="http://schemas.microsoft.com/office/drawing/2014/main" id="{92A6494E-265F-35E9-56EB-3EB28DB4730F}"/>
                      </a:ext>
                    </a:extLst>
                  </p:cNvPr>
                  <p:cNvSpPr/>
                  <p:nvPr/>
                </p:nvSpPr>
                <p:spPr>
                  <a:xfrm>
                    <a:off x="7607711" y="3157085"/>
                    <a:ext cx="819683" cy="120866"/>
                  </a:xfrm>
                  <a:custGeom>
                    <a:avLst/>
                    <a:gdLst>
                      <a:gd name="connsiteX0" fmla="*/ 1784352 w 3532252"/>
                      <a:gd name="connsiteY0" fmla="*/ 515974 h 520847"/>
                      <a:gd name="connsiteX1" fmla="*/ 2339220 w 3532252"/>
                      <a:gd name="connsiteY1" fmla="*/ 517521 h 520847"/>
                      <a:gd name="connsiteX2" fmla="*/ 2202409 w 3532252"/>
                      <a:gd name="connsiteY2" fmla="*/ 518079 h 520847"/>
                      <a:gd name="connsiteX3" fmla="*/ 1808976 w 3532252"/>
                      <a:gd name="connsiteY3" fmla="*/ 516478 h 520847"/>
                      <a:gd name="connsiteX4" fmla="*/ 3128683 w 3532252"/>
                      <a:gd name="connsiteY4" fmla="*/ 514290 h 520847"/>
                      <a:gd name="connsiteX5" fmla="*/ 3532252 w 3532252"/>
                      <a:gd name="connsiteY5" fmla="*/ 520847 h 520847"/>
                      <a:gd name="connsiteX6" fmla="*/ 2339220 w 3532252"/>
                      <a:gd name="connsiteY6" fmla="*/ 517521 h 520847"/>
                      <a:gd name="connsiteX7" fmla="*/ 2594033 w 3532252"/>
                      <a:gd name="connsiteY7" fmla="*/ 516482 h 520847"/>
                      <a:gd name="connsiteX8" fmla="*/ 3128683 w 3532252"/>
                      <a:gd name="connsiteY8" fmla="*/ 514290 h 520847"/>
                      <a:gd name="connsiteX9" fmla="*/ 0 w 3532252"/>
                      <a:gd name="connsiteY9" fmla="*/ 0 h 520847"/>
                      <a:gd name="connsiteX10" fmla="*/ 97886 w 3532252"/>
                      <a:gd name="connsiteY10" fmla="*/ 112601 h 520847"/>
                      <a:gd name="connsiteX11" fmla="*/ 843616 w 3532252"/>
                      <a:gd name="connsiteY11" fmla="*/ 464141 h 520847"/>
                      <a:gd name="connsiteX12" fmla="*/ 1436313 w 3532252"/>
                      <a:gd name="connsiteY12" fmla="*/ 508845 h 520847"/>
                      <a:gd name="connsiteX13" fmla="*/ 1784352 w 3532252"/>
                      <a:gd name="connsiteY13" fmla="*/ 515974 h 520847"/>
                      <a:gd name="connsiteX14" fmla="*/ 0 w 3532252"/>
                      <a:gd name="connsiteY14" fmla="*/ 510999 h 5208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532252" h="520847">
                        <a:moveTo>
                          <a:pt x="1784352" y="515974"/>
                        </a:moveTo>
                        <a:lnTo>
                          <a:pt x="2339220" y="517521"/>
                        </a:lnTo>
                        <a:lnTo>
                          <a:pt x="2202409" y="518079"/>
                        </a:lnTo>
                        <a:cubicBezTo>
                          <a:pt x="2070312" y="518236"/>
                          <a:pt x="1937913" y="517860"/>
                          <a:pt x="1808976" y="516478"/>
                        </a:cubicBezTo>
                        <a:close/>
                        <a:moveTo>
                          <a:pt x="3128683" y="514290"/>
                        </a:moveTo>
                        <a:cubicBezTo>
                          <a:pt x="3289287" y="514486"/>
                          <a:pt x="3428043" y="516140"/>
                          <a:pt x="3532252" y="520847"/>
                        </a:cubicBezTo>
                        <a:lnTo>
                          <a:pt x="2339220" y="517521"/>
                        </a:lnTo>
                        <a:lnTo>
                          <a:pt x="2594033" y="516482"/>
                        </a:lnTo>
                        <a:cubicBezTo>
                          <a:pt x="2785629" y="515356"/>
                          <a:pt x="2968080" y="514094"/>
                          <a:pt x="3128683" y="514290"/>
                        </a:cubicBezTo>
                        <a:close/>
                        <a:moveTo>
                          <a:pt x="0" y="0"/>
                        </a:moveTo>
                        <a:lnTo>
                          <a:pt x="97886" y="112601"/>
                        </a:lnTo>
                        <a:cubicBezTo>
                          <a:pt x="231534" y="261014"/>
                          <a:pt x="397833" y="394144"/>
                          <a:pt x="843616" y="464141"/>
                        </a:cubicBezTo>
                        <a:cubicBezTo>
                          <a:pt x="992211" y="487474"/>
                          <a:pt x="1199812" y="501115"/>
                          <a:pt x="1436313" y="508845"/>
                        </a:cubicBezTo>
                        <a:lnTo>
                          <a:pt x="1784352" y="515974"/>
                        </a:lnTo>
                        <a:lnTo>
                          <a:pt x="0" y="510999"/>
                        </a:lnTo>
                        <a:close/>
                      </a:path>
                    </a:pathLst>
                  </a:custGeom>
                  <a:pattFill prst="ltUpDiag">
                    <a:fgClr>
                      <a:srgbClr val="1FC2A7"/>
                    </a:fgClr>
                    <a:bgClr>
                      <a:srgbClr val="0BB5DD">
                        <a:lumMod val="20000"/>
                        <a:lumOff val="80000"/>
                      </a:srgbClr>
                    </a:bgClr>
                  </a:pattFill>
                  <a:ln w="19050" cap="flat" cmpd="sng" algn="ctr">
                    <a:solidFill>
                      <a:srgbClr val="595959"/>
                    </a:solidFill>
                    <a:prstDash val="sysDot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201" name="Freeform 93">
                    <a:extLst>
                      <a:ext uri="{FF2B5EF4-FFF2-40B4-BE49-F238E27FC236}">
                        <a16:creationId xmlns:a16="http://schemas.microsoft.com/office/drawing/2014/main" id="{9DFE1D27-BA1E-376A-F80F-5D107C888E54}"/>
                      </a:ext>
                    </a:extLst>
                  </p:cNvPr>
                  <p:cNvSpPr/>
                  <p:nvPr/>
                </p:nvSpPr>
                <p:spPr>
                  <a:xfrm>
                    <a:off x="6647087" y="2984026"/>
                    <a:ext cx="1801170" cy="292324"/>
                  </a:xfrm>
                  <a:custGeom>
                    <a:avLst/>
                    <a:gdLst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21079 w 7761768"/>
                      <a:gd name="connsiteY11" fmla="*/ 3585213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21079 w 7761768"/>
                      <a:gd name="connsiteY11" fmla="*/ 3585213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898605 w 7761768"/>
                      <a:gd name="connsiteY8" fmla="*/ 2805493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898605 w 7761768"/>
                      <a:gd name="connsiteY8" fmla="*/ 2805493 h 4308227"/>
                      <a:gd name="connsiteX9" fmla="*/ 4423145 w 7761768"/>
                      <a:gd name="connsiteY9" fmla="*/ 3046496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69489 w 7761768"/>
                      <a:gd name="connsiteY8" fmla="*/ 3301679 h 4308227"/>
                      <a:gd name="connsiteX9" fmla="*/ 4423145 w 7761768"/>
                      <a:gd name="connsiteY9" fmla="*/ 3046496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3893403 h 3914668"/>
                      <a:gd name="connsiteX1" fmla="*/ 425302 w 7761768"/>
                      <a:gd name="connsiteY1" fmla="*/ 3787078 h 3914668"/>
                      <a:gd name="connsiteX2" fmla="*/ 843516 w 7761768"/>
                      <a:gd name="connsiteY2" fmla="*/ 3489366 h 3914668"/>
                      <a:gd name="connsiteX3" fmla="*/ 1212112 w 7761768"/>
                      <a:gd name="connsiteY3" fmla="*/ 2815971 h 3914668"/>
                      <a:gd name="connsiteX4" fmla="*/ 2062716 w 7761768"/>
                      <a:gd name="connsiteY4" fmla="*/ 299599 h 3914668"/>
                      <a:gd name="connsiteX5" fmla="*/ 2480930 w 7761768"/>
                      <a:gd name="connsiteY5" fmla="*/ 3879226 h 3914668"/>
                      <a:gd name="connsiteX6" fmla="*/ 2955851 w 7761768"/>
                      <a:gd name="connsiteY6" fmla="*/ 65682 h 3914668"/>
                      <a:gd name="connsiteX7" fmla="*/ 3565451 w 7761768"/>
                      <a:gd name="connsiteY7" fmla="*/ 1568417 h 3914668"/>
                      <a:gd name="connsiteX8" fmla="*/ 3969489 w 7761768"/>
                      <a:gd name="connsiteY8" fmla="*/ 2908120 h 3914668"/>
                      <a:gd name="connsiteX9" fmla="*/ 4423145 w 7761768"/>
                      <a:gd name="connsiteY9" fmla="*/ 2652937 h 3914668"/>
                      <a:gd name="connsiteX10" fmla="*/ 4968949 w 7761768"/>
                      <a:gd name="connsiteY10" fmla="*/ 2681292 h 3914668"/>
                      <a:gd name="connsiteX11" fmla="*/ 5684875 w 7761768"/>
                      <a:gd name="connsiteY11" fmla="*/ 3241273 h 3914668"/>
                      <a:gd name="connsiteX12" fmla="*/ 6542568 w 7761768"/>
                      <a:gd name="connsiteY12" fmla="*/ 3794166 h 3914668"/>
                      <a:gd name="connsiteX13" fmla="*/ 7761768 w 7761768"/>
                      <a:gd name="connsiteY13" fmla="*/ 3914668 h 3914668"/>
                      <a:gd name="connsiteX0" fmla="*/ 0 w 7761768"/>
                      <a:gd name="connsiteY0" fmla="*/ 3604100 h 3629630"/>
                      <a:gd name="connsiteX1" fmla="*/ 425302 w 7761768"/>
                      <a:gd name="connsiteY1" fmla="*/ 3497775 h 3629630"/>
                      <a:gd name="connsiteX2" fmla="*/ 843516 w 7761768"/>
                      <a:gd name="connsiteY2" fmla="*/ 3200063 h 3629630"/>
                      <a:gd name="connsiteX3" fmla="*/ 1212112 w 7761768"/>
                      <a:gd name="connsiteY3" fmla="*/ 2526668 h 3629630"/>
                      <a:gd name="connsiteX4" fmla="*/ 2062716 w 7761768"/>
                      <a:gd name="connsiteY4" fmla="*/ 10296 h 3629630"/>
                      <a:gd name="connsiteX5" fmla="*/ 2480930 w 7761768"/>
                      <a:gd name="connsiteY5" fmla="*/ 3589923 h 3629630"/>
                      <a:gd name="connsiteX6" fmla="*/ 3352800 w 7761768"/>
                      <a:gd name="connsiteY6" fmla="*/ 1888714 h 3629630"/>
                      <a:gd name="connsiteX7" fmla="*/ 3565451 w 7761768"/>
                      <a:gd name="connsiteY7" fmla="*/ 1279114 h 3629630"/>
                      <a:gd name="connsiteX8" fmla="*/ 3969489 w 7761768"/>
                      <a:gd name="connsiteY8" fmla="*/ 2618817 h 3629630"/>
                      <a:gd name="connsiteX9" fmla="*/ 4423145 w 7761768"/>
                      <a:gd name="connsiteY9" fmla="*/ 2363634 h 3629630"/>
                      <a:gd name="connsiteX10" fmla="*/ 4968949 w 7761768"/>
                      <a:gd name="connsiteY10" fmla="*/ 2391989 h 3629630"/>
                      <a:gd name="connsiteX11" fmla="*/ 5684875 w 7761768"/>
                      <a:gd name="connsiteY11" fmla="*/ 2951970 h 3629630"/>
                      <a:gd name="connsiteX12" fmla="*/ 6542568 w 7761768"/>
                      <a:gd name="connsiteY12" fmla="*/ 3504863 h 3629630"/>
                      <a:gd name="connsiteX13" fmla="*/ 7761768 w 7761768"/>
                      <a:gd name="connsiteY13" fmla="*/ 3625365 h 3629630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69489 w 7761768"/>
                      <a:gd name="connsiteY8" fmla="*/ 2618817 h 3625365"/>
                      <a:gd name="connsiteX9" fmla="*/ 4423145 w 7761768"/>
                      <a:gd name="connsiteY9" fmla="*/ 2363634 h 3625365"/>
                      <a:gd name="connsiteX10" fmla="*/ 4968949 w 7761768"/>
                      <a:gd name="connsiteY10" fmla="*/ 2391989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90754 w 7761768"/>
                      <a:gd name="connsiteY8" fmla="*/ 2661347 h 3625365"/>
                      <a:gd name="connsiteX9" fmla="*/ 4423145 w 7761768"/>
                      <a:gd name="connsiteY9" fmla="*/ 2363634 h 3625365"/>
                      <a:gd name="connsiteX10" fmla="*/ 4968949 w 7761768"/>
                      <a:gd name="connsiteY10" fmla="*/ 2391989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90754 w 7761768"/>
                      <a:gd name="connsiteY8" fmla="*/ 2661347 h 3625365"/>
                      <a:gd name="connsiteX9" fmla="*/ 4423145 w 7761768"/>
                      <a:gd name="connsiteY9" fmla="*/ 2399076 h 3625365"/>
                      <a:gd name="connsiteX10" fmla="*/ 4968949 w 7761768"/>
                      <a:gd name="connsiteY10" fmla="*/ 2391989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90754 w 7761768"/>
                      <a:gd name="connsiteY8" fmla="*/ 2661347 h 3625365"/>
                      <a:gd name="connsiteX9" fmla="*/ 4423145 w 7761768"/>
                      <a:gd name="connsiteY9" fmla="*/ 2399076 h 3625365"/>
                      <a:gd name="connsiteX10" fmla="*/ 4961861 w 7761768"/>
                      <a:gd name="connsiteY10" fmla="*/ 2413254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90754 w 7761768"/>
                      <a:gd name="connsiteY8" fmla="*/ 2661347 h 3625365"/>
                      <a:gd name="connsiteX9" fmla="*/ 4423145 w 7761768"/>
                      <a:gd name="connsiteY9" fmla="*/ 2399076 h 3625365"/>
                      <a:gd name="connsiteX10" fmla="*/ 4961861 w 7761768"/>
                      <a:gd name="connsiteY10" fmla="*/ 2413254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97843 w 7761768"/>
                      <a:gd name="connsiteY8" fmla="*/ 2675524 h 3625365"/>
                      <a:gd name="connsiteX9" fmla="*/ 4423145 w 7761768"/>
                      <a:gd name="connsiteY9" fmla="*/ 2399076 h 3625365"/>
                      <a:gd name="connsiteX10" fmla="*/ 4961861 w 7761768"/>
                      <a:gd name="connsiteY10" fmla="*/ 2413254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625365"/>
                      <a:gd name="connsiteX1" fmla="*/ 425302 w 7761768"/>
                      <a:gd name="connsiteY1" fmla="*/ 3497775 h 3625365"/>
                      <a:gd name="connsiteX2" fmla="*/ 843516 w 7761768"/>
                      <a:gd name="connsiteY2" fmla="*/ 3200063 h 3625365"/>
                      <a:gd name="connsiteX3" fmla="*/ 1212112 w 7761768"/>
                      <a:gd name="connsiteY3" fmla="*/ 2526668 h 3625365"/>
                      <a:gd name="connsiteX4" fmla="*/ 2062716 w 7761768"/>
                      <a:gd name="connsiteY4" fmla="*/ 10296 h 3625365"/>
                      <a:gd name="connsiteX5" fmla="*/ 2480930 w 7761768"/>
                      <a:gd name="connsiteY5" fmla="*/ 3589923 h 3625365"/>
                      <a:gd name="connsiteX6" fmla="*/ 3352800 w 7761768"/>
                      <a:gd name="connsiteY6" fmla="*/ 1888714 h 3625365"/>
                      <a:gd name="connsiteX7" fmla="*/ 3444948 w 7761768"/>
                      <a:gd name="connsiteY7" fmla="*/ 3072472 h 3625365"/>
                      <a:gd name="connsiteX8" fmla="*/ 3997843 w 7761768"/>
                      <a:gd name="connsiteY8" fmla="*/ 2675524 h 3625365"/>
                      <a:gd name="connsiteX9" fmla="*/ 4416056 w 7761768"/>
                      <a:gd name="connsiteY9" fmla="*/ 2406164 h 3625365"/>
                      <a:gd name="connsiteX10" fmla="*/ 4961861 w 7761768"/>
                      <a:gd name="connsiteY10" fmla="*/ 2413254 h 3625365"/>
                      <a:gd name="connsiteX11" fmla="*/ 5684875 w 7761768"/>
                      <a:gd name="connsiteY11" fmla="*/ 2951970 h 3625365"/>
                      <a:gd name="connsiteX12" fmla="*/ 6542568 w 7761768"/>
                      <a:gd name="connsiteY12" fmla="*/ 3504863 h 3625365"/>
                      <a:gd name="connsiteX13" fmla="*/ 7761768 w 7761768"/>
                      <a:gd name="connsiteY13" fmla="*/ 3625365 h 3625365"/>
                      <a:gd name="connsiteX0" fmla="*/ 0 w 7761768"/>
                      <a:gd name="connsiteY0" fmla="*/ 3604100 h 3826270"/>
                      <a:gd name="connsiteX1" fmla="*/ 425302 w 7761768"/>
                      <a:gd name="connsiteY1" fmla="*/ 3497775 h 3826270"/>
                      <a:gd name="connsiteX2" fmla="*/ 843516 w 7761768"/>
                      <a:gd name="connsiteY2" fmla="*/ 3200063 h 3826270"/>
                      <a:gd name="connsiteX3" fmla="*/ 1212112 w 7761768"/>
                      <a:gd name="connsiteY3" fmla="*/ 2526668 h 3826270"/>
                      <a:gd name="connsiteX4" fmla="*/ 2062716 w 7761768"/>
                      <a:gd name="connsiteY4" fmla="*/ 10296 h 3826270"/>
                      <a:gd name="connsiteX5" fmla="*/ 2480930 w 7761768"/>
                      <a:gd name="connsiteY5" fmla="*/ 3589923 h 3826270"/>
                      <a:gd name="connsiteX6" fmla="*/ 2941674 w 7761768"/>
                      <a:gd name="connsiteY6" fmla="*/ 3441067 h 3826270"/>
                      <a:gd name="connsiteX7" fmla="*/ 3444948 w 7761768"/>
                      <a:gd name="connsiteY7" fmla="*/ 3072472 h 3826270"/>
                      <a:gd name="connsiteX8" fmla="*/ 3997843 w 7761768"/>
                      <a:gd name="connsiteY8" fmla="*/ 2675524 h 3826270"/>
                      <a:gd name="connsiteX9" fmla="*/ 4416056 w 7761768"/>
                      <a:gd name="connsiteY9" fmla="*/ 2406164 h 3826270"/>
                      <a:gd name="connsiteX10" fmla="*/ 4961861 w 7761768"/>
                      <a:gd name="connsiteY10" fmla="*/ 2413254 h 3826270"/>
                      <a:gd name="connsiteX11" fmla="*/ 5684875 w 7761768"/>
                      <a:gd name="connsiteY11" fmla="*/ 2951970 h 3826270"/>
                      <a:gd name="connsiteX12" fmla="*/ 6542568 w 7761768"/>
                      <a:gd name="connsiteY12" fmla="*/ 3504863 h 3826270"/>
                      <a:gd name="connsiteX13" fmla="*/ 7761768 w 7761768"/>
                      <a:gd name="connsiteY13" fmla="*/ 3625365 h 3826270"/>
                      <a:gd name="connsiteX0" fmla="*/ 0 w 7761768"/>
                      <a:gd name="connsiteY0" fmla="*/ 3600361 h 3648169"/>
                      <a:gd name="connsiteX1" fmla="*/ 425302 w 7761768"/>
                      <a:gd name="connsiteY1" fmla="*/ 3494036 h 3648169"/>
                      <a:gd name="connsiteX2" fmla="*/ 843516 w 7761768"/>
                      <a:gd name="connsiteY2" fmla="*/ 3196324 h 3648169"/>
                      <a:gd name="connsiteX3" fmla="*/ 1212112 w 7761768"/>
                      <a:gd name="connsiteY3" fmla="*/ 2522929 h 3648169"/>
                      <a:gd name="connsiteX4" fmla="*/ 2062716 w 7761768"/>
                      <a:gd name="connsiteY4" fmla="*/ 6557 h 3648169"/>
                      <a:gd name="connsiteX5" fmla="*/ 1899683 w 7761768"/>
                      <a:gd name="connsiteY5" fmla="*/ 3359357 h 3648169"/>
                      <a:gd name="connsiteX6" fmla="*/ 2941674 w 7761768"/>
                      <a:gd name="connsiteY6" fmla="*/ 3437328 h 3648169"/>
                      <a:gd name="connsiteX7" fmla="*/ 3444948 w 7761768"/>
                      <a:gd name="connsiteY7" fmla="*/ 3068733 h 3648169"/>
                      <a:gd name="connsiteX8" fmla="*/ 3997843 w 7761768"/>
                      <a:gd name="connsiteY8" fmla="*/ 2671785 h 3648169"/>
                      <a:gd name="connsiteX9" fmla="*/ 4416056 w 7761768"/>
                      <a:gd name="connsiteY9" fmla="*/ 2402425 h 3648169"/>
                      <a:gd name="connsiteX10" fmla="*/ 4961861 w 7761768"/>
                      <a:gd name="connsiteY10" fmla="*/ 2409515 h 3648169"/>
                      <a:gd name="connsiteX11" fmla="*/ 5684875 w 7761768"/>
                      <a:gd name="connsiteY11" fmla="*/ 2948231 h 3648169"/>
                      <a:gd name="connsiteX12" fmla="*/ 6542568 w 7761768"/>
                      <a:gd name="connsiteY12" fmla="*/ 3501124 h 3648169"/>
                      <a:gd name="connsiteX13" fmla="*/ 7761768 w 7761768"/>
                      <a:gd name="connsiteY13" fmla="*/ 3621626 h 3648169"/>
                      <a:gd name="connsiteX0" fmla="*/ 0 w 7761768"/>
                      <a:gd name="connsiteY0" fmla="*/ 1245631 h 1266896"/>
                      <a:gd name="connsiteX1" fmla="*/ 425302 w 7761768"/>
                      <a:gd name="connsiteY1" fmla="*/ 1139306 h 1266896"/>
                      <a:gd name="connsiteX2" fmla="*/ 843516 w 7761768"/>
                      <a:gd name="connsiteY2" fmla="*/ 841594 h 1266896"/>
                      <a:gd name="connsiteX3" fmla="*/ 1212112 w 7761768"/>
                      <a:gd name="connsiteY3" fmla="*/ 168199 h 1266896"/>
                      <a:gd name="connsiteX4" fmla="*/ 928577 w 7761768"/>
                      <a:gd name="connsiteY4" fmla="*/ 1181836 h 1266896"/>
                      <a:gd name="connsiteX5" fmla="*/ 1899683 w 7761768"/>
                      <a:gd name="connsiteY5" fmla="*/ 1004627 h 1266896"/>
                      <a:gd name="connsiteX6" fmla="*/ 2941674 w 7761768"/>
                      <a:gd name="connsiteY6" fmla="*/ 1082598 h 1266896"/>
                      <a:gd name="connsiteX7" fmla="*/ 3444948 w 7761768"/>
                      <a:gd name="connsiteY7" fmla="*/ 714003 h 1266896"/>
                      <a:gd name="connsiteX8" fmla="*/ 3997843 w 7761768"/>
                      <a:gd name="connsiteY8" fmla="*/ 317055 h 1266896"/>
                      <a:gd name="connsiteX9" fmla="*/ 4416056 w 7761768"/>
                      <a:gd name="connsiteY9" fmla="*/ 47695 h 1266896"/>
                      <a:gd name="connsiteX10" fmla="*/ 4961861 w 7761768"/>
                      <a:gd name="connsiteY10" fmla="*/ 54785 h 1266896"/>
                      <a:gd name="connsiteX11" fmla="*/ 5684875 w 7761768"/>
                      <a:gd name="connsiteY11" fmla="*/ 593501 h 1266896"/>
                      <a:gd name="connsiteX12" fmla="*/ 6542568 w 7761768"/>
                      <a:gd name="connsiteY12" fmla="*/ 1146394 h 1266896"/>
                      <a:gd name="connsiteX13" fmla="*/ 7761768 w 7761768"/>
                      <a:gd name="connsiteY13" fmla="*/ 1266896 h 1266896"/>
                      <a:gd name="connsiteX0" fmla="*/ 0 w 7761768"/>
                      <a:gd name="connsiteY0" fmla="*/ 1245631 h 1266896"/>
                      <a:gd name="connsiteX1" fmla="*/ 425302 w 7761768"/>
                      <a:gd name="connsiteY1" fmla="*/ 1139306 h 1266896"/>
                      <a:gd name="connsiteX2" fmla="*/ 843516 w 7761768"/>
                      <a:gd name="connsiteY2" fmla="*/ 841594 h 1266896"/>
                      <a:gd name="connsiteX3" fmla="*/ 928577 w 7761768"/>
                      <a:gd name="connsiteY3" fmla="*/ 1181836 h 1266896"/>
                      <a:gd name="connsiteX4" fmla="*/ 1899683 w 7761768"/>
                      <a:gd name="connsiteY4" fmla="*/ 1004627 h 1266896"/>
                      <a:gd name="connsiteX5" fmla="*/ 2941674 w 7761768"/>
                      <a:gd name="connsiteY5" fmla="*/ 1082598 h 1266896"/>
                      <a:gd name="connsiteX6" fmla="*/ 3444948 w 7761768"/>
                      <a:gd name="connsiteY6" fmla="*/ 714003 h 1266896"/>
                      <a:gd name="connsiteX7" fmla="*/ 3997843 w 7761768"/>
                      <a:gd name="connsiteY7" fmla="*/ 317055 h 1266896"/>
                      <a:gd name="connsiteX8" fmla="*/ 4416056 w 7761768"/>
                      <a:gd name="connsiteY8" fmla="*/ 47695 h 1266896"/>
                      <a:gd name="connsiteX9" fmla="*/ 4961861 w 7761768"/>
                      <a:gd name="connsiteY9" fmla="*/ 54785 h 1266896"/>
                      <a:gd name="connsiteX10" fmla="*/ 5684875 w 7761768"/>
                      <a:gd name="connsiteY10" fmla="*/ 593501 h 1266896"/>
                      <a:gd name="connsiteX11" fmla="*/ 6542568 w 7761768"/>
                      <a:gd name="connsiteY11" fmla="*/ 1146394 h 1266896"/>
                      <a:gd name="connsiteX12" fmla="*/ 7761768 w 7761768"/>
                      <a:gd name="connsiteY12" fmla="*/ 1266896 h 1266896"/>
                      <a:gd name="connsiteX0" fmla="*/ 0 w 7761768"/>
                      <a:gd name="connsiteY0" fmla="*/ 1245631 h 1266896"/>
                      <a:gd name="connsiteX1" fmla="*/ 425302 w 7761768"/>
                      <a:gd name="connsiteY1" fmla="*/ 1139306 h 1266896"/>
                      <a:gd name="connsiteX2" fmla="*/ 843516 w 7761768"/>
                      <a:gd name="connsiteY2" fmla="*/ 841594 h 1266896"/>
                      <a:gd name="connsiteX3" fmla="*/ 1254642 w 7761768"/>
                      <a:gd name="connsiteY3" fmla="*/ 1174748 h 1266896"/>
                      <a:gd name="connsiteX4" fmla="*/ 1899683 w 7761768"/>
                      <a:gd name="connsiteY4" fmla="*/ 1004627 h 1266896"/>
                      <a:gd name="connsiteX5" fmla="*/ 2941674 w 7761768"/>
                      <a:gd name="connsiteY5" fmla="*/ 1082598 h 1266896"/>
                      <a:gd name="connsiteX6" fmla="*/ 3444948 w 7761768"/>
                      <a:gd name="connsiteY6" fmla="*/ 714003 h 1266896"/>
                      <a:gd name="connsiteX7" fmla="*/ 3997843 w 7761768"/>
                      <a:gd name="connsiteY7" fmla="*/ 317055 h 1266896"/>
                      <a:gd name="connsiteX8" fmla="*/ 4416056 w 7761768"/>
                      <a:gd name="connsiteY8" fmla="*/ 47695 h 1266896"/>
                      <a:gd name="connsiteX9" fmla="*/ 4961861 w 7761768"/>
                      <a:gd name="connsiteY9" fmla="*/ 54785 h 1266896"/>
                      <a:gd name="connsiteX10" fmla="*/ 5684875 w 7761768"/>
                      <a:gd name="connsiteY10" fmla="*/ 593501 h 1266896"/>
                      <a:gd name="connsiteX11" fmla="*/ 6542568 w 7761768"/>
                      <a:gd name="connsiteY11" fmla="*/ 1146394 h 1266896"/>
                      <a:gd name="connsiteX12" fmla="*/ 7761768 w 7761768"/>
                      <a:gd name="connsiteY12" fmla="*/ 1266896 h 1266896"/>
                      <a:gd name="connsiteX0" fmla="*/ 0 w 7761768"/>
                      <a:gd name="connsiteY0" fmla="*/ 1245631 h 1266896"/>
                      <a:gd name="connsiteX1" fmla="*/ 425302 w 7761768"/>
                      <a:gd name="connsiteY1" fmla="*/ 1139306 h 1266896"/>
                      <a:gd name="connsiteX2" fmla="*/ 843516 w 7761768"/>
                      <a:gd name="connsiteY2" fmla="*/ 841594 h 1266896"/>
                      <a:gd name="connsiteX3" fmla="*/ 1899683 w 7761768"/>
                      <a:gd name="connsiteY3" fmla="*/ 1004627 h 1266896"/>
                      <a:gd name="connsiteX4" fmla="*/ 2941674 w 7761768"/>
                      <a:gd name="connsiteY4" fmla="*/ 1082598 h 1266896"/>
                      <a:gd name="connsiteX5" fmla="*/ 3444948 w 7761768"/>
                      <a:gd name="connsiteY5" fmla="*/ 714003 h 1266896"/>
                      <a:gd name="connsiteX6" fmla="*/ 3997843 w 7761768"/>
                      <a:gd name="connsiteY6" fmla="*/ 317055 h 1266896"/>
                      <a:gd name="connsiteX7" fmla="*/ 4416056 w 7761768"/>
                      <a:gd name="connsiteY7" fmla="*/ 47695 h 1266896"/>
                      <a:gd name="connsiteX8" fmla="*/ 4961861 w 7761768"/>
                      <a:gd name="connsiteY8" fmla="*/ 54785 h 1266896"/>
                      <a:gd name="connsiteX9" fmla="*/ 5684875 w 7761768"/>
                      <a:gd name="connsiteY9" fmla="*/ 593501 h 1266896"/>
                      <a:gd name="connsiteX10" fmla="*/ 6542568 w 7761768"/>
                      <a:gd name="connsiteY10" fmla="*/ 1146394 h 1266896"/>
                      <a:gd name="connsiteX11" fmla="*/ 7761768 w 7761768"/>
                      <a:gd name="connsiteY11" fmla="*/ 1266896 h 1266896"/>
                      <a:gd name="connsiteX0" fmla="*/ 0 w 7761768"/>
                      <a:gd name="connsiteY0" fmla="*/ 1245631 h 1266896"/>
                      <a:gd name="connsiteX1" fmla="*/ 1013637 w 7761768"/>
                      <a:gd name="connsiteY1" fmla="*/ 1188925 h 1266896"/>
                      <a:gd name="connsiteX2" fmla="*/ 843516 w 7761768"/>
                      <a:gd name="connsiteY2" fmla="*/ 841594 h 1266896"/>
                      <a:gd name="connsiteX3" fmla="*/ 1899683 w 7761768"/>
                      <a:gd name="connsiteY3" fmla="*/ 1004627 h 1266896"/>
                      <a:gd name="connsiteX4" fmla="*/ 2941674 w 7761768"/>
                      <a:gd name="connsiteY4" fmla="*/ 1082598 h 1266896"/>
                      <a:gd name="connsiteX5" fmla="*/ 3444948 w 7761768"/>
                      <a:gd name="connsiteY5" fmla="*/ 714003 h 1266896"/>
                      <a:gd name="connsiteX6" fmla="*/ 3997843 w 7761768"/>
                      <a:gd name="connsiteY6" fmla="*/ 317055 h 1266896"/>
                      <a:gd name="connsiteX7" fmla="*/ 4416056 w 7761768"/>
                      <a:gd name="connsiteY7" fmla="*/ 47695 h 1266896"/>
                      <a:gd name="connsiteX8" fmla="*/ 4961861 w 7761768"/>
                      <a:gd name="connsiteY8" fmla="*/ 54785 h 1266896"/>
                      <a:gd name="connsiteX9" fmla="*/ 5684875 w 7761768"/>
                      <a:gd name="connsiteY9" fmla="*/ 593501 h 1266896"/>
                      <a:gd name="connsiteX10" fmla="*/ 6542568 w 7761768"/>
                      <a:gd name="connsiteY10" fmla="*/ 1146394 h 1266896"/>
                      <a:gd name="connsiteX11" fmla="*/ 7761768 w 7761768"/>
                      <a:gd name="connsiteY11" fmla="*/ 1266896 h 1266896"/>
                      <a:gd name="connsiteX0" fmla="*/ 0 w 7761768"/>
                      <a:gd name="connsiteY0" fmla="*/ 1245631 h 1266896"/>
                      <a:gd name="connsiteX1" fmla="*/ 1013637 w 7761768"/>
                      <a:gd name="connsiteY1" fmla="*/ 1188925 h 1266896"/>
                      <a:gd name="connsiteX2" fmla="*/ 2069804 w 7761768"/>
                      <a:gd name="connsiteY2" fmla="*/ 1167659 h 1266896"/>
                      <a:gd name="connsiteX3" fmla="*/ 1899683 w 7761768"/>
                      <a:gd name="connsiteY3" fmla="*/ 1004627 h 1266896"/>
                      <a:gd name="connsiteX4" fmla="*/ 2941674 w 7761768"/>
                      <a:gd name="connsiteY4" fmla="*/ 1082598 h 1266896"/>
                      <a:gd name="connsiteX5" fmla="*/ 3444948 w 7761768"/>
                      <a:gd name="connsiteY5" fmla="*/ 714003 h 1266896"/>
                      <a:gd name="connsiteX6" fmla="*/ 3997843 w 7761768"/>
                      <a:gd name="connsiteY6" fmla="*/ 317055 h 1266896"/>
                      <a:gd name="connsiteX7" fmla="*/ 4416056 w 7761768"/>
                      <a:gd name="connsiteY7" fmla="*/ 47695 h 1266896"/>
                      <a:gd name="connsiteX8" fmla="*/ 4961861 w 7761768"/>
                      <a:gd name="connsiteY8" fmla="*/ 54785 h 1266896"/>
                      <a:gd name="connsiteX9" fmla="*/ 5684875 w 7761768"/>
                      <a:gd name="connsiteY9" fmla="*/ 593501 h 1266896"/>
                      <a:gd name="connsiteX10" fmla="*/ 6542568 w 7761768"/>
                      <a:gd name="connsiteY10" fmla="*/ 1146394 h 1266896"/>
                      <a:gd name="connsiteX11" fmla="*/ 7761768 w 7761768"/>
                      <a:gd name="connsiteY11" fmla="*/ 1266896 h 1266896"/>
                      <a:gd name="connsiteX0" fmla="*/ 0 w 7761768"/>
                      <a:gd name="connsiteY0" fmla="*/ 1245631 h 1266896"/>
                      <a:gd name="connsiteX1" fmla="*/ 1070344 w 7761768"/>
                      <a:gd name="connsiteY1" fmla="*/ 1231455 h 1266896"/>
                      <a:gd name="connsiteX2" fmla="*/ 2069804 w 7761768"/>
                      <a:gd name="connsiteY2" fmla="*/ 1167659 h 1266896"/>
                      <a:gd name="connsiteX3" fmla="*/ 1899683 w 7761768"/>
                      <a:gd name="connsiteY3" fmla="*/ 1004627 h 1266896"/>
                      <a:gd name="connsiteX4" fmla="*/ 2941674 w 7761768"/>
                      <a:gd name="connsiteY4" fmla="*/ 1082598 h 1266896"/>
                      <a:gd name="connsiteX5" fmla="*/ 3444948 w 7761768"/>
                      <a:gd name="connsiteY5" fmla="*/ 714003 h 1266896"/>
                      <a:gd name="connsiteX6" fmla="*/ 3997843 w 7761768"/>
                      <a:gd name="connsiteY6" fmla="*/ 317055 h 1266896"/>
                      <a:gd name="connsiteX7" fmla="*/ 4416056 w 7761768"/>
                      <a:gd name="connsiteY7" fmla="*/ 47695 h 1266896"/>
                      <a:gd name="connsiteX8" fmla="*/ 4961861 w 7761768"/>
                      <a:gd name="connsiteY8" fmla="*/ 54785 h 1266896"/>
                      <a:gd name="connsiteX9" fmla="*/ 5684875 w 7761768"/>
                      <a:gd name="connsiteY9" fmla="*/ 593501 h 1266896"/>
                      <a:gd name="connsiteX10" fmla="*/ 6542568 w 7761768"/>
                      <a:gd name="connsiteY10" fmla="*/ 1146394 h 1266896"/>
                      <a:gd name="connsiteX11" fmla="*/ 7761768 w 7761768"/>
                      <a:gd name="connsiteY11" fmla="*/ 1266896 h 1266896"/>
                      <a:gd name="connsiteX0" fmla="*/ 0 w 7761768"/>
                      <a:gd name="connsiteY0" fmla="*/ 1245631 h 1266896"/>
                      <a:gd name="connsiteX1" fmla="*/ 1070344 w 7761768"/>
                      <a:gd name="connsiteY1" fmla="*/ 1231455 h 1266896"/>
                      <a:gd name="connsiteX2" fmla="*/ 2069804 w 7761768"/>
                      <a:gd name="connsiteY2" fmla="*/ 1167659 h 1266896"/>
                      <a:gd name="connsiteX3" fmla="*/ 2268278 w 7761768"/>
                      <a:gd name="connsiteY3" fmla="*/ 1110953 h 1266896"/>
                      <a:gd name="connsiteX4" fmla="*/ 2941674 w 7761768"/>
                      <a:gd name="connsiteY4" fmla="*/ 1082598 h 1266896"/>
                      <a:gd name="connsiteX5" fmla="*/ 3444948 w 7761768"/>
                      <a:gd name="connsiteY5" fmla="*/ 714003 h 1266896"/>
                      <a:gd name="connsiteX6" fmla="*/ 3997843 w 7761768"/>
                      <a:gd name="connsiteY6" fmla="*/ 317055 h 1266896"/>
                      <a:gd name="connsiteX7" fmla="*/ 4416056 w 7761768"/>
                      <a:gd name="connsiteY7" fmla="*/ 47695 h 1266896"/>
                      <a:gd name="connsiteX8" fmla="*/ 4961861 w 7761768"/>
                      <a:gd name="connsiteY8" fmla="*/ 54785 h 1266896"/>
                      <a:gd name="connsiteX9" fmla="*/ 5684875 w 7761768"/>
                      <a:gd name="connsiteY9" fmla="*/ 593501 h 1266896"/>
                      <a:gd name="connsiteX10" fmla="*/ 6542568 w 7761768"/>
                      <a:gd name="connsiteY10" fmla="*/ 1146394 h 1266896"/>
                      <a:gd name="connsiteX11" fmla="*/ 7761768 w 7761768"/>
                      <a:gd name="connsiteY11" fmla="*/ 1266896 h 1266896"/>
                      <a:gd name="connsiteX0" fmla="*/ 0 w 7761768"/>
                      <a:gd name="connsiteY0" fmla="*/ 1245631 h 1266896"/>
                      <a:gd name="connsiteX1" fmla="*/ 1070344 w 7761768"/>
                      <a:gd name="connsiteY1" fmla="*/ 1231455 h 1266896"/>
                      <a:gd name="connsiteX2" fmla="*/ 2069804 w 7761768"/>
                      <a:gd name="connsiteY2" fmla="*/ 1167659 h 1266896"/>
                      <a:gd name="connsiteX3" fmla="*/ 2941674 w 7761768"/>
                      <a:gd name="connsiteY3" fmla="*/ 1082598 h 1266896"/>
                      <a:gd name="connsiteX4" fmla="*/ 3444948 w 7761768"/>
                      <a:gd name="connsiteY4" fmla="*/ 714003 h 1266896"/>
                      <a:gd name="connsiteX5" fmla="*/ 3997843 w 7761768"/>
                      <a:gd name="connsiteY5" fmla="*/ 317055 h 1266896"/>
                      <a:gd name="connsiteX6" fmla="*/ 4416056 w 7761768"/>
                      <a:gd name="connsiteY6" fmla="*/ 47695 h 1266896"/>
                      <a:gd name="connsiteX7" fmla="*/ 4961861 w 7761768"/>
                      <a:gd name="connsiteY7" fmla="*/ 54785 h 1266896"/>
                      <a:gd name="connsiteX8" fmla="*/ 5684875 w 7761768"/>
                      <a:gd name="connsiteY8" fmla="*/ 593501 h 1266896"/>
                      <a:gd name="connsiteX9" fmla="*/ 6542568 w 7761768"/>
                      <a:gd name="connsiteY9" fmla="*/ 1146394 h 1266896"/>
                      <a:gd name="connsiteX10" fmla="*/ 7761768 w 7761768"/>
                      <a:gd name="connsiteY10" fmla="*/ 1266896 h 1266896"/>
                      <a:gd name="connsiteX0" fmla="*/ 0 w 7761768"/>
                      <a:gd name="connsiteY0" fmla="*/ 1245631 h 1266896"/>
                      <a:gd name="connsiteX1" fmla="*/ 1070344 w 7761768"/>
                      <a:gd name="connsiteY1" fmla="*/ 1231455 h 1266896"/>
                      <a:gd name="connsiteX2" fmla="*/ 2268278 w 7761768"/>
                      <a:gd name="connsiteY2" fmla="*/ 1238543 h 1266896"/>
                      <a:gd name="connsiteX3" fmla="*/ 2941674 w 7761768"/>
                      <a:gd name="connsiteY3" fmla="*/ 1082598 h 1266896"/>
                      <a:gd name="connsiteX4" fmla="*/ 3444948 w 7761768"/>
                      <a:gd name="connsiteY4" fmla="*/ 714003 h 1266896"/>
                      <a:gd name="connsiteX5" fmla="*/ 3997843 w 7761768"/>
                      <a:gd name="connsiteY5" fmla="*/ 317055 h 1266896"/>
                      <a:gd name="connsiteX6" fmla="*/ 4416056 w 7761768"/>
                      <a:gd name="connsiteY6" fmla="*/ 47695 h 1266896"/>
                      <a:gd name="connsiteX7" fmla="*/ 4961861 w 7761768"/>
                      <a:gd name="connsiteY7" fmla="*/ 54785 h 1266896"/>
                      <a:gd name="connsiteX8" fmla="*/ 5684875 w 7761768"/>
                      <a:gd name="connsiteY8" fmla="*/ 593501 h 1266896"/>
                      <a:gd name="connsiteX9" fmla="*/ 6542568 w 7761768"/>
                      <a:gd name="connsiteY9" fmla="*/ 1146394 h 1266896"/>
                      <a:gd name="connsiteX10" fmla="*/ 7761768 w 7761768"/>
                      <a:gd name="connsiteY10" fmla="*/ 1266896 h 1266896"/>
                      <a:gd name="connsiteX0" fmla="*/ 0 w 7761768"/>
                      <a:gd name="connsiteY0" fmla="*/ 1245631 h 1266896"/>
                      <a:gd name="connsiteX1" fmla="*/ 1077432 w 7761768"/>
                      <a:gd name="connsiteY1" fmla="*/ 1238544 h 1266896"/>
                      <a:gd name="connsiteX2" fmla="*/ 2268278 w 7761768"/>
                      <a:gd name="connsiteY2" fmla="*/ 1238543 h 1266896"/>
                      <a:gd name="connsiteX3" fmla="*/ 2941674 w 7761768"/>
                      <a:gd name="connsiteY3" fmla="*/ 1082598 h 1266896"/>
                      <a:gd name="connsiteX4" fmla="*/ 3444948 w 7761768"/>
                      <a:gd name="connsiteY4" fmla="*/ 714003 h 1266896"/>
                      <a:gd name="connsiteX5" fmla="*/ 3997843 w 7761768"/>
                      <a:gd name="connsiteY5" fmla="*/ 317055 h 1266896"/>
                      <a:gd name="connsiteX6" fmla="*/ 4416056 w 7761768"/>
                      <a:gd name="connsiteY6" fmla="*/ 47695 h 1266896"/>
                      <a:gd name="connsiteX7" fmla="*/ 4961861 w 7761768"/>
                      <a:gd name="connsiteY7" fmla="*/ 54785 h 1266896"/>
                      <a:gd name="connsiteX8" fmla="*/ 5684875 w 7761768"/>
                      <a:gd name="connsiteY8" fmla="*/ 593501 h 1266896"/>
                      <a:gd name="connsiteX9" fmla="*/ 6542568 w 7761768"/>
                      <a:gd name="connsiteY9" fmla="*/ 1146394 h 1266896"/>
                      <a:gd name="connsiteX10" fmla="*/ 7761768 w 7761768"/>
                      <a:gd name="connsiteY10" fmla="*/ 1266896 h 1266896"/>
                      <a:gd name="connsiteX0" fmla="*/ 0 w 7761768"/>
                      <a:gd name="connsiteY0" fmla="*/ 1245631 h 1266896"/>
                      <a:gd name="connsiteX1" fmla="*/ 1077432 w 7761768"/>
                      <a:gd name="connsiteY1" fmla="*/ 1238544 h 1266896"/>
                      <a:gd name="connsiteX2" fmla="*/ 2268278 w 7761768"/>
                      <a:gd name="connsiteY2" fmla="*/ 1238543 h 1266896"/>
                      <a:gd name="connsiteX3" fmla="*/ 2941674 w 7761768"/>
                      <a:gd name="connsiteY3" fmla="*/ 1082598 h 1266896"/>
                      <a:gd name="connsiteX4" fmla="*/ 3466213 w 7761768"/>
                      <a:gd name="connsiteY4" fmla="*/ 735268 h 1266896"/>
                      <a:gd name="connsiteX5" fmla="*/ 3997843 w 7761768"/>
                      <a:gd name="connsiteY5" fmla="*/ 317055 h 1266896"/>
                      <a:gd name="connsiteX6" fmla="*/ 4416056 w 7761768"/>
                      <a:gd name="connsiteY6" fmla="*/ 47695 h 1266896"/>
                      <a:gd name="connsiteX7" fmla="*/ 4961861 w 7761768"/>
                      <a:gd name="connsiteY7" fmla="*/ 54785 h 1266896"/>
                      <a:gd name="connsiteX8" fmla="*/ 5684875 w 7761768"/>
                      <a:gd name="connsiteY8" fmla="*/ 593501 h 1266896"/>
                      <a:gd name="connsiteX9" fmla="*/ 6542568 w 7761768"/>
                      <a:gd name="connsiteY9" fmla="*/ 1146394 h 1266896"/>
                      <a:gd name="connsiteX10" fmla="*/ 7761768 w 7761768"/>
                      <a:gd name="connsiteY10" fmla="*/ 1266896 h 1266896"/>
                      <a:gd name="connsiteX0" fmla="*/ 0 w 7761768"/>
                      <a:gd name="connsiteY0" fmla="*/ 1241187 h 1262452"/>
                      <a:gd name="connsiteX1" fmla="*/ 1077432 w 7761768"/>
                      <a:gd name="connsiteY1" fmla="*/ 1234100 h 1262452"/>
                      <a:gd name="connsiteX2" fmla="*/ 2268278 w 7761768"/>
                      <a:gd name="connsiteY2" fmla="*/ 1234099 h 1262452"/>
                      <a:gd name="connsiteX3" fmla="*/ 2941674 w 7761768"/>
                      <a:gd name="connsiteY3" fmla="*/ 1078154 h 1262452"/>
                      <a:gd name="connsiteX4" fmla="*/ 3466213 w 7761768"/>
                      <a:gd name="connsiteY4" fmla="*/ 730824 h 1262452"/>
                      <a:gd name="connsiteX5" fmla="*/ 3997843 w 7761768"/>
                      <a:gd name="connsiteY5" fmla="*/ 312611 h 1262452"/>
                      <a:gd name="connsiteX6" fmla="*/ 4416056 w 7761768"/>
                      <a:gd name="connsiteY6" fmla="*/ 43251 h 1262452"/>
                      <a:gd name="connsiteX7" fmla="*/ 4954772 w 7761768"/>
                      <a:gd name="connsiteY7" fmla="*/ 57429 h 1262452"/>
                      <a:gd name="connsiteX8" fmla="*/ 5684875 w 7761768"/>
                      <a:gd name="connsiteY8" fmla="*/ 589057 h 1262452"/>
                      <a:gd name="connsiteX9" fmla="*/ 6542568 w 7761768"/>
                      <a:gd name="connsiteY9" fmla="*/ 1141950 h 1262452"/>
                      <a:gd name="connsiteX10" fmla="*/ 7761768 w 7761768"/>
                      <a:gd name="connsiteY10" fmla="*/ 1262452 h 1262452"/>
                      <a:gd name="connsiteX0" fmla="*/ 0 w 7761768"/>
                      <a:gd name="connsiteY0" fmla="*/ 1237669 h 1258934"/>
                      <a:gd name="connsiteX1" fmla="*/ 1077432 w 7761768"/>
                      <a:gd name="connsiteY1" fmla="*/ 1230582 h 1258934"/>
                      <a:gd name="connsiteX2" fmla="*/ 2268278 w 7761768"/>
                      <a:gd name="connsiteY2" fmla="*/ 1230581 h 1258934"/>
                      <a:gd name="connsiteX3" fmla="*/ 2941674 w 7761768"/>
                      <a:gd name="connsiteY3" fmla="*/ 1074636 h 1258934"/>
                      <a:gd name="connsiteX4" fmla="*/ 3466213 w 7761768"/>
                      <a:gd name="connsiteY4" fmla="*/ 727306 h 1258934"/>
                      <a:gd name="connsiteX5" fmla="*/ 3997843 w 7761768"/>
                      <a:gd name="connsiteY5" fmla="*/ 309093 h 1258934"/>
                      <a:gd name="connsiteX6" fmla="*/ 4437321 w 7761768"/>
                      <a:gd name="connsiteY6" fmla="*/ 46821 h 1258934"/>
                      <a:gd name="connsiteX7" fmla="*/ 4954772 w 7761768"/>
                      <a:gd name="connsiteY7" fmla="*/ 53911 h 1258934"/>
                      <a:gd name="connsiteX8" fmla="*/ 5684875 w 7761768"/>
                      <a:gd name="connsiteY8" fmla="*/ 585539 h 1258934"/>
                      <a:gd name="connsiteX9" fmla="*/ 6542568 w 7761768"/>
                      <a:gd name="connsiteY9" fmla="*/ 1138432 h 1258934"/>
                      <a:gd name="connsiteX10" fmla="*/ 7761768 w 7761768"/>
                      <a:gd name="connsiteY10" fmla="*/ 1258934 h 1258934"/>
                      <a:gd name="connsiteX0" fmla="*/ 0 w 7761768"/>
                      <a:gd name="connsiteY0" fmla="*/ 1238443 h 1259708"/>
                      <a:gd name="connsiteX1" fmla="*/ 1077432 w 7761768"/>
                      <a:gd name="connsiteY1" fmla="*/ 1231356 h 1259708"/>
                      <a:gd name="connsiteX2" fmla="*/ 2268278 w 7761768"/>
                      <a:gd name="connsiteY2" fmla="*/ 1231355 h 1259708"/>
                      <a:gd name="connsiteX3" fmla="*/ 2941674 w 7761768"/>
                      <a:gd name="connsiteY3" fmla="*/ 1075410 h 1259708"/>
                      <a:gd name="connsiteX4" fmla="*/ 3466213 w 7761768"/>
                      <a:gd name="connsiteY4" fmla="*/ 728080 h 1259708"/>
                      <a:gd name="connsiteX5" fmla="*/ 4012020 w 7761768"/>
                      <a:gd name="connsiteY5" fmla="*/ 324044 h 1259708"/>
                      <a:gd name="connsiteX6" fmla="*/ 4437321 w 7761768"/>
                      <a:gd name="connsiteY6" fmla="*/ 47595 h 1259708"/>
                      <a:gd name="connsiteX7" fmla="*/ 4954772 w 7761768"/>
                      <a:gd name="connsiteY7" fmla="*/ 54685 h 1259708"/>
                      <a:gd name="connsiteX8" fmla="*/ 5684875 w 7761768"/>
                      <a:gd name="connsiteY8" fmla="*/ 586313 h 1259708"/>
                      <a:gd name="connsiteX9" fmla="*/ 6542568 w 7761768"/>
                      <a:gd name="connsiteY9" fmla="*/ 1139206 h 1259708"/>
                      <a:gd name="connsiteX10" fmla="*/ 7761768 w 7761768"/>
                      <a:gd name="connsiteY10" fmla="*/ 1259708 h 1259708"/>
                      <a:gd name="connsiteX0" fmla="*/ 0 w 7761768"/>
                      <a:gd name="connsiteY0" fmla="*/ 1238443 h 1259708"/>
                      <a:gd name="connsiteX1" fmla="*/ 1077432 w 7761768"/>
                      <a:gd name="connsiteY1" fmla="*/ 1231356 h 1259708"/>
                      <a:gd name="connsiteX2" fmla="*/ 2268278 w 7761768"/>
                      <a:gd name="connsiteY2" fmla="*/ 1231355 h 1259708"/>
                      <a:gd name="connsiteX3" fmla="*/ 2941674 w 7761768"/>
                      <a:gd name="connsiteY3" fmla="*/ 1075410 h 1259708"/>
                      <a:gd name="connsiteX4" fmla="*/ 3473301 w 7761768"/>
                      <a:gd name="connsiteY4" fmla="*/ 770611 h 1259708"/>
                      <a:gd name="connsiteX5" fmla="*/ 4012020 w 7761768"/>
                      <a:gd name="connsiteY5" fmla="*/ 324044 h 1259708"/>
                      <a:gd name="connsiteX6" fmla="*/ 4437321 w 7761768"/>
                      <a:gd name="connsiteY6" fmla="*/ 47595 h 1259708"/>
                      <a:gd name="connsiteX7" fmla="*/ 4954772 w 7761768"/>
                      <a:gd name="connsiteY7" fmla="*/ 54685 h 1259708"/>
                      <a:gd name="connsiteX8" fmla="*/ 5684875 w 7761768"/>
                      <a:gd name="connsiteY8" fmla="*/ 586313 h 1259708"/>
                      <a:gd name="connsiteX9" fmla="*/ 6542568 w 7761768"/>
                      <a:gd name="connsiteY9" fmla="*/ 1139206 h 1259708"/>
                      <a:gd name="connsiteX10" fmla="*/ 7761768 w 7761768"/>
                      <a:gd name="connsiteY10" fmla="*/ 1259708 h 1259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761768" h="1259708">
                        <a:moveTo>
                          <a:pt x="0" y="1238443"/>
                        </a:moveTo>
                        <a:cubicBezTo>
                          <a:pt x="142358" y="1218950"/>
                          <a:pt x="699386" y="1232537"/>
                          <a:pt x="1077432" y="1231356"/>
                        </a:cubicBezTo>
                        <a:cubicBezTo>
                          <a:pt x="1455478" y="1230175"/>
                          <a:pt x="1957571" y="1257346"/>
                          <a:pt x="2268278" y="1231355"/>
                        </a:cubicBezTo>
                        <a:cubicBezTo>
                          <a:pt x="2578985" y="1205364"/>
                          <a:pt x="2740837" y="1152201"/>
                          <a:pt x="2941674" y="1075410"/>
                        </a:cubicBezTo>
                        <a:cubicBezTo>
                          <a:pt x="3142511" y="998619"/>
                          <a:pt x="3294910" y="895839"/>
                          <a:pt x="3473301" y="770611"/>
                        </a:cubicBezTo>
                        <a:cubicBezTo>
                          <a:pt x="3651692" y="645383"/>
                          <a:pt x="3851350" y="444547"/>
                          <a:pt x="4012020" y="324044"/>
                        </a:cubicBezTo>
                        <a:cubicBezTo>
                          <a:pt x="4172690" y="203541"/>
                          <a:pt x="4280196" y="92488"/>
                          <a:pt x="4437321" y="47595"/>
                        </a:cubicBezTo>
                        <a:cubicBezTo>
                          <a:pt x="4594446" y="2702"/>
                          <a:pt x="4746846" y="-35101"/>
                          <a:pt x="4954772" y="54685"/>
                        </a:cubicBezTo>
                        <a:cubicBezTo>
                          <a:pt x="5162698" y="144471"/>
                          <a:pt x="5420242" y="405560"/>
                          <a:pt x="5684875" y="586313"/>
                        </a:cubicBezTo>
                        <a:cubicBezTo>
                          <a:pt x="5949508" y="767066"/>
                          <a:pt x="6196419" y="1026974"/>
                          <a:pt x="6542568" y="1139206"/>
                        </a:cubicBezTo>
                        <a:cubicBezTo>
                          <a:pt x="6888717" y="1251439"/>
                          <a:pt x="7299252" y="1232536"/>
                          <a:pt x="7761768" y="1259708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FFC000"/>
                    </a:solidFill>
                    <a:prstDash val="lgDashDot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02" name="Straight Connector 552">
                    <a:extLst>
                      <a:ext uri="{FF2B5EF4-FFF2-40B4-BE49-F238E27FC236}">
                        <a16:creationId xmlns:a16="http://schemas.microsoft.com/office/drawing/2014/main" id="{FF994F17-16B9-632F-2210-887197E43724}"/>
                      </a:ext>
                    </a:extLst>
                  </p:cNvPr>
                  <p:cNvCxnSpPr/>
                  <p:nvPr/>
                </p:nvCxnSpPr>
                <p:spPr>
                  <a:xfrm>
                    <a:off x="7607711" y="2583856"/>
                    <a:ext cx="0" cy="692493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E7E6E6">
                        <a:lumMod val="75000"/>
                      </a:srgbClr>
                    </a:solidFill>
                    <a:prstDash val="dash"/>
                    <a:miter lim="800000"/>
                  </a:ln>
                  <a:effectLst/>
                </p:spPr>
              </p:cxnSp>
              <p:sp>
                <p:nvSpPr>
                  <p:cNvPr id="203" name="Freeform 96">
                    <a:extLst>
                      <a:ext uri="{FF2B5EF4-FFF2-40B4-BE49-F238E27FC236}">
                        <a16:creationId xmlns:a16="http://schemas.microsoft.com/office/drawing/2014/main" id="{E2C2E43B-2D65-261F-9259-47523DF2BE31}"/>
                      </a:ext>
                    </a:extLst>
                  </p:cNvPr>
                  <p:cNvSpPr/>
                  <p:nvPr/>
                </p:nvSpPr>
                <p:spPr>
                  <a:xfrm>
                    <a:off x="6647087" y="2276596"/>
                    <a:ext cx="1801170" cy="994959"/>
                  </a:xfrm>
                  <a:custGeom>
                    <a:avLst/>
                    <a:gdLst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21079 w 7761768"/>
                      <a:gd name="connsiteY11" fmla="*/ 3585213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21079 w 7761768"/>
                      <a:gd name="connsiteY11" fmla="*/ 3585213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286962"/>
                      <a:gd name="connsiteX1" fmla="*/ 425302 w 7761768"/>
                      <a:gd name="connsiteY1" fmla="*/ 4180637 h 4286962"/>
                      <a:gd name="connsiteX2" fmla="*/ 843516 w 7761768"/>
                      <a:gd name="connsiteY2" fmla="*/ 3882925 h 4286962"/>
                      <a:gd name="connsiteX3" fmla="*/ 1212112 w 7761768"/>
                      <a:gd name="connsiteY3" fmla="*/ 3209530 h 4286962"/>
                      <a:gd name="connsiteX4" fmla="*/ 2062716 w 7761768"/>
                      <a:gd name="connsiteY4" fmla="*/ 693158 h 4286962"/>
                      <a:gd name="connsiteX5" fmla="*/ 2516372 w 7761768"/>
                      <a:gd name="connsiteY5" fmla="*/ 5585 h 4286962"/>
                      <a:gd name="connsiteX6" fmla="*/ 2955851 w 7761768"/>
                      <a:gd name="connsiteY6" fmla="*/ 459241 h 4286962"/>
                      <a:gd name="connsiteX7" fmla="*/ 3565451 w 7761768"/>
                      <a:gd name="connsiteY7" fmla="*/ 1961976 h 4286962"/>
                      <a:gd name="connsiteX8" fmla="*/ 3948223 w 7761768"/>
                      <a:gd name="connsiteY8" fmla="*/ 2621195 h 4286962"/>
                      <a:gd name="connsiteX9" fmla="*/ 4494028 w 7761768"/>
                      <a:gd name="connsiteY9" fmla="*/ 2883464 h 4286962"/>
                      <a:gd name="connsiteX10" fmla="*/ 4968949 w 7761768"/>
                      <a:gd name="connsiteY10" fmla="*/ 3074851 h 4286962"/>
                      <a:gd name="connsiteX11" fmla="*/ 5684875 w 7761768"/>
                      <a:gd name="connsiteY11" fmla="*/ 3634832 h 4286962"/>
                      <a:gd name="connsiteX12" fmla="*/ 6542568 w 7761768"/>
                      <a:gd name="connsiteY12" fmla="*/ 4187725 h 4286962"/>
                      <a:gd name="connsiteX13" fmla="*/ 7761768 w 7761768"/>
                      <a:gd name="connsiteY13" fmla="*/ 4286961 h 4286962"/>
                      <a:gd name="connsiteX0" fmla="*/ 0 w 7761768"/>
                      <a:gd name="connsiteY0" fmla="*/ 4286962 h 4287568"/>
                      <a:gd name="connsiteX1" fmla="*/ 425302 w 7761768"/>
                      <a:gd name="connsiteY1" fmla="*/ 4180637 h 4287568"/>
                      <a:gd name="connsiteX2" fmla="*/ 843516 w 7761768"/>
                      <a:gd name="connsiteY2" fmla="*/ 3882925 h 4287568"/>
                      <a:gd name="connsiteX3" fmla="*/ 1212112 w 7761768"/>
                      <a:gd name="connsiteY3" fmla="*/ 3209530 h 4287568"/>
                      <a:gd name="connsiteX4" fmla="*/ 2062716 w 7761768"/>
                      <a:gd name="connsiteY4" fmla="*/ 693158 h 4287568"/>
                      <a:gd name="connsiteX5" fmla="*/ 2516372 w 7761768"/>
                      <a:gd name="connsiteY5" fmla="*/ 5585 h 4287568"/>
                      <a:gd name="connsiteX6" fmla="*/ 2955851 w 7761768"/>
                      <a:gd name="connsiteY6" fmla="*/ 459241 h 4287568"/>
                      <a:gd name="connsiteX7" fmla="*/ 3565451 w 7761768"/>
                      <a:gd name="connsiteY7" fmla="*/ 1961976 h 4287568"/>
                      <a:gd name="connsiteX8" fmla="*/ 3948223 w 7761768"/>
                      <a:gd name="connsiteY8" fmla="*/ 2621195 h 4287568"/>
                      <a:gd name="connsiteX9" fmla="*/ 4494028 w 7761768"/>
                      <a:gd name="connsiteY9" fmla="*/ 2883464 h 4287568"/>
                      <a:gd name="connsiteX10" fmla="*/ 4968949 w 7761768"/>
                      <a:gd name="connsiteY10" fmla="*/ 3074851 h 4287568"/>
                      <a:gd name="connsiteX11" fmla="*/ 5684875 w 7761768"/>
                      <a:gd name="connsiteY11" fmla="*/ 3634832 h 4287568"/>
                      <a:gd name="connsiteX12" fmla="*/ 6542568 w 7761768"/>
                      <a:gd name="connsiteY12" fmla="*/ 4187725 h 4287568"/>
                      <a:gd name="connsiteX13" fmla="*/ 7761768 w 7761768"/>
                      <a:gd name="connsiteY13" fmla="*/ 4286961 h 42875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761768" h="4287568">
                        <a:moveTo>
                          <a:pt x="0" y="4286962"/>
                        </a:moveTo>
                        <a:cubicBezTo>
                          <a:pt x="142358" y="4267469"/>
                          <a:pt x="284716" y="4247976"/>
                          <a:pt x="425302" y="4180637"/>
                        </a:cubicBezTo>
                        <a:cubicBezTo>
                          <a:pt x="565888" y="4113298"/>
                          <a:pt x="712381" y="4044776"/>
                          <a:pt x="843516" y="3882925"/>
                        </a:cubicBezTo>
                        <a:cubicBezTo>
                          <a:pt x="974651" y="3721074"/>
                          <a:pt x="1008912" y="3741158"/>
                          <a:pt x="1212112" y="3209530"/>
                        </a:cubicBezTo>
                        <a:cubicBezTo>
                          <a:pt x="1415312" y="2677902"/>
                          <a:pt x="1845339" y="1227149"/>
                          <a:pt x="2062716" y="693158"/>
                        </a:cubicBezTo>
                        <a:cubicBezTo>
                          <a:pt x="2280093" y="159167"/>
                          <a:pt x="2367516" y="44571"/>
                          <a:pt x="2516372" y="5585"/>
                        </a:cubicBezTo>
                        <a:cubicBezTo>
                          <a:pt x="2665228" y="-33401"/>
                          <a:pt x="2781005" y="133176"/>
                          <a:pt x="2955851" y="459241"/>
                        </a:cubicBezTo>
                        <a:cubicBezTo>
                          <a:pt x="3130698" y="785306"/>
                          <a:pt x="3400056" y="1601650"/>
                          <a:pt x="3565451" y="1961976"/>
                        </a:cubicBezTo>
                        <a:cubicBezTo>
                          <a:pt x="3730846" y="2322302"/>
                          <a:pt x="3793460" y="2467614"/>
                          <a:pt x="3948223" y="2621195"/>
                        </a:cubicBezTo>
                        <a:cubicBezTo>
                          <a:pt x="4102986" y="2774776"/>
                          <a:pt x="4309730" y="2814944"/>
                          <a:pt x="4494028" y="2883464"/>
                        </a:cubicBezTo>
                        <a:cubicBezTo>
                          <a:pt x="4678326" y="2951984"/>
                          <a:pt x="4770475" y="2949623"/>
                          <a:pt x="4968949" y="3074851"/>
                        </a:cubicBezTo>
                        <a:cubicBezTo>
                          <a:pt x="5167424" y="3200079"/>
                          <a:pt x="5422605" y="3442265"/>
                          <a:pt x="5684875" y="3634832"/>
                        </a:cubicBezTo>
                        <a:cubicBezTo>
                          <a:pt x="5947145" y="3827399"/>
                          <a:pt x="6196419" y="4079037"/>
                          <a:pt x="6542568" y="4187725"/>
                        </a:cubicBezTo>
                        <a:cubicBezTo>
                          <a:pt x="6888717" y="4296413"/>
                          <a:pt x="7299252" y="4288142"/>
                          <a:pt x="7761768" y="4286961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cxnSp>
                <p:nvCxnSpPr>
                  <p:cNvPr id="204" name="Straight Arrow Connector 554">
                    <a:extLst>
                      <a:ext uri="{FF2B5EF4-FFF2-40B4-BE49-F238E27FC236}">
                        <a16:creationId xmlns:a16="http://schemas.microsoft.com/office/drawing/2014/main" id="{DA8D03FB-10AB-EDE0-4031-9B2FAC6540C4}"/>
                      </a:ext>
                    </a:extLst>
                  </p:cNvPr>
                  <p:cNvCxnSpPr/>
                  <p:nvPr/>
                </p:nvCxnSpPr>
                <p:spPr>
                  <a:xfrm>
                    <a:off x="6647087" y="3279639"/>
                    <a:ext cx="1866632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rgbClr val="E7E6E6">
                        <a:lumMod val="75000"/>
                      </a:srgbClr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205" name="Freeform 101">
                    <a:extLst>
                      <a:ext uri="{FF2B5EF4-FFF2-40B4-BE49-F238E27FC236}">
                        <a16:creationId xmlns:a16="http://schemas.microsoft.com/office/drawing/2014/main" id="{2CA4B6C4-0F8D-E1A9-DB8D-D276D109E1ED}"/>
                      </a:ext>
                    </a:extLst>
                  </p:cNvPr>
                  <p:cNvSpPr/>
                  <p:nvPr/>
                </p:nvSpPr>
                <p:spPr>
                  <a:xfrm>
                    <a:off x="6653666" y="2277350"/>
                    <a:ext cx="1769917" cy="982045"/>
                  </a:xfrm>
                  <a:custGeom>
                    <a:avLst/>
                    <a:gdLst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21079 w 7761768"/>
                      <a:gd name="connsiteY11" fmla="*/ 3585213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21079 w 7761768"/>
                      <a:gd name="connsiteY11" fmla="*/ 3585213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5996763 w 7761768"/>
                      <a:gd name="connsiteY12" fmla="*/ 3911278 h 4308227"/>
                      <a:gd name="connsiteX13" fmla="*/ 6542568 w 7761768"/>
                      <a:gd name="connsiteY13" fmla="*/ 4187725 h 4308227"/>
                      <a:gd name="connsiteX14" fmla="*/ 7761768 w 7761768"/>
                      <a:gd name="connsiteY14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543107 w 7761768"/>
                      <a:gd name="connsiteY11" fmla="*/ 3514329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6962 h 4308227"/>
                      <a:gd name="connsiteX1" fmla="*/ 425302 w 7761768"/>
                      <a:gd name="connsiteY1" fmla="*/ 4180637 h 4308227"/>
                      <a:gd name="connsiteX2" fmla="*/ 843516 w 7761768"/>
                      <a:gd name="connsiteY2" fmla="*/ 3882925 h 4308227"/>
                      <a:gd name="connsiteX3" fmla="*/ 1212112 w 7761768"/>
                      <a:gd name="connsiteY3" fmla="*/ 3209530 h 4308227"/>
                      <a:gd name="connsiteX4" fmla="*/ 2062716 w 7761768"/>
                      <a:gd name="connsiteY4" fmla="*/ 693158 h 4308227"/>
                      <a:gd name="connsiteX5" fmla="*/ 2516372 w 7761768"/>
                      <a:gd name="connsiteY5" fmla="*/ 5585 h 4308227"/>
                      <a:gd name="connsiteX6" fmla="*/ 2955851 w 7761768"/>
                      <a:gd name="connsiteY6" fmla="*/ 459241 h 4308227"/>
                      <a:gd name="connsiteX7" fmla="*/ 3565451 w 7761768"/>
                      <a:gd name="connsiteY7" fmla="*/ 1961976 h 4308227"/>
                      <a:gd name="connsiteX8" fmla="*/ 3948223 w 7761768"/>
                      <a:gd name="connsiteY8" fmla="*/ 2621195 h 4308227"/>
                      <a:gd name="connsiteX9" fmla="*/ 4494028 w 7761768"/>
                      <a:gd name="connsiteY9" fmla="*/ 2883464 h 4308227"/>
                      <a:gd name="connsiteX10" fmla="*/ 4968949 w 7761768"/>
                      <a:gd name="connsiteY10" fmla="*/ 3074851 h 4308227"/>
                      <a:gd name="connsiteX11" fmla="*/ 5684875 w 7761768"/>
                      <a:gd name="connsiteY11" fmla="*/ 3634832 h 4308227"/>
                      <a:gd name="connsiteX12" fmla="*/ 6542568 w 7761768"/>
                      <a:gd name="connsiteY12" fmla="*/ 4187725 h 4308227"/>
                      <a:gd name="connsiteX13" fmla="*/ 7761768 w 7761768"/>
                      <a:gd name="connsiteY13" fmla="*/ 4308227 h 4308227"/>
                      <a:gd name="connsiteX0" fmla="*/ 0 w 7761768"/>
                      <a:gd name="connsiteY0" fmla="*/ 4284376 h 4305641"/>
                      <a:gd name="connsiteX1" fmla="*/ 425302 w 7761768"/>
                      <a:gd name="connsiteY1" fmla="*/ 4178051 h 4305641"/>
                      <a:gd name="connsiteX2" fmla="*/ 843516 w 7761768"/>
                      <a:gd name="connsiteY2" fmla="*/ 3880339 h 4305641"/>
                      <a:gd name="connsiteX3" fmla="*/ 1212112 w 7761768"/>
                      <a:gd name="connsiteY3" fmla="*/ 3206944 h 4305641"/>
                      <a:gd name="connsiteX4" fmla="*/ 2062716 w 7761768"/>
                      <a:gd name="connsiteY4" fmla="*/ 690572 h 4305641"/>
                      <a:gd name="connsiteX5" fmla="*/ 2516372 w 7761768"/>
                      <a:gd name="connsiteY5" fmla="*/ 2999 h 4305641"/>
                      <a:gd name="connsiteX6" fmla="*/ 2899144 w 7761768"/>
                      <a:gd name="connsiteY6" fmla="*/ 506274 h 4305641"/>
                      <a:gd name="connsiteX7" fmla="*/ 3565451 w 7761768"/>
                      <a:gd name="connsiteY7" fmla="*/ 1959390 h 4305641"/>
                      <a:gd name="connsiteX8" fmla="*/ 3948223 w 7761768"/>
                      <a:gd name="connsiteY8" fmla="*/ 2618609 h 4305641"/>
                      <a:gd name="connsiteX9" fmla="*/ 4494028 w 7761768"/>
                      <a:gd name="connsiteY9" fmla="*/ 2880878 h 4305641"/>
                      <a:gd name="connsiteX10" fmla="*/ 4968949 w 7761768"/>
                      <a:gd name="connsiteY10" fmla="*/ 3072265 h 4305641"/>
                      <a:gd name="connsiteX11" fmla="*/ 5684875 w 7761768"/>
                      <a:gd name="connsiteY11" fmla="*/ 3632246 h 4305641"/>
                      <a:gd name="connsiteX12" fmla="*/ 6542568 w 7761768"/>
                      <a:gd name="connsiteY12" fmla="*/ 4185139 h 4305641"/>
                      <a:gd name="connsiteX13" fmla="*/ 7761768 w 7761768"/>
                      <a:gd name="connsiteY13" fmla="*/ 4305641 h 4305641"/>
                      <a:gd name="connsiteX0" fmla="*/ 0 w 7761768"/>
                      <a:gd name="connsiteY0" fmla="*/ 4214443 h 4235708"/>
                      <a:gd name="connsiteX1" fmla="*/ 425302 w 7761768"/>
                      <a:gd name="connsiteY1" fmla="*/ 4108118 h 4235708"/>
                      <a:gd name="connsiteX2" fmla="*/ 843516 w 7761768"/>
                      <a:gd name="connsiteY2" fmla="*/ 3810406 h 4235708"/>
                      <a:gd name="connsiteX3" fmla="*/ 1212112 w 7761768"/>
                      <a:gd name="connsiteY3" fmla="*/ 3137011 h 4235708"/>
                      <a:gd name="connsiteX4" fmla="*/ 2062716 w 7761768"/>
                      <a:gd name="connsiteY4" fmla="*/ 620639 h 4235708"/>
                      <a:gd name="connsiteX5" fmla="*/ 2509284 w 7761768"/>
                      <a:gd name="connsiteY5" fmla="*/ 3950 h 4235708"/>
                      <a:gd name="connsiteX6" fmla="*/ 2899144 w 7761768"/>
                      <a:gd name="connsiteY6" fmla="*/ 436341 h 4235708"/>
                      <a:gd name="connsiteX7" fmla="*/ 3565451 w 7761768"/>
                      <a:gd name="connsiteY7" fmla="*/ 1889457 h 4235708"/>
                      <a:gd name="connsiteX8" fmla="*/ 3948223 w 7761768"/>
                      <a:gd name="connsiteY8" fmla="*/ 2548676 h 4235708"/>
                      <a:gd name="connsiteX9" fmla="*/ 4494028 w 7761768"/>
                      <a:gd name="connsiteY9" fmla="*/ 2810945 h 4235708"/>
                      <a:gd name="connsiteX10" fmla="*/ 4968949 w 7761768"/>
                      <a:gd name="connsiteY10" fmla="*/ 3002332 h 4235708"/>
                      <a:gd name="connsiteX11" fmla="*/ 5684875 w 7761768"/>
                      <a:gd name="connsiteY11" fmla="*/ 3562313 h 4235708"/>
                      <a:gd name="connsiteX12" fmla="*/ 6542568 w 7761768"/>
                      <a:gd name="connsiteY12" fmla="*/ 4115206 h 4235708"/>
                      <a:gd name="connsiteX13" fmla="*/ 7761768 w 7761768"/>
                      <a:gd name="connsiteY13" fmla="*/ 4235708 h 4235708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565451 w 7761768"/>
                      <a:gd name="connsiteY7" fmla="*/ 1885665 h 4231916"/>
                      <a:gd name="connsiteX8" fmla="*/ 3948223 w 7761768"/>
                      <a:gd name="connsiteY8" fmla="*/ 2544884 h 4231916"/>
                      <a:gd name="connsiteX9" fmla="*/ 4494028 w 7761768"/>
                      <a:gd name="connsiteY9" fmla="*/ 2807153 h 4231916"/>
                      <a:gd name="connsiteX10" fmla="*/ 4968949 w 7761768"/>
                      <a:gd name="connsiteY10" fmla="*/ 2998540 h 4231916"/>
                      <a:gd name="connsiteX11" fmla="*/ 5684875 w 7761768"/>
                      <a:gd name="connsiteY11" fmla="*/ 3558521 h 4231916"/>
                      <a:gd name="connsiteX12" fmla="*/ 6542568 w 7761768"/>
                      <a:gd name="connsiteY12" fmla="*/ 4111414 h 4231916"/>
                      <a:gd name="connsiteX13" fmla="*/ 7761768 w 7761768"/>
                      <a:gd name="connsiteY13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30772 w 7761768"/>
                      <a:gd name="connsiteY7" fmla="*/ 1949461 h 4231916"/>
                      <a:gd name="connsiteX8" fmla="*/ 3948223 w 7761768"/>
                      <a:gd name="connsiteY8" fmla="*/ 2544884 h 4231916"/>
                      <a:gd name="connsiteX9" fmla="*/ 4494028 w 7761768"/>
                      <a:gd name="connsiteY9" fmla="*/ 2807153 h 4231916"/>
                      <a:gd name="connsiteX10" fmla="*/ 4968949 w 7761768"/>
                      <a:gd name="connsiteY10" fmla="*/ 2998540 h 4231916"/>
                      <a:gd name="connsiteX11" fmla="*/ 5684875 w 7761768"/>
                      <a:gd name="connsiteY11" fmla="*/ 3558521 h 4231916"/>
                      <a:gd name="connsiteX12" fmla="*/ 6542568 w 7761768"/>
                      <a:gd name="connsiteY12" fmla="*/ 4111414 h 4231916"/>
                      <a:gd name="connsiteX13" fmla="*/ 7761768 w 7761768"/>
                      <a:gd name="connsiteY13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30772 w 7761768"/>
                      <a:gd name="connsiteY7" fmla="*/ 1949461 h 4231916"/>
                      <a:gd name="connsiteX8" fmla="*/ 3806455 w 7761768"/>
                      <a:gd name="connsiteY8" fmla="*/ 3076512 h 4231916"/>
                      <a:gd name="connsiteX9" fmla="*/ 4494028 w 7761768"/>
                      <a:gd name="connsiteY9" fmla="*/ 2807153 h 4231916"/>
                      <a:gd name="connsiteX10" fmla="*/ 4968949 w 7761768"/>
                      <a:gd name="connsiteY10" fmla="*/ 2998540 h 4231916"/>
                      <a:gd name="connsiteX11" fmla="*/ 5684875 w 7761768"/>
                      <a:gd name="connsiteY11" fmla="*/ 3558521 h 4231916"/>
                      <a:gd name="connsiteX12" fmla="*/ 6542568 w 7761768"/>
                      <a:gd name="connsiteY12" fmla="*/ 4111414 h 4231916"/>
                      <a:gd name="connsiteX13" fmla="*/ 7761768 w 7761768"/>
                      <a:gd name="connsiteY13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30772 w 7761768"/>
                      <a:gd name="connsiteY7" fmla="*/ 1949461 h 4231916"/>
                      <a:gd name="connsiteX8" fmla="*/ 3806455 w 7761768"/>
                      <a:gd name="connsiteY8" fmla="*/ 3076512 h 4231916"/>
                      <a:gd name="connsiteX9" fmla="*/ 4245935 w 7761768"/>
                      <a:gd name="connsiteY9" fmla="*/ 3764083 h 4231916"/>
                      <a:gd name="connsiteX10" fmla="*/ 4968949 w 7761768"/>
                      <a:gd name="connsiteY10" fmla="*/ 2998540 h 4231916"/>
                      <a:gd name="connsiteX11" fmla="*/ 5684875 w 7761768"/>
                      <a:gd name="connsiteY11" fmla="*/ 3558521 h 4231916"/>
                      <a:gd name="connsiteX12" fmla="*/ 6542568 w 7761768"/>
                      <a:gd name="connsiteY12" fmla="*/ 4111414 h 4231916"/>
                      <a:gd name="connsiteX13" fmla="*/ 7761768 w 7761768"/>
                      <a:gd name="connsiteY13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30772 w 7761768"/>
                      <a:gd name="connsiteY7" fmla="*/ 1949461 h 4231916"/>
                      <a:gd name="connsiteX8" fmla="*/ 3806455 w 7761768"/>
                      <a:gd name="connsiteY8" fmla="*/ 3076512 h 4231916"/>
                      <a:gd name="connsiteX9" fmla="*/ 4245935 w 7761768"/>
                      <a:gd name="connsiteY9" fmla="*/ 3764083 h 4231916"/>
                      <a:gd name="connsiteX10" fmla="*/ 5046921 w 7761768"/>
                      <a:gd name="connsiteY10" fmla="*/ 4111415 h 4231916"/>
                      <a:gd name="connsiteX11" fmla="*/ 5684875 w 7761768"/>
                      <a:gd name="connsiteY11" fmla="*/ 3558521 h 4231916"/>
                      <a:gd name="connsiteX12" fmla="*/ 6542568 w 7761768"/>
                      <a:gd name="connsiteY12" fmla="*/ 4111414 h 4231916"/>
                      <a:gd name="connsiteX13" fmla="*/ 7761768 w 7761768"/>
                      <a:gd name="connsiteY13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3806455 w 7761768"/>
                      <a:gd name="connsiteY8" fmla="*/ 3076512 h 4231916"/>
                      <a:gd name="connsiteX9" fmla="*/ 4245935 w 7761768"/>
                      <a:gd name="connsiteY9" fmla="*/ 3764083 h 4231916"/>
                      <a:gd name="connsiteX10" fmla="*/ 5046921 w 7761768"/>
                      <a:gd name="connsiteY10" fmla="*/ 4111415 h 4231916"/>
                      <a:gd name="connsiteX11" fmla="*/ 5684875 w 7761768"/>
                      <a:gd name="connsiteY11" fmla="*/ 3558521 h 4231916"/>
                      <a:gd name="connsiteX12" fmla="*/ 6542568 w 7761768"/>
                      <a:gd name="connsiteY12" fmla="*/ 4111414 h 4231916"/>
                      <a:gd name="connsiteX13" fmla="*/ 7761768 w 7761768"/>
                      <a:gd name="connsiteY13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3806455 w 7761768"/>
                      <a:gd name="connsiteY8" fmla="*/ 3076512 h 4231916"/>
                      <a:gd name="connsiteX9" fmla="*/ 4245935 w 7761768"/>
                      <a:gd name="connsiteY9" fmla="*/ 3764083 h 4231916"/>
                      <a:gd name="connsiteX10" fmla="*/ 5046921 w 7761768"/>
                      <a:gd name="connsiteY10" fmla="*/ 4111415 h 4231916"/>
                      <a:gd name="connsiteX11" fmla="*/ 6542568 w 7761768"/>
                      <a:gd name="connsiteY11" fmla="*/ 4111414 h 4231916"/>
                      <a:gd name="connsiteX12" fmla="*/ 7761768 w 7761768"/>
                      <a:gd name="connsiteY12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3806455 w 7761768"/>
                      <a:gd name="connsiteY8" fmla="*/ 3076512 h 4231916"/>
                      <a:gd name="connsiteX9" fmla="*/ 4245935 w 7761768"/>
                      <a:gd name="connsiteY9" fmla="*/ 3764083 h 4231916"/>
                      <a:gd name="connsiteX10" fmla="*/ 5046921 w 7761768"/>
                      <a:gd name="connsiteY10" fmla="*/ 4111415 h 4231916"/>
                      <a:gd name="connsiteX11" fmla="*/ 7761768 w 7761768"/>
                      <a:gd name="connsiteY11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3806455 w 7761768"/>
                      <a:gd name="connsiteY8" fmla="*/ 3076512 h 4231916"/>
                      <a:gd name="connsiteX9" fmla="*/ 4245935 w 7761768"/>
                      <a:gd name="connsiteY9" fmla="*/ 3764083 h 4231916"/>
                      <a:gd name="connsiteX10" fmla="*/ 5025656 w 7761768"/>
                      <a:gd name="connsiteY10" fmla="*/ 4175210 h 4231916"/>
                      <a:gd name="connsiteX11" fmla="*/ 7761768 w 7761768"/>
                      <a:gd name="connsiteY11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3806455 w 7761768"/>
                      <a:gd name="connsiteY8" fmla="*/ 3076512 h 4231916"/>
                      <a:gd name="connsiteX9" fmla="*/ 4210493 w 7761768"/>
                      <a:gd name="connsiteY9" fmla="*/ 3806613 h 4231916"/>
                      <a:gd name="connsiteX10" fmla="*/ 5025656 w 7761768"/>
                      <a:gd name="connsiteY10" fmla="*/ 4175210 h 4231916"/>
                      <a:gd name="connsiteX11" fmla="*/ 7761768 w 7761768"/>
                      <a:gd name="connsiteY11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3806455 w 7761768"/>
                      <a:gd name="connsiteY8" fmla="*/ 3076512 h 4231916"/>
                      <a:gd name="connsiteX9" fmla="*/ 4210493 w 7761768"/>
                      <a:gd name="connsiteY9" fmla="*/ 3806613 h 4231916"/>
                      <a:gd name="connsiteX10" fmla="*/ 5025656 w 7761768"/>
                      <a:gd name="connsiteY10" fmla="*/ 4175210 h 4231916"/>
                      <a:gd name="connsiteX11" fmla="*/ 7761768 w 7761768"/>
                      <a:gd name="connsiteY11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4210493 w 7761768"/>
                      <a:gd name="connsiteY8" fmla="*/ 3806613 h 4231916"/>
                      <a:gd name="connsiteX9" fmla="*/ 5025656 w 7761768"/>
                      <a:gd name="connsiteY9" fmla="*/ 4175210 h 4231916"/>
                      <a:gd name="connsiteX10" fmla="*/ 7761768 w 7761768"/>
                      <a:gd name="connsiteY10" fmla="*/ 4231916 h 4231916"/>
                      <a:gd name="connsiteX0" fmla="*/ 0 w 7761768"/>
                      <a:gd name="connsiteY0" fmla="*/ 4210651 h 4231916"/>
                      <a:gd name="connsiteX1" fmla="*/ 425302 w 7761768"/>
                      <a:gd name="connsiteY1" fmla="*/ 4104326 h 4231916"/>
                      <a:gd name="connsiteX2" fmla="*/ 843516 w 7761768"/>
                      <a:gd name="connsiteY2" fmla="*/ 3806614 h 4231916"/>
                      <a:gd name="connsiteX3" fmla="*/ 1212112 w 7761768"/>
                      <a:gd name="connsiteY3" fmla="*/ 3133219 h 4231916"/>
                      <a:gd name="connsiteX4" fmla="*/ 2062716 w 7761768"/>
                      <a:gd name="connsiteY4" fmla="*/ 616847 h 4231916"/>
                      <a:gd name="connsiteX5" fmla="*/ 2509284 w 7761768"/>
                      <a:gd name="connsiteY5" fmla="*/ 158 h 4231916"/>
                      <a:gd name="connsiteX6" fmla="*/ 2899144 w 7761768"/>
                      <a:gd name="connsiteY6" fmla="*/ 432549 h 4231916"/>
                      <a:gd name="connsiteX7" fmla="*/ 3402418 w 7761768"/>
                      <a:gd name="connsiteY7" fmla="*/ 1942373 h 4231916"/>
                      <a:gd name="connsiteX8" fmla="*/ 4132521 w 7761768"/>
                      <a:gd name="connsiteY8" fmla="*/ 3671934 h 4231916"/>
                      <a:gd name="connsiteX9" fmla="*/ 5025656 w 7761768"/>
                      <a:gd name="connsiteY9" fmla="*/ 4175210 h 4231916"/>
                      <a:gd name="connsiteX10" fmla="*/ 7761768 w 7761768"/>
                      <a:gd name="connsiteY10" fmla="*/ 4231916 h 42319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761768" h="4231916">
                        <a:moveTo>
                          <a:pt x="0" y="4210651"/>
                        </a:moveTo>
                        <a:cubicBezTo>
                          <a:pt x="142358" y="4191158"/>
                          <a:pt x="284716" y="4171665"/>
                          <a:pt x="425302" y="4104326"/>
                        </a:cubicBezTo>
                        <a:cubicBezTo>
                          <a:pt x="565888" y="4036987"/>
                          <a:pt x="712381" y="3968465"/>
                          <a:pt x="843516" y="3806614"/>
                        </a:cubicBezTo>
                        <a:cubicBezTo>
                          <a:pt x="974651" y="3644763"/>
                          <a:pt x="1008912" y="3664847"/>
                          <a:pt x="1212112" y="3133219"/>
                        </a:cubicBezTo>
                        <a:cubicBezTo>
                          <a:pt x="1415312" y="2601591"/>
                          <a:pt x="1846521" y="1139024"/>
                          <a:pt x="2062716" y="616847"/>
                        </a:cubicBezTo>
                        <a:cubicBezTo>
                          <a:pt x="2278911" y="94670"/>
                          <a:pt x="2369879" y="-4568"/>
                          <a:pt x="2509284" y="158"/>
                        </a:cubicBezTo>
                        <a:cubicBezTo>
                          <a:pt x="2648689" y="4884"/>
                          <a:pt x="2750288" y="108847"/>
                          <a:pt x="2899144" y="432549"/>
                        </a:cubicBezTo>
                        <a:cubicBezTo>
                          <a:pt x="3048000" y="756251"/>
                          <a:pt x="3196855" y="1402475"/>
                          <a:pt x="3402418" y="1942373"/>
                        </a:cubicBezTo>
                        <a:cubicBezTo>
                          <a:pt x="3607981" y="2482271"/>
                          <a:pt x="3861981" y="3299795"/>
                          <a:pt x="4132521" y="3671934"/>
                        </a:cubicBezTo>
                        <a:cubicBezTo>
                          <a:pt x="4321544" y="3876315"/>
                          <a:pt x="4420782" y="4081880"/>
                          <a:pt x="5025656" y="4175210"/>
                        </a:cubicBezTo>
                        <a:cubicBezTo>
                          <a:pt x="5630531" y="4268540"/>
                          <a:pt x="7196175" y="4206812"/>
                          <a:pt x="7761768" y="4231916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1FC2A7"/>
                    </a:solidFill>
                    <a:prstDash val="sysDot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9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</p:grpSp>
        <p:grpSp>
          <p:nvGrpSpPr>
            <p:cNvPr id="317" name="Gruppieren 316">
              <a:extLst>
                <a:ext uri="{FF2B5EF4-FFF2-40B4-BE49-F238E27FC236}">
                  <a16:creationId xmlns:a16="http://schemas.microsoft.com/office/drawing/2014/main" id="{22277AA1-584E-2A88-6AD1-BAD10B6F6FA4}"/>
                </a:ext>
              </a:extLst>
            </p:cNvPr>
            <p:cNvGrpSpPr/>
            <p:nvPr/>
          </p:nvGrpSpPr>
          <p:grpSpPr>
            <a:xfrm>
              <a:off x="17027002" y="22981637"/>
              <a:ext cx="9197163" cy="5547127"/>
              <a:chOff x="10684904" y="17652756"/>
              <a:chExt cx="10044505" cy="6063152"/>
            </a:xfrm>
          </p:grpSpPr>
          <p:sp>
            <p:nvSpPr>
              <p:cNvPr id="318" name="Arc 317">
                <a:extLst>
                  <a:ext uri="{FF2B5EF4-FFF2-40B4-BE49-F238E27FC236}">
                    <a16:creationId xmlns:a16="http://schemas.microsoft.com/office/drawing/2014/main" id="{AA9950D8-3A8B-731E-87B6-DA31367928D6}"/>
                  </a:ext>
                </a:extLst>
              </p:cNvPr>
              <p:cNvSpPr/>
              <p:nvPr/>
            </p:nvSpPr>
            <p:spPr>
              <a:xfrm rot="8690262">
                <a:off x="11813471" y="17652756"/>
                <a:ext cx="4421333" cy="2853676"/>
              </a:xfrm>
              <a:prstGeom prst="arc">
                <a:avLst>
                  <a:gd name="adj1" fmla="val 16200000"/>
                  <a:gd name="adj2" fmla="val 385334"/>
                </a:avLst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ysDot"/>
                <a:miter/>
                <a:headEnd type="arrow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319" name="Gruppieren 318">
                <a:extLst>
                  <a:ext uri="{FF2B5EF4-FFF2-40B4-BE49-F238E27FC236}">
                    <a16:creationId xmlns:a16="http://schemas.microsoft.com/office/drawing/2014/main" id="{B00C3C4A-3864-632B-4C67-9605B5D9F987}"/>
                  </a:ext>
                </a:extLst>
              </p:cNvPr>
              <p:cNvGrpSpPr/>
              <p:nvPr/>
            </p:nvGrpSpPr>
            <p:grpSpPr>
              <a:xfrm>
                <a:off x="10684904" y="18208036"/>
                <a:ext cx="10044505" cy="5507872"/>
                <a:chOff x="10684904" y="18208036"/>
                <a:chExt cx="10044505" cy="5507872"/>
              </a:xfrm>
            </p:grpSpPr>
            <p:sp>
              <p:nvSpPr>
                <p:cNvPr id="320" name="TextBox 310">
                  <a:extLst>
                    <a:ext uri="{FF2B5EF4-FFF2-40B4-BE49-F238E27FC236}">
                      <a16:creationId xmlns:a16="http://schemas.microsoft.com/office/drawing/2014/main" id="{8807040F-3582-1814-A05F-B74AF8898C57}"/>
                    </a:ext>
                  </a:extLst>
                </p:cNvPr>
                <p:cNvSpPr txBox="1"/>
                <p:nvPr/>
              </p:nvSpPr>
              <p:spPr>
                <a:xfrm>
                  <a:off x="10684904" y="18889165"/>
                  <a:ext cx="286168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  <a:cs typeface="Calibri" panose="020F0502020204030204" pitchFamily="34" charset="0"/>
                    </a:rPr>
                    <a:t>&lt;study/assay&gt;</a:t>
                  </a:r>
                </a:p>
              </p:txBody>
            </p:sp>
            <p:sp>
              <p:nvSpPr>
                <p:cNvPr id="321" name="TextBox 312">
                  <a:extLst>
                    <a:ext uri="{FF2B5EF4-FFF2-40B4-BE49-F238E27FC236}">
                      <a16:creationId xmlns:a16="http://schemas.microsoft.com/office/drawing/2014/main" id="{BA4A843B-64AA-78C4-7E53-A666A50DA7C6}"/>
                    </a:ext>
                  </a:extLst>
                </p:cNvPr>
                <p:cNvSpPr txBox="1"/>
                <p:nvPr/>
              </p:nvSpPr>
              <p:spPr>
                <a:xfrm>
                  <a:off x="10794710" y="21561481"/>
                  <a:ext cx="26420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  <a:cs typeface="Calibri" panose="020F0502020204030204" pitchFamily="34" charset="0"/>
                    </a:rPr>
                    <a:t>&lt;workflow1&gt;</a:t>
                  </a:r>
                </a:p>
              </p:txBody>
            </p:sp>
            <p:grpSp>
              <p:nvGrpSpPr>
                <p:cNvPr id="322" name="Group 314">
                  <a:extLst>
                    <a:ext uri="{FF2B5EF4-FFF2-40B4-BE49-F238E27FC236}">
                      <a16:creationId xmlns:a16="http://schemas.microsoft.com/office/drawing/2014/main" id="{EAF0A4E9-7B34-0093-BC31-CF5AC730950F}"/>
                    </a:ext>
                  </a:extLst>
                </p:cNvPr>
                <p:cNvGrpSpPr/>
                <p:nvPr/>
              </p:nvGrpSpPr>
              <p:grpSpPr>
                <a:xfrm>
                  <a:off x="11814831" y="21082984"/>
                  <a:ext cx="601829" cy="417225"/>
                  <a:chOff x="5901449" y="3824529"/>
                  <a:chExt cx="1399409" cy="1263650"/>
                </a:xfrm>
              </p:grpSpPr>
              <p:sp>
                <p:nvSpPr>
                  <p:cNvPr id="373" name="Rectangle 371">
                    <a:extLst>
                      <a:ext uri="{FF2B5EF4-FFF2-40B4-BE49-F238E27FC236}">
                        <a16:creationId xmlns:a16="http://schemas.microsoft.com/office/drawing/2014/main" id="{6805FA25-1C0C-7BE6-8A19-91A05A07EF1D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4" name="Rectangle 381">
                    <a:extLst>
                      <a:ext uri="{FF2B5EF4-FFF2-40B4-BE49-F238E27FC236}">
                        <a16:creationId xmlns:a16="http://schemas.microsoft.com/office/drawing/2014/main" id="{85597FBD-DD41-D91C-9F50-B11823D12809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5" name="Rectangle 382">
                    <a:extLst>
                      <a:ext uri="{FF2B5EF4-FFF2-40B4-BE49-F238E27FC236}">
                        <a16:creationId xmlns:a16="http://schemas.microsoft.com/office/drawing/2014/main" id="{C81A2494-2DCE-AE1F-3806-2579C85063FD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23" name="TextBox 367">
                  <a:extLst>
                    <a:ext uri="{FF2B5EF4-FFF2-40B4-BE49-F238E27FC236}">
                      <a16:creationId xmlns:a16="http://schemas.microsoft.com/office/drawing/2014/main" id="{92BC9EFC-995D-EE6C-E57C-9738F47240C3}"/>
                    </a:ext>
                  </a:extLst>
                </p:cNvPr>
                <p:cNvSpPr txBox="1"/>
                <p:nvPr/>
              </p:nvSpPr>
              <p:spPr>
                <a:xfrm>
                  <a:off x="14448423" y="20397676"/>
                  <a:ext cx="15215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&lt;run1&gt;</a:t>
                  </a:r>
                </a:p>
              </p:txBody>
            </p:sp>
            <p:grpSp>
              <p:nvGrpSpPr>
                <p:cNvPr id="324" name="Graphic 11" descr="Gears">
                  <a:extLst>
                    <a:ext uri="{FF2B5EF4-FFF2-40B4-BE49-F238E27FC236}">
                      <a16:creationId xmlns:a16="http://schemas.microsoft.com/office/drawing/2014/main" id="{71301714-C18E-2DA6-56E6-2505418E7C17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14919009" y="19706742"/>
                  <a:ext cx="580398" cy="620320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371" name="Freeform: Shape 369">
                    <a:extLst>
                      <a:ext uri="{FF2B5EF4-FFF2-40B4-BE49-F238E27FC236}">
                        <a16:creationId xmlns:a16="http://schemas.microsoft.com/office/drawing/2014/main" id="{D0047E66-388A-D9D5-50F8-984325E853F7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2" name="Freeform: Shape 370">
                    <a:extLst>
                      <a:ext uri="{FF2B5EF4-FFF2-40B4-BE49-F238E27FC236}">
                        <a16:creationId xmlns:a16="http://schemas.microsoft.com/office/drawing/2014/main" id="{636EDA7B-58AC-7135-3848-E2BFACEABAEB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25" name="TextBox 316">
                  <a:extLst>
                    <a:ext uri="{FF2B5EF4-FFF2-40B4-BE49-F238E27FC236}">
                      <a16:creationId xmlns:a16="http://schemas.microsoft.com/office/drawing/2014/main" id="{B213707E-74D5-2A03-91C8-FBFB9897E943}"/>
                    </a:ext>
                  </a:extLst>
                </p:cNvPr>
                <p:cNvSpPr txBox="1"/>
                <p:nvPr/>
              </p:nvSpPr>
              <p:spPr>
                <a:xfrm>
                  <a:off x="15676630" y="19572455"/>
                  <a:ext cx="1911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  <a:cs typeface="Calibri" panose="020F0502020204030204" pitchFamily="34" charset="0"/>
                    </a:rPr>
                    <a:t>result files</a:t>
                  </a:r>
                </a:p>
              </p:txBody>
            </p:sp>
            <p:cxnSp>
              <p:nvCxnSpPr>
                <p:cNvPr id="326" name="Straight Arrow Connector 318">
                  <a:extLst>
                    <a:ext uri="{FF2B5EF4-FFF2-40B4-BE49-F238E27FC236}">
                      <a16:creationId xmlns:a16="http://schemas.microsoft.com/office/drawing/2014/main" id="{6D119EF8-567C-99AB-4A9A-37259F841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115745" y="19473941"/>
                  <a:ext cx="0" cy="126322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  <a:headEnd type="arrow" w="med" len="med"/>
                  <a:tailEnd type="none" w="med" len="med"/>
                </a:ln>
                <a:effectLst/>
              </p:spPr>
            </p:cxnSp>
            <p:sp>
              <p:nvSpPr>
                <p:cNvPr id="327" name="TextBox 319">
                  <a:extLst>
                    <a:ext uri="{FF2B5EF4-FFF2-40B4-BE49-F238E27FC236}">
                      <a16:creationId xmlns:a16="http://schemas.microsoft.com/office/drawing/2014/main" id="{5BB48D12-6EE3-9A7E-3F6A-5FC203EE7F4C}"/>
                    </a:ext>
                  </a:extLst>
                </p:cNvPr>
                <p:cNvSpPr txBox="1"/>
                <p:nvPr/>
              </p:nvSpPr>
              <p:spPr>
                <a:xfrm>
                  <a:off x="13888173" y="23069577"/>
                  <a:ext cx="26420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  <a:cs typeface="Calibri" panose="020F0502020204030204" pitchFamily="34" charset="0"/>
                    </a:rPr>
                    <a:t>&lt;workflow2&gt;</a:t>
                  </a:r>
                </a:p>
              </p:txBody>
            </p:sp>
            <p:grpSp>
              <p:nvGrpSpPr>
                <p:cNvPr id="328" name="Group 326">
                  <a:extLst>
                    <a:ext uri="{FF2B5EF4-FFF2-40B4-BE49-F238E27FC236}">
                      <a16:creationId xmlns:a16="http://schemas.microsoft.com/office/drawing/2014/main" id="{D621EB8B-C17E-81B3-7EDF-F0B0C8EF35C6}"/>
                    </a:ext>
                  </a:extLst>
                </p:cNvPr>
                <p:cNvGrpSpPr/>
                <p:nvPr/>
              </p:nvGrpSpPr>
              <p:grpSpPr>
                <a:xfrm>
                  <a:off x="14908294" y="22591077"/>
                  <a:ext cx="601829" cy="417225"/>
                  <a:chOff x="5901449" y="3824529"/>
                  <a:chExt cx="1399409" cy="1263650"/>
                </a:xfrm>
              </p:grpSpPr>
              <p:sp>
                <p:nvSpPr>
                  <p:cNvPr id="368" name="Rectangle 347">
                    <a:extLst>
                      <a:ext uri="{FF2B5EF4-FFF2-40B4-BE49-F238E27FC236}">
                        <a16:creationId xmlns:a16="http://schemas.microsoft.com/office/drawing/2014/main" id="{040F6847-48F8-CA2A-6416-EF87CDCC53FE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9" name="Rectangle 348">
                    <a:extLst>
                      <a:ext uri="{FF2B5EF4-FFF2-40B4-BE49-F238E27FC236}">
                        <a16:creationId xmlns:a16="http://schemas.microsoft.com/office/drawing/2014/main" id="{E01606CE-A97C-D7B1-586C-8A3717D438D7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0" name="Rectangle 360">
                    <a:extLst>
                      <a:ext uri="{FF2B5EF4-FFF2-40B4-BE49-F238E27FC236}">
                        <a16:creationId xmlns:a16="http://schemas.microsoft.com/office/drawing/2014/main" id="{5158921C-2104-B1CD-FDA9-307F2B8D41B9}"/>
                      </a:ext>
                    </a:extLst>
                  </p:cNvPr>
                  <p:cNvSpPr/>
                  <p:nvPr/>
                </p:nvSpPr>
                <p:spPr>
                  <a:xfrm>
                    <a:off x="6897472" y="3824529"/>
                    <a:ext cx="403386" cy="1263650"/>
                  </a:xfrm>
                  <a:prstGeom prst="rect">
                    <a:avLst/>
                  </a:prstGeom>
                  <a:solidFill>
                    <a:srgbClr val="5B9BD5"/>
                  </a:solidFill>
                  <a:ln w="19050" cap="rnd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grpSp>
              <p:nvGrpSpPr>
                <p:cNvPr id="329" name="Gruppieren 328">
                  <a:extLst>
                    <a:ext uri="{FF2B5EF4-FFF2-40B4-BE49-F238E27FC236}">
                      <a16:creationId xmlns:a16="http://schemas.microsoft.com/office/drawing/2014/main" id="{1E865914-0786-B7D6-DDFB-1ADA5242AE3E}"/>
                    </a:ext>
                  </a:extLst>
                </p:cNvPr>
                <p:cNvGrpSpPr/>
                <p:nvPr/>
              </p:nvGrpSpPr>
              <p:grpSpPr>
                <a:xfrm>
                  <a:off x="11237742" y="18208036"/>
                  <a:ext cx="1756007" cy="749050"/>
                  <a:chOff x="11099965" y="18208036"/>
                  <a:chExt cx="1756007" cy="749050"/>
                </a:xfrm>
              </p:grpSpPr>
              <p:grpSp>
                <p:nvGrpSpPr>
                  <p:cNvPr id="361" name="Group 390">
                    <a:extLst>
                      <a:ext uri="{FF2B5EF4-FFF2-40B4-BE49-F238E27FC236}">
                        <a16:creationId xmlns:a16="http://schemas.microsoft.com/office/drawing/2014/main" id="{C0CD3DC5-BA22-1496-9A54-43C80F5808D9}"/>
                      </a:ext>
                    </a:extLst>
                  </p:cNvPr>
                  <p:cNvGrpSpPr/>
                  <p:nvPr/>
                </p:nvGrpSpPr>
                <p:grpSpPr>
                  <a:xfrm>
                    <a:off x="11099965" y="18520104"/>
                    <a:ext cx="597909" cy="436982"/>
                    <a:chOff x="5085481" y="2862781"/>
                    <a:chExt cx="1227457" cy="1168495"/>
                  </a:xfrm>
                </p:grpSpPr>
                <p:sp>
                  <p:nvSpPr>
                    <p:cNvPr id="366" name="Freeform: Shape 392">
                      <a:extLst>
                        <a:ext uri="{FF2B5EF4-FFF2-40B4-BE49-F238E27FC236}">
                          <a16:creationId xmlns:a16="http://schemas.microsoft.com/office/drawing/2014/main" id="{C4ECCAB2-6BC4-89B5-BFF1-8F50EB203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5518" y="2862781"/>
                      <a:ext cx="1127420" cy="1018229"/>
                    </a:xfrm>
                    <a:custGeom>
                      <a:avLst/>
                      <a:gdLst>
                        <a:gd name="connsiteX0" fmla="*/ 68184 w 2589719"/>
                        <a:gd name="connsiteY0" fmla="*/ 1745002 h 2136997"/>
                        <a:gd name="connsiteX1" fmla="*/ 2870 w 2589719"/>
                        <a:gd name="connsiteY1" fmla="*/ 1745002 h 2136997"/>
                        <a:gd name="connsiteX2" fmla="*/ 161490 w 2589719"/>
                        <a:gd name="connsiteY2" fmla="*/ 905247 h 2136997"/>
                        <a:gd name="connsiteX3" fmla="*/ 609359 w 2589719"/>
                        <a:gd name="connsiteY3" fmla="*/ 364072 h 2136997"/>
                        <a:gd name="connsiteX4" fmla="*/ 1299825 w 2589719"/>
                        <a:gd name="connsiteY4" fmla="*/ 205451 h 2136997"/>
                        <a:gd name="connsiteX5" fmla="*/ 1999621 w 2589719"/>
                        <a:gd name="connsiteY5" fmla="*/ 186790 h 2136997"/>
                        <a:gd name="connsiteX6" fmla="*/ 2522135 w 2589719"/>
                        <a:gd name="connsiteY6" fmla="*/ 178 h 2136997"/>
                        <a:gd name="connsiteX7" fmla="*/ 2578119 w 2589719"/>
                        <a:gd name="connsiteY7" fmla="*/ 224112 h 2136997"/>
                        <a:gd name="connsiteX8" fmla="*/ 2475482 w 2589719"/>
                        <a:gd name="connsiteY8" fmla="*/ 765288 h 2136997"/>
                        <a:gd name="connsiteX9" fmla="*/ 2074265 w 2589719"/>
                        <a:gd name="connsiteY9" fmla="*/ 1605043 h 2136997"/>
                        <a:gd name="connsiteX10" fmla="*/ 1579743 w 2589719"/>
                        <a:gd name="connsiteY10" fmla="*/ 1987598 h 2136997"/>
                        <a:gd name="connsiteX11" fmla="*/ 870616 w 2589719"/>
                        <a:gd name="connsiteY11" fmla="*/ 2136888 h 2136997"/>
                        <a:gd name="connsiteX12" fmla="*/ 180151 w 2589719"/>
                        <a:gd name="connsiteY12" fmla="*/ 1968937 h 2136997"/>
                        <a:gd name="connsiteX13" fmla="*/ 68184 w 2589719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329 w 2528864"/>
                        <a:gd name="connsiteY0" fmla="*/ 1745002 h 2136997"/>
                        <a:gd name="connsiteX1" fmla="*/ 7329 w 2528864"/>
                        <a:gd name="connsiteY1" fmla="*/ 1418431 h 2136997"/>
                        <a:gd name="connsiteX2" fmla="*/ 100635 w 2528864"/>
                        <a:gd name="connsiteY2" fmla="*/ 905247 h 2136997"/>
                        <a:gd name="connsiteX3" fmla="*/ 548504 w 2528864"/>
                        <a:gd name="connsiteY3" fmla="*/ 364072 h 2136997"/>
                        <a:gd name="connsiteX4" fmla="*/ 1238970 w 2528864"/>
                        <a:gd name="connsiteY4" fmla="*/ 205451 h 2136997"/>
                        <a:gd name="connsiteX5" fmla="*/ 1938766 w 2528864"/>
                        <a:gd name="connsiteY5" fmla="*/ 186790 h 2136997"/>
                        <a:gd name="connsiteX6" fmla="*/ 2461280 w 2528864"/>
                        <a:gd name="connsiteY6" fmla="*/ 178 h 2136997"/>
                        <a:gd name="connsiteX7" fmla="*/ 2517264 w 2528864"/>
                        <a:gd name="connsiteY7" fmla="*/ 224112 h 2136997"/>
                        <a:gd name="connsiteX8" fmla="*/ 2414627 w 2528864"/>
                        <a:gd name="connsiteY8" fmla="*/ 765288 h 2136997"/>
                        <a:gd name="connsiteX9" fmla="*/ 2013410 w 2528864"/>
                        <a:gd name="connsiteY9" fmla="*/ 1605043 h 2136997"/>
                        <a:gd name="connsiteX10" fmla="*/ 1518888 w 2528864"/>
                        <a:gd name="connsiteY10" fmla="*/ 1987598 h 2136997"/>
                        <a:gd name="connsiteX11" fmla="*/ 809761 w 2528864"/>
                        <a:gd name="connsiteY11" fmla="*/ 2136888 h 2136997"/>
                        <a:gd name="connsiteX12" fmla="*/ 119296 w 2528864"/>
                        <a:gd name="connsiteY12" fmla="*/ 1968937 h 2136997"/>
                        <a:gd name="connsiteX13" fmla="*/ 18098 w 2528864"/>
                        <a:gd name="connsiteY13" fmla="*/ 1776899 h 2136997"/>
                        <a:gd name="connsiteX14" fmla="*/ 7329 w 2528864"/>
                        <a:gd name="connsiteY14" fmla="*/ 1745002 h 2136997"/>
                        <a:gd name="connsiteX0" fmla="*/ 77730 w 2599265"/>
                        <a:gd name="connsiteY0" fmla="*/ 1745002 h 2136997"/>
                        <a:gd name="connsiteX1" fmla="*/ 77730 w 2599265"/>
                        <a:gd name="connsiteY1" fmla="*/ 1418431 h 2136997"/>
                        <a:gd name="connsiteX2" fmla="*/ 171036 w 2599265"/>
                        <a:gd name="connsiteY2" fmla="*/ 905247 h 2136997"/>
                        <a:gd name="connsiteX3" fmla="*/ 618905 w 2599265"/>
                        <a:gd name="connsiteY3" fmla="*/ 364072 h 2136997"/>
                        <a:gd name="connsiteX4" fmla="*/ 1309371 w 2599265"/>
                        <a:gd name="connsiteY4" fmla="*/ 205451 h 2136997"/>
                        <a:gd name="connsiteX5" fmla="*/ 2009167 w 2599265"/>
                        <a:gd name="connsiteY5" fmla="*/ 186790 h 2136997"/>
                        <a:gd name="connsiteX6" fmla="*/ 2531681 w 2599265"/>
                        <a:gd name="connsiteY6" fmla="*/ 178 h 2136997"/>
                        <a:gd name="connsiteX7" fmla="*/ 2587665 w 2599265"/>
                        <a:gd name="connsiteY7" fmla="*/ 224112 h 2136997"/>
                        <a:gd name="connsiteX8" fmla="*/ 2485028 w 2599265"/>
                        <a:gd name="connsiteY8" fmla="*/ 765288 h 2136997"/>
                        <a:gd name="connsiteX9" fmla="*/ 2083811 w 2599265"/>
                        <a:gd name="connsiteY9" fmla="*/ 1605043 h 2136997"/>
                        <a:gd name="connsiteX10" fmla="*/ 1589289 w 2599265"/>
                        <a:gd name="connsiteY10" fmla="*/ 1987598 h 2136997"/>
                        <a:gd name="connsiteX11" fmla="*/ 880162 w 2599265"/>
                        <a:gd name="connsiteY11" fmla="*/ 2136888 h 2136997"/>
                        <a:gd name="connsiteX12" fmla="*/ 189697 w 2599265"/>
                        <a:gd name="connsiteY12" fmla="*/ 1968937 h 2136997"/>
                        <a:gd name="connsiteX13" fmla="*/ 2774 w 2599265"/>
                        <a:gd name="connsiteY13" fmla="*/ 1905487 h 2136997"/>
                        <a:gd name="connsiteX14" fmla="*/ 77730 w 2599265"/>
                        <a:gd name="connsiteY14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17396 w 2538931"/>
                        <a:gd name="connsiteY0" fmla="*/ 1745002 h 2136997"/>
                        <a:gd name="connsiteX1" fmla="*/ 17396 w 2538931"/>
                        <a:gd name="connsiteY1" fmla="*/ 1418431 h 2136997"/>
                        <a:gd name="connsiteX2" fmla="*/ 110702 w 2538931"/>
                        <a:gd name="connsiteY2" fmla="*/ 905247 h 2136997"/>
                        <a:gd name="connsiteX3" fmla="*/ 558571 w 2538931"/>
                        <a:gd name="connsiteY3" fmla="*/ 364072 h 2136997"/>
                        <a:gd name="connsiteX4" fmla="*/ 1249037 w 2538931"/>
                        <a:gd name="connsiteY4" fmla="*/ 205451 h 2136997"/>
                        <a:gd name="connsiteX5" fmla="*/ 1948833 w 2538931"/>
                        <a:gd name="connsiteY5" fmla="*/ 186790 h 2136997"/>
                        <a:gd name="connsiteX6" fmla="*/ 2471347 w 2538931"/>
                        <a:gd name="connsiteY6" fmla="*/ 178 h 2136997"/>
                        <a:gd name="connsiteX7" fmla="*/ 2527331 w 2538931"/>
                        <a:gd name="connsiteY7" fmla="*/ 224112 h 2136997"/>
                        <a:gd name="connsiteX8" fmla="*/ 2424694 w 2538931"/>
                        <a:gd name="connsiteY8" fmla="*/ 765288 h 2136997"/>
                        <a:gd name="connsiteX9" fmla="*/ 2023477 w 2538931"/>
                        <a:gd name="connsiteY9" fmla="*/ 1605043 h 2136997"/>
                        <a:gd name="connsiteX10" fmla="*/ 1528955 w 2538931"/>
                        <a:gd name="connsiteY10" fmla="*/ 1987598 h 2136997"/>
                        <a:gd name="connsiteX11" fmla="*/ 819828 w 2538931"/>
                        <a:gd name="connsiteY11" fmla="*/ 2136888 h 2136997"/>
                        <a:gd name="connsiteX12" fmla="*/ 196038 w 2538931"/>
                        <a:gd name="connsiteY12" fmla="*/ 2026087 h 2136997"/>
                        <a:gd name="connsiteX13" fmla="*/ 17396 w 2538931"/>
                        <a:gd name="connsiteY13" fmla="*/ 1745002 h 2136997"/>
                        <a:gd name="connsiteX0" fmla="*/ 63048 w 2584583"/>
                        <a:gd name="connsiteY0" fmla="*/ 1745002 h 2136997"/>
                        <a:gd name="connsiteX1" fmla="*/ 63048 w 2584583"/>
                        <a:gd name="connsiteY1" fmla="*/ 1418431 h 2136997"/>
                        <a:gd name="connsiteX2" fmla="*/ 156354 w 2584583"/>
                        <a:gd name="connsiteY2" fmla="*/ 905247 h 2136997"/>
                        <a:gd name="connsiteX3" fmla="*/ 604223 w 2584583"/>
                        <a:gd name="connsiteY3" fmla="*/ 364072 h 2136997"/>
                        <a:gd name="connsiteX4" fmla="*/ 1294689 w 2584583"/>
                        <a:gd name="connsiteY4" fmla="*/ 205451 h 2136997"/>
                        <a:gd name="connsiteX5" fmla="*/ 1994485 w 2584583"/>
                        <a:gd name="connsiteY5" fmla="*/ 186790 h 2136997"/>
                        <a:gd name="connsiteX6" fmla="*/ 2516999 w 2584583"/>
                        <a:gd name="connsiteY6" fmla="*/ 178 h 2136997"/>
                        <a:gd name="connsiteX7" fmla="*/ 2572983 w 2584583"/>
                        <a:gd name="connsiteY7" fmla="*/ 224112 h 2136997"/>
                        <a:gd name="connsiteX8" fmla="*/ 2470346 w 2584583"/>
                        <a:gd name="connsiteY8" fmla="*/ 765288 h 2136997"/>
                        <a:gd name="connsiteX9" fmla="*/ 2069129 w 2584583"/>
                        <a:gd name="connsiteY9" fmla="*/ 1605043 h 2136997"/>
                        <a:gd name="connsiteX10" fmla="*/ 1574607 w 2584583"/>
                        <a:gd name="connsiteY10" fmla="*/ 1987598 h 2136997"/>
                        <a:gd name="connsiteX11" fmla="*/ 865480 w 2584583"/>
                        <a:gd name="connsiteY11" fmla="*/ 2136888 h 2136997"/>
                        <a:gd name="connsiteX12" fmla="*/ 63048 w 2584583"/>
                        <a:gd name="connsiteY12" fmla="*/ 1745002 h 2136997"/>
                        <a:gd name="connsiteX0" fmla="*/ 81105 w 2545490"/>
                        <a:gd name="connsiteY0" fmla="*/ 1854540 h 2136997"/>
                        <a:gd name="connsiteX1" fmla="*/ 23955 w 2545490"/>
                        <a:gd name="connsiteY1" fmla="*/ 1418431 h 2136997"/>
                        <a:gd name="connsiteX2" fmla="*/ 117261 w 2545490"/>
                        <a:gd name="connsiteY2" fmla="*/ 905247 h 2136997"/>
                        <a:gd name="connsiteX3" fmla="*/ 565130 w 2545490"/>
                        <a:gd name="connsiteY3" fmla="*/ 364072 h 2136997"/>
                        <a:gd name="connsiteX4" fmla="*/ 1255596 w 2545490"/>
                        <a:gd name="connsiteY4" fmla="*/ 205451 h 2136997"/>
                        <a:gd name="connsiteX5" fmla="*/ 1955392 w 2545490"/>
                        <a:gd name="connsiteY5" fmla="*/ 186790 h 2136997"/>
                        <a:gd name="connsiteX6" fmla="*/ 2477906 w 2545490"/>
                        <a:gd name="connsiteY6" fmla="*/ 178 h 2136997"/>
                        <a:gd name="connsiteX7" fmla="*/ 2533890 w 2545490"/>
                        <a:gd name="connsiteY7" fmla="*/ 224112 h 2136997"/>
                        <a:gd name="connsiteX8" fmla="*/ 2431253 w 2545490"/>
                        <a:gd name="connsiteY8" fmla="*/ 765288 h 2136997"/>
                        <a:gd name="connsiteX9" fmla="*/ 2030036 w 2545490"/>
                        <a:gd name="connsiteY9" fmla="*/ 1605043 h 2136997"/>
                        <a:gd name="connsiteX10" fmla="*/ 1535514 w 2545490"/>
                        <a:gd name="connsiteY10" fmla="*/ 1987598 h 2136997"/>
                        <a:gd name="connsiteX11" fmla="*/ 826387 w 2545490"/>
                        <a:gd name="connsiteY11" fmla="*/ 2136888 h 2136997"/>
                        <a:gd name="connsiteX12" fmla="*/ 81105 w 2545490"/>
                        <a:gd name="connsiteY12" fmla="*/ 1854540 h 2136997"/>
                        <a:gd name="connsiteX0" fmla="*/ 81414 w 2545799"/>
                        <a:gd name="connsiteY0" fmla="*/ 1854540 h 2080094"/>
                        <a:gd name="connsiteX1" fmla="*/ 24264 w 2545799"/>
                        <a:gd name="connsiteY1" fmla="*/ 1418431 h 2080094"/>
                        <a:gd name="connsiteX2" fmla="*/ 117570 w 2545799"/>
                        <a:gd name="connsiteY2" fmla="*/ 905247 h 2080094"/>
                        <a:gd name="connsiteX3" fmla="*/ 565439 w 2545799"/>
                        <a:gd name="connsiteY3" fmla="*/ 364072 h 2080094"/>
                        <a:gd name="connsiteX4" fmla="*/ 1255905 w 2545799"/>
                        <a:gd name="connsiteY4" fmla="*/ 205451 h 2080094"/>
                        <a:gd name="connsiteX5" fmla="*/ 1955701 w 2545799"/>
                        <a:gd name="connsiteY5" fmla="*/ 186790 h 2080094"/>
                        <a:gd name="connsiteX6" fmla="*/ 2478215 w 2545799"/>
                        <a:gd name="connsiteY6" fmla="*/ 178 h 2080094"/>
                        <a:gd name="connsiteX7" fmla="*/ 2534199 w 2545799"/>
                        <a:gd name="connsiteY7" fmla="*/ 224112 h 2080094"/>
                        <a:gd name="connsiteX8" fmla="*/ 2431562 w 2545799"/>
                        <a:gd name="connsiteY8" fmla="*/ 765288 h 2080094"/>
                        <a:gd name="connsiteX9" fmla="*/ 2030345 w 2545799"/>
                        <a:gd name="connsiteY9" fmla="*/ 1605043 h 2080094"/>
                        <a:gd name="connsiteX10" fmla="*/ 1535823 w 2545799"/>
                        <a:gd name="connsiteY10" fmla="*/ 1987598 h 2080094"/>
                        <a:gd name="connsiteX11" fmla="*/ 831459 w 2545799"/>
                        <a:gd name="connsiteY11" fmla="*/ 2079738 h 2080094"/>
                        <a:gd name="connsiteX12" fmla="*/ 81414 w 2545799"/>
                        <a:gd name="connsiteY12" fmla="*/ 1854540 h 2080094"/>
                        <a:gd name="connsiteX0" fmla="*/ 81414 w 2545799"/>
                        <a:gd name="connsiteY0" fmla="*/ 1854540 h 2092149"/>
                        <a:gd name="connsiteX1" fmla="*/ 24264 w 2545799"/>
                        <a:gd name="connsiteY1" fmla="*/ 1418431 h 2092149"/>
                        <a:gd name="connsiteX2" fmla="*/ 117570 w 2545799"/>
                        <a:gd name="connsiteY2" fmla="*/ 905247 h 2092149"/>
                        <a:gd name="connsiteX3" fmla="*/ 565439 w 2545799"/>
                        <a:gd name="connsiteY3" fmla="*/ 364072 h 2092149"/>
                        <a:gd name="connsiteX4" fmla="*/ 1255905 w 2545799"/>
                        <a:gd name="connsiteY4" fmla="*/ 205451 h 2092149"/>
                        <a:gd name="connsiteX5" fmla="*/ 1955701 w 2545799"/>
                        <a:gd name="connsiteY5" fmla="*/ 186790 h 2092149"/>
                        <a:gd name="connsiteX6" fmla="*/ 2478215 w 2545799"/>
                        <a:gd name="connsiteY6" fmla="*/ 178 h 2092149"/>
                        <a:gd name="connsiteX7" fmla="*/ 2534199 w 2545799"/>
                        <a:gd name="connsiteY7" fmla="*/ 224112 h 2092149"/>
                        <a:gd name="connsiteX8" fmla="*/ 2431562 w 2545799"/>
                        <a:gd name="connsiteY8" fmla="*/ 765288 h 2092149"/>
                        <a:gd name="connsiteX9" fmla="*/ 2030345 w 2545799"/>
                        <a:gd name="connsiteY9" fmla="*/ 1605043 h 2092149"/>
                        <a:gd name="connsiteX10" fmla="*/ 1535823 w 2545799"/>
                        <a:gd name="connsiteY10" fmla="*/ 1987598 h 2092149"/>
                        <a:gd name="connsiteX11" fmla="*/ 831459 w 2545799"/>
                        <a:gd name="connsiteY11" fmla="*/ 2079738 h 2092149"/>
                        <a:gd name="connsiteX12" fmla="*/ 81414 w 2545799"/>
                        <a:gd name="connsiteY12" fmla="*/ 1854540 h 2092149"/>
                        <a:gd name="connsiteX0" fmla="*/ 81414 w 2545799"/>
                        <a:gd name="connsiteY0" fmla="*/ 1854540 h 2079929"/>
                        <a:gd name="connsiteX1" fmla="*/ 24264 w 2545799"/>
                        <a:gd name="connsiteY1" fmla="*/ 1418431 h 2079929"/>
                        <a:gd name="connsiteX2" fmla="*/ 117570 w 2545799"/>
                        <a:gd name="connsiteY2" fmla="*/ 905247 h 2079929"/>
                        <a:gd name="connsiteX3" fmla="*/ 565439 w 2545799"/>
                        <a:gd name="connsiteY3" fmla="*/ 364072 h 2079929"/>
                        <a:gd name="connsiteX4" fmla="*/ 1255905 w 2545799"/>
                        <a:gd name="connsiteY4" fmla="*/ 205451 h 2079929"/>
                        <a:gd name="connsiteX5" fmla="*/ 1955701 w 2545799"/>
                        <a:gd name="connsiteY5" fmla="*/ 186790 h 2079929"/>
                        <a:gd name="connsiteX6" fmla="*/ 2478215 w 2545799"/>
                        <a:gd name="connsiteY6" fmla="*/ 178 h 2079929"/>
                        <a:gd name="connsiteX7" fmla="*/ 2534199 w 2545799"/>
                        <a:gd name="connsiteY7" fmla="*/ 224112 h 2079929"/>
                        <a:gd name="connsiteX8" fmla="*/ 2431562 w 2545799"/>
                        <a:gd name="connsiteY8" fmla="*/ 765288 h 2079929"/>
                        <a:gd name="connsiteX9" fmla="*/ 2030345 w 2545799"/>
                        <a:gd name="connsiteY9" fmla="*/ 1605043 h 2079929"/>
                        <a:gd name="connsiteX10" fmla="*/ 1535823 w 2545799"/>
                        <a:gd name="connsiteY10" fmla="*/ 1987598 h 2079929"/>
                        <a:gd name="connsiteX11" fmla="*/ 831459 w 2545799"/>
                        <a:gd name="connsiteY11" fmla="*/ 2079738 h 2079929"/>
                        <a:gd name="connsiteX12" fmla="*/ 81414 w 2545799"/>
                        <a:gd name="connsiteY12" fmla="*/ 1854540 h 2079929"/>
                        <a:gd name="connsiteX0" fmla="*/ 69120 w 2533505"/>
                        <a:gd name="connsiteY0" fmla="*/ 1854540 h 2079929"/>
                        <a:gd name="connsiteX1" fmla="*/ 11970 w 2533505"/>
                        <a:gd name="connsiteY1" fmla="*/ 1418431 h 2079929"/>
                        <a:gd name="connsiteX2" fmla="*/ 105276 w 2533505"/>
                        <a:gd name="connsiteY2" fmla="*/ 905247 h 2079929"/>
                        <a:gd name="connsiteX3" fmla="*/ 553145 w 2533505"/>
                        <a:gd name="connsiteY3" fmla="*/ 364072 h 2079929"/>
                        <a:gd name="connsiteX4" fmla="*/ 1243611 w 2533505"/>
                        <a:gd name="connsiteY4" fmla="*/ 205451 h 2079929"/>
                        <a:gd name="connsiteX5" fmla="*/ 1943407 w 2533505"/>
                        <a:gd name="connsiteY5" fmla="*/ 186790 h 2079929"/>
                        <a:gd name="connsiteX6" fmla="*/ 2465921 w 2533505"/>
                        <a:gd name="connsiteY6" fmla="*/ 178 h 2079929"/>
                        <a:gd name="connsiteX7" fmla="*/ 2521905 w 2533505"/>
                        <a:gd name="connsiteY7" fmla="*/ 224112 h 2079929"/>
                        <a:gd name="connsiteX8" fmla="*/ 2419268 w 2533505"/>
                        <a:gd name="connsiteY8" fmla="*/ 765288 h 2079929"/>
                        <a:gd name="connsiteX9" fmla="*/ 2018051 w 2533505"/>
                        <a:gd name="connsiteY9" fmla="*/ 1605043 h 2079929"/>
                        <a:gd name="connsiteX10" fmla="*/ 1523529 w 2533505"/>
                        <a:gd name="connsiteY10" fmla="*/ 1987598 h 2079929"/>
                        <a:gd name="connsiteX11" fmla="*/ 819165 w 2533505"/>
                        <a:gd name="connsiteY11" fmla="*/ 2079738 h 2079929"/>
                        <a:gd name="connsiteX12" fmla="*/ 69120 w 2533505"/>
                        <a:gd name="connsiteY12" fmla="*/ 1854540 h 2079929"/>
                        <a:gd name="connsiteX0" fmla="*/ 62118 w 2526503"/>
                        <a:gd name="connsiteY0" fmla="*/ 1854540 h 2079929"/>
                        <a:gd name="connsiteX1" fmla="*/ 98274 w 2526503"/>
                        <a:gd name="connsiteY1" fmla="*/ 905247 h 2079929"/>
                        <a:gd name="connsiteX2" fmla="*/ 546143 w 2526503"/>
                        <a:gd name="connsiteY2" fmla="*/ 364072 h 2079929"/>
                        <a:gd name="connsiteX3" fmla="*/ 1236609 w 2526503"/>
                        <a:gd name="connsiteY3" fmla="*/ 205451 h 2079929"/>
                        <a:gd name="connsiteX4" fmla="*/ 1936405 w 2526503"/>
                        <a:gd name="connsiteY4" fmla="*/ 186790 h 2079929"/>
                        <a:gd name="connsiteX5" fmla="*/ 2458919 w 2526503"/>
                        <a:gd name="connsiteY5" fmla="*/ 178 h 2079929"/>
                        <a:gd name="connsiteX6" fmla="*/ 2514903 w 2526503"/>
                        <a:gd name="connsiteY6" fmla="*/ 224112 h 2079929"/>
                        <a:gd name="connsiteX7" fmla="*/ 2412266 w 2526503"/>
                        <a:gd name="connsiteY7" fmla="*/ 765288 h 2079929"/>
                        <a:gd name="connsiteX8" fmla="*/ 2011049 w 2526503"/>
                        <a:gd name="connsiteY8" fmla="*/ 1605043 h 2079929"/>
                        <a:gd name="connsiteX9" fmla="*/ 1516527 w 2526503"/>
                        <a:gd name="connsiteY9" fmla="*/ 1987598 h 2079929"/>
                        <a:gd name="connsiteX10" fmla="*/ 812163 w 2526503"/>
                        <a:gd name="connsiteY10" fmla="*/ 2079738 h 2079929"/>
                        <a:gd name="connsiteX11" fmla="*/ 62118 w 2526503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5793 w 2560178"/>
                        <a:gd name="connsiteY0" fmla="*/ 1854543 h 2079932"/>
                        <a:gd name="connsiteX1" fmla="*/ 131949 w 2560178"/>
                        <a:gd name="connsiteY1" fmla="*/ 905250 h 2079932"/>
                        <a:gd name="connsiteX2" fmla="*/ 1203609 w 2560178"/>
                        <a:gd name="connsiteY2" fmla="*/ 224504 h 2079932"/>
                        <a:gd name="connsiteX3" fmla="*/ 1970080 w 2560178"/>
                        <a:gd name="connsiteY3" fmla="*/ 186793 h 2079932"/>
                        <a:gd name="connsiteX4" fmla="*/ 2492594 w 2560178"/>
                        <a:gd name="connsiteY4" fmla="*/ 181 h 2079932"/>
                        <a:gd name="connsiteX5" fmla="*/ 2548578 w 2560178"/>
                        <a:gd name="connsiteY5" fmla="*/ 224115 h 2079932"/>
                        <a:gd name="connsiteX6" fmla="*/ 2445941 w 2560178"/>
                        <a:gd name="connsiteY6" fmla="*/ 765291 h 2079932"/>
                        <a:gd name="connsiteX7" fmla="*/ 2044724 w 2560178"/>
                        <a:gd name="connsiteY7" fmla="*/ 1605046 h 2079932"/>
                        <a:gd name="connsiteX8" fmla="*/ 1550202 w 2560178"/>
                        <a:gd name="connsiteY8" fmla="*/ 1987601 h 2079932"/>
                        <a:gd name="connsiteX9" fmla="*/ 845838 w 2560178"/>
                        <a:gd name="connsiteY9" fmla="*/ 2079741 h 2079932"/>
                        <a:gd name="connsiteX10" fmla="*/ 95793 w 2560178"/>
                        <a:gd name="connsiteY10" fmla="*/ 1854543 h 2079932"/>
                        <a:gd name="connsiteX0" fmla="*/ 90564 w 2554949"/>
                        <a:gd name="connsiteY0" fmla="*/ 1854543 h 2079932"/>
                        <a:gd name="connsiteX1" fmla="*/ 126720 w 2554949"/>
                        <a:gd name="connsiteY1" fmla="*/ 905250 h 2079932"/>
                        <a:gd name="connsiteX2" fmla="*/ 1198380 w 2554949"/>
                        <a:gd name="connsiteY2" fmla="*/ 224504 h 2079932"/>
                        <a:gd name="connsiteX3" fmla="*/ 1964851 w 2554949"/>
                        <a:gd name="connsiteY3" fmla="*/ 186793 h 2079932"/>
                        <a:gd name="connsiteX4" fmla="*/ 2487365 w 2554949"/>
                        <a:gd name="connsiteY4" fmla="*/ 181 h 2079932"/>
                        <a:gd name="connsiteX5" fmla="*/ 2543349 w 2554949"/>
                        <a:gd name="connsiteY5" fmla="*/ 224115 h 2079932"/>
                        <a:gd name="connsiteX6" fmla="*/ 2440712 w 2554949"/>
                        <a:gd name="connsiteY6" fmla="*/ 765291 h 2079932"/>
                        <a:gd name="connsiteX7" fmla="*/ 2039495 w 2554949"/>
                        <a:gd name="connsiteY7" fmla="*/ 1605046 h 2079932"/>
                        <a:gd name="connsiteX8" fmla="*/ 1544973 w 2554949"/>
                        <a:gd name="connsiteY8" fmla="*/ 1987601 h 2079932"/>
                        <a:gd name="connsiteX9" fmla="*/ 840609 w 2554949"/>
                        <a:gd name="connsiteY9" fmla="*/ 2079741 h 2079932"/>
                        <a:gd name="connsiteX10" fmla="*/ 90564 w 2554949"/>
                        <a:gd name="connsiteY10" fmla="*/ 1854543 h 2079932"/>
                        <a:gd name="connsiteX0" fmla="*/ 94033 w 2558418"/>
                        <a:gd name="connsiteY0" fmla="*/ 1854557 h 2079946"/>
                        <a:gd name="connsiteX1" fmla="*/ 130189 w 2558418"/>
                        <a:gd name="connsiteY1" fmla="*/ 905264 h 2079946"/>
                        <a:gd name="connsiteX2" fmla="*/ 1173274 w 2558418"/>
                        <a:gd name="connsiteY2" fmla="*/ 295956 h 2079946"/>
                        <a:gd name="connsiteX3" fmla="*/ 1968320 w 2558418"/>
                        <a:gd name="connsiteY3" fmla="*/ 186807 h 2079946"/>
                        <a:gd name="connsiteX4" fmla="*/ 2490834 w 2558418"/>
                        <a:gd name="connsiteY4" fmla="*/ 195 h 2079946"/>
                        <a:gd name="connsiteX5" fmla="*/ 2546818 w 2558418"/>
                        <a:gd name="connsiteY5" fmla="*/ 224129 h 2079946"/>
                        <a:gd name="connsiteX6" fmla="*/ 2444181 w 2558418"/>
                        <a:gd name="connsiteY6" fmla="*/ 765305 h 2079946"/>
                        <a:gd name="connsiteX7" fmla="*/ 2042964 w 2558418"/>
                        <a:gd name="connsiteY7" fmla="*/ 1605060 h 2079946"/>
                        <a:gd name="connsiteX8" fmla="*/ 1548442 w 2558418"/>
                        <a:gd name="connsiteY8" fmla="*/ 1987615 h 2079946"/>
                        <a:gd name="connsiteX9" fmla="*/ 844078 w 2558418"/>
                        <a:gd name="connsiteY9" fmla="*/ 2079755 h 2079946"/>
                        <a:gd name="connsiteX10" fmla="*/ 94033 w 2558418"/>
                        <a:gd name="connsiteY10" fmla="*/ 1854557 h 2079946"/>
                        <a:gd name="connsiteX0" fmla="*/ 94033 w 2558418"/>
                        <a:gd name="connsiteY0" fmla="*/ 1854556 h 2079945"/>
                        <a:gd name="connsiteX1" fmla="*/ 130189 w 2558418"/>
                        <a:gd name="connsiteY1" fmla="*/ 905263 h 2079945"/>
                        <a:gd name="connsiteX2" fmla="*/ 1173274 w 2558418"/>
                        <a:gd name="connsiteY2" fmla="*/ 286430 h 2079945"/>
                        <a:gd name="connsiteX3" fmla="*/ 1968320 w 2558418"/>
                        <a:gd name="connsiteY3" fmla="*/ 186806 h 2079945"/>
                        <a:gd name="connsiteX4" fmla="*/ 2490834 w 2558418"/>
                        <a:gd name="connsiteY4" fmla="*/ 194 h 2079945"/>
                        <a:gd name="connsiteX5" fmla="*/ 2546818 w 2558418"/>
                        <a:gd name="connsiteY5" fmla="*/ 224128 h 2079945"/>
                        <a:gd name="connsiteX6" fmla="*/ 2444181 w 2558418"/>
                        <a:gd name="connsiteY6" fmla="*/ 765304 h 2079945"/>
                        <a:gd name="connsiteX7" fmla="*/ 2042964 w 2558418"/>
                        <a:gd name="connsiteY7" fmla="*/ 1605059 h 2079945"/>
                        <a:gd name="connsiteX8" fmla="*/ 1548442 w 2558418"/>
                        <a:gd name="connsiteY8" fmla="*/ 1987614 h 2079945"/>
                        <a:gd name="connsiteX9" fmla="*/ 844078 w 2558418"/>
                        <a:gd name="connsiteY9" fmla="*/ 2079754 h 2079945"/>
                        <a:gd name="connsiteX10" fmla="*/ 94033 w 2558418"/>
                        <a:gd name="connsiteY10" fmla="*/ 1854556 h 2079945"/>
                        <a:gd name="connsiteX0" fmla="*/ 73773 w 2538158"/>
                        <a:gd name="connsiteY0" fmla="*/ 1854556 h 2079945"/>
                        <a:gd name="connsiteX1" fmla="*/ 109929 w 2538158"/>
                        <a:gd name="connsiteY1" fmla="*/ 905263 h 2079945"/>
                        <a:gd name="connsiteX2" fmla="*/ 1153014 w 2538158"/>
                        <a:gd name="connsiteY2" fmla="*/ 286430 h 2079945"/>
                        <a:gd name="connsiteX3" fmla="*/ 1948060 w 2538158"/>
                        <a:gd name="connsiteY3" fmla="*/ 186806 h 2079945"/>
                        <a:gd name="connsiteX4" fmla="*/ 2470574 w 2538158"/>
                        <a:gd name="connsiteY4" fmla="*/ 194 h 2079945"/>
                        <a:gd name="connsiteX5" fmla="*/ 2526558 w 2538158"/>
                        <a:gd name="connsiteY5" fmla="*/ 224128 h 2079945"/>
                        <a:gd name="connsiteX6" fmla="*/ 2423921 w 2538158"/>
                        <a:gd name="connsiteY6" fmla="*/ 765304 h 2079945"/>
                        <a:gd name="connsiteX7" fmla="*/ 2022704 w 2538158"/>
                        <a:gd name="connsiteY7" fmla="*/ 1605059 h 2079945"/>
                        <a:gd name="connsiteX8" fmla="*/ 1528182 w 2538158"/>
                        <a:gd name="connsiteY8" fmla="*/ 1987614 h 2079945"/>
                        <a:gd name="connsiteX9" fmla="*/ 823818 w 2538158"/>
                        <a:gd name="connsiteY9" fmla="*/ 2079754 h 2079945"/>
                        <a:gd name="connsiteX10" fmla="*/ 73773 w 2538158"/>
                        <a:gd name="connsiteY10" fmla="*/ 1854556 h 2079945"/>
                        <a:gd name="connsiteX0" fmla="*/ 108852 w 2511325"/>
                        <a:gd name="connsiteY0" fmla="*/ 1849794 h 2086587"/>
                        <a:gd name="connsiteX1" fmla="*/ 83096 w 2511325"/>
                        <a:gd name="connsiteY1" fmla="*/ 905263 h 2086587"/>
                        <a:gd name="connsiteX2" fmla="*/ 1126181 w 2511325"/>
                        <a:gd name="connsiteY2" fmla="*/ 286430 h 2086587"/>
                        <a:gd name="connsiteX3" fmla="*/ 1921227 w 2511325"/>
                        <a:gd name="connsiteY3" fmla="*/ 186806 h 2086587"/>
                        <a:gd name="connsiteX4" fmla="*/ 2443741 w 2511325"/>
                        <a:gd name="connsiteY4" fmla="*/ 194 h 2086587"/>
                        <a:gd name="connsiteX5" fmla="*/ 2499725 w 2511325"/>
                        <a:gd name="connsiteY5" fmla="*/ 224128 h 2086587"/>
                        <a:gd name="connsiteX6" fmla="*/ 2397088 w 2511325"/>
                        <a:gd name="connsiteY6" fmla="*/ 765304 h 2086587"/>
                        <a:gd name="connsiteX7" fmla="*/ 1995871 w 2511325"/>
                        <a:gd name="connsiteY7" fmla="*/ 1605059 h 2086587"/>
                        <a:gd name="connsiteX8" fmla="*/ 1501349 w 2511325"/>
                        <a:gd name="connsiteY8" fmla="*/ 1987614 h 2086587"/>
                        <a:gd name="connsiteX9" fmla="*/ 796985 w 2511325"/>
                        <a:gd name="connsiteY9" fmla="*/ 2079754 h 2086587"/>
                        <a:gd name="connsiteX10" fmla="*/ 108852 w 2511325"/>
                        <a:gd name="connsiteY10" fmla="*/ 1849794 h 2086587"/>
                        <a:gd name="connsiteX0" fmla="*/ 88946 w 2524756"/>
                        <a:gd name="connsiteY0" fmla="*/ 1811694 h 2089074"/>
                        <a:gd name="connsiteX1" fmla="*/ 96527 w 2524756"/>
                        <a:gd name="connsiteY1" fmla="*/ 905263 h 2089074"/>
                        <a:gd name="connsiteX2" fmla="*/ 1139612 w 2524756"/>
                        <a:gd name="connsiteY2" fmla="*/ 286430 h 2089074"/>
                        <a:gd name="connsiteX3" fmla="*/ 1934658 w 2524756"/>
                        <a:gd name="connsiteY3" fmla="*/ 186806 h 2089074"/>
                        <a:gd name="connsiteX4" fmla="*/ 2457172 w 2524756"/>
                        <a:gd name="connsiteY4" fmla="*/ 194 h 2089074"/>
                        <a:gd name="connsiteX5" fmla="*/ 2513156 w 2524756"/>
                        <a:gd name="connsiteY5" fmla="*/ 224128 h 2089074"/>
                        <a:gd name="connsiteX6" fmla="*/ 2410519 w 2524756"/>
                        <a:gd name="connsiteY6" fmla="*/ 765304 h 2089074"/>
                        <a:gd name="connsiteX7" fmla="*/ 2009302 w 2524756"/>
                        <a:gd name="connsiteY7" fmla="*/ 1605059 h 2089074"/>
                        <a:gd name="connsiteX8" fmla="*/ 1514780 w 2524756"/>
                        <a:gd name="connsiteY8" fmla="*/ 1987614 h 2089074"/>
                        <a:gd name="connsiteX9" fmla="*/ 810416 w 2524756"/>
                        <a:gd name="connsiteY9" fmla="*/ 2079754 h 2089074"/>
                        <a:gd name="connsiteX10" fmla="*/ 88946 w 2524756"/>
                        <a:gd name="connsiteY10" fmla="*/ 1811694 h 2089074"/>
                        <a:gd name="connsiteX0" fmla="*/ 68826 w 2504636"/>
                        <a:gd name="connsiteY0" fmla="*/ 1811694 h 2089074"/>
                        <a:gd name="connsiteX1" fmla="*/ 76407 w 2504636"/>
                        <a:gd name="connsiteY1" fmla="*/ 905263 h 2089074"/>
                        <a:gd name="connsiteX2" fmla="*/ 1119492 w 2504636"/>
                        <a:gd name="connsiteY2" fmla="*/ 286430 h 2089074"/>
                        <a:gd name="connsiteX3" fmla="*/ 1914538 w 2504636"/>
                        <a:gd name="connsiteY3" fmla="*/ 186806 h 2089074"/>
                        <a:gd name="connsiteX4" fmla="*/ 2437052 w 2504636"/>
                        <a:gd name="connsiteY4" fmla="*/ 194 h 2089074"/>
                        <a:gd name="connsiteX5" fmla="*/ 2493036 w 2504636"/>
                        <a:gd name="connsiteY5" fmla="*/ 224128 h 2089074"/>
                        <a:gd name="connsiteX6" fmla="*/ 2390399 w 2504636"/>
                        <a:gd name="connsiteY6" fmla="*/ 765304 h 2089074"/>
                        <a:gd name="connsiteX7" fmla="*/ 1989182 w 2504636"/>
                        <a:gd name="connsiteY7" fmla="*/ 1605059 h 2089074"/>
                        <a:gd name="connsiteX8" fmla="*/ 1494660 w 2504636"/>
                        <a:gd name="connsiteY8" fmla="*/ 1987614 h 2089074"/>
                        <a:gd name="connsiteX9" fmla="*/ 790296 w 2504636"/>
                        <a:gd name="connsiteY9" fmla="*/ 2079754 h 2089074"/>
                        <a:gd name="connsiteX10" fmla="*/ 68826 w 2504636"/>
                        <a:gd name="connsiteY10" fmla="*/ 1811694 h 208907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107853 w 2543663"/>
                        <a:gd name="connsiteY0" fmla="*/ 1773594 h 2067233"/>
                        <a:gd name="connsiteX1" fmla="*/ 115434 w 2543663"/>
                        <a:gd name="connsiteY1" fmla="*/ 905263 h 2067233"/>
                        <a:gd name="connsiteX2" fmla="*/ 1158519 w 2543663"/>
                        <a:gd name="connsiteY2" fmla="*/ 286430 h 2067233"/>
                        <a:gd name="connsiteX3" fmla="*/ 1953565 w 2543663"/>
                        <a:gd name="connsiteY3" fmla="*/ 186806 h 2067233"/>
                        <a:gd name="connsiteX4" fmla="*/ 2476079 w 2543663"/>
                        <a:gd name="connsiteY4" fmla="*/ 194 h 2067233"/>
                        <a:gd name="connsiteX5" fmla="*/ 2532063 w 2543663"/>
                        <a:gd name="connsiteY5" fmla="*/ 224128 h 2067233"/>
                        <a:gd name="connsiteX6" fmla="*/ 2429426 w 2543663"/>
                        <a:gd name="connsiteY6" fmla="*/ 765304 h 2067233"/>
                        <a:gd name="connsiteX7" fmla="*/ 2028209 w 2543663"/>
                        <a:gd name="connsiteY7" fmla="*/ 1605059 h 2067233"/>
                        <a:gd name="connsiteX8" fmla="*/ 1533687 w 2543663"/>
                        <a:gd name="connsiteY8" fmla="*/ 1987614 h 2067233"/>
                        <a:gd name="connsiteX9" fmla="*/ 843610 w 2543663"/>
                        <a:gd name="connsiteY9" fmla="*/ 2051179 h 2067233"/>
                        <a:gd name="connsiteX10" fmla="*/ 107853 w 2543663"/>
                        <a:gd name="connsiteY10" fmla="*/ 1773594 h 2067233"/>
                        <a:gd name="connsiteX0" fmla="*/ 107853 w 2543663"/>
                        <a:gd name="connsiteY0" fmla="*/ 1773594 h 2054713"/>
                        <a:gd name="connsiteX1" fmla="*/ 115434 w 2543663"/>
                        <a:gd name="connsiteY1" fmla="*/ 905263 h 2054713"/>
                        <a:gd name="connsiteX2" fmla="*/ 1158519 w 2543663"/>
                        <a:gd name="connsiteY2" fmla="*/ 286430 h 2054713"/>
                        <a:gd name="connsiteX3" fmla="*/ 1953565 w 2543663"/>
                        <a:gd name="connsiteY3" fmla="*/ 186806 h 2054713"/>
                        <a:gd name="connsiteX4" fmla="*/ 2476079 w 2543663"/>
                        <a:gd name="connsiteY4" fmla="*/ 194 h 2054713"/>
                        <a:gd name="connsiteX5" fmla="*/ 2532063 w 2543663"/>
                        <a:gd name="connsiteY5" fmla="*/ 224128 h 2054713"/>
                        <a:gd name="connsiteX6" fmla="*/ 2429426 w 2543663"/>
                        <a:gd name="connsiteY6" fmla="*/ 765304 h 2054713"/>
                        <a:gd name="connsiteX7" fmla="*/ 2028209 w 2543663"/>
                        <a:gd name="connsiteY7" fmla="*/ 1605059 h 2054713"/>
                        <a:gd name="connsiteX8" fmla="*/ 1533687 w 2543663"/>
                        <a:gd name="connsiteY8" fmla="*/ 1987614 h 2054713"/>
                        <a:gd name="connsiteX9" fmla="*/ 843610 w 2543663"/>
                        <a:gd name="connsiteY9" fmla="*/ 2051179 h 2054713"/>
                        <a:gd name="connsiteX10" fmla="*/ 107853 w 2543663"/>
                        <a:gd name="connsiteY10" fmla="*/ 1773594 h 2054713"/>
                        <a:gd name="connsiteX0" fmla="*/ 107853 w 2543663"/>
                        <a:gd name="connsiteY0" fmla="*/ 1773594 h 2059058"/>
                        <a:gd name="connsiteX1" fmla="*/ 115434 w 2543663"/>
                        <a:gd name="connsiteY1" fmla="*/ 905263 h 2059058"/>
                        <a:gd name="connsiteX2" fmla="*/ 1158519 w 2543663"/>
                        <a:gd name="connsiteY2" fmla="*/ 286430 h 2059058"/>
                        <a:gd name="connsiteX3" fmla="*/ 1953565 w 2543663"/>
                        <a:gd name="connsiteY3" fmla="*/ 186806 h 2059058"/>
                        <a:gd name="connsiteX4" fmla="*/ 2476079 w 2543663"/>
                        <a:gd name="connsiteY4" fmla="*/ 194 h 2059058"/>
                        <a:gd name="connsiteX5" fmla="*/ 2532063 w 2543663"/>
                        <a:gd name="connsiteY5" fmla="*/ 224128 h 2059058"/>
                        <a:gd name="connsiteX6" fmla="*/ 2429426 w 2543663"/>
                        <a:gd name="connsiteY6" fmla="*/ 765304 h 2059058"/>
                        <a:gd name="connsiteX7" fmla="*/ 2028209 w 2543663"/>
                        <a:gd name="connsiteY7" fmla="*/ 1605059 h 2059058"/>
                        <a:gd name="connsiteX8" fmla="*/ 1533687 w 2543663"/>
                        <a:gd name="connsiteY8" fmla="*/ 1949514 h 2059058"/>
                        <a:gd name="connsiteX9" fmla="*/ 843610 w 2543663"/>
                        <a:gd name="connsiteY9" fmla="*/ 2051179 h 2059058"/>
                        <a:gd name="connsiteX10" fmla="*/ 107853 w 2543663"/>
                        <a:gd name="connsiteY10" fmla="*/ 1773594 h 2059058"/>
                        <a:gd name="connsiteX0" fmla="*/ 107853 w 2543663"/>
                        <a:gd name="connsiteY0" fmla="*/ 1773594 h 2060238"/>
                        <a:gd name="connsiteX1" fmla="*/ 115434 w 2543663"/>
                        <a:gd name="connsiteY1" fmla="*/ 905263 h 2060238"/>
                        <a:gd name="connsiteX2" fmla="*/ 1158519 w 2543663"/>
                        <a:gd name="connsiteY2" fmla="*/ 286430 h 2060238"/>
                        <a:gd name="connsiteX3" fmla="*/ 1953565 w 2543663"/>
                        <a:gd name="connsiteY3" fmla="*/ 186806 h 2060238"/>
                        <a:gd name="connsiteX4" fmla="*/ 2476079 w 2543663"/>
                        <a:gd name="connsiteY4" fmla="*/ 194 h 2060238"/>
                        <a:gd name="connsiteX5" fmla="*/ 2532063 w 2543663"/>
                        <a:gd name="connsiteY5" fmla="*/ 224128 h 2060238"/>
                        <a:gd name="connsiteX6" fmla="*/ 2429426 w 2543663"/>
                        <a:gd name="connsiteY6" fmla="*/ 765304 h 2060238"/>
                        <a:gd name="connsiteX7" fmla="*/ 1985346 w 2543663"/>
                        <a:gd name="connsiteY7" fmla="*/ 1528859 h 2060238"/>
                        <a:gd name="connsiteX8" fmla="*/ 1533687 w 2543663"/>
                        <a:gd name="connsiteY8" fmla="*/ 1949514 h 2060238"/>
                        <a:gd name="connsiteX9" fmla="*/ 843610 w 2543663"/>
                        <a:gd name="connsiteY9" fmla="*/ 2051179 h 2060238"/>
                        <a:gd name="connsiteX10" fmla="*/ 107853 w 2543663"/>
                        <a:gd name="connsiteY10" fmla="*/ 1773594 h 2060238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8859"/>
                        <a:gd name="connsiteY0" fmla="*/ 1773449 h 2060093"/>
                        <a:gd name="connsiteX1" fmla="*/ 115434 w 2548859"/>
                        <a:gd name="connsiteY1" fmla="*/ 905118 h 2060093"/>
                        <a:gd name="connsiteX2" fmla="*/ 1158519 w 2548859"/>
                        <a:gd name="connsiteY2" fmla="*/ 286285 h 2060093"/>
                        <a:gd name="connsiteX3" fmla="*/ 1953565 w 2548859"/>
                        <a:gd name="connsiteY3" fmla="*/ 186661 h 2060093"/>
                        <a:gd name="connsiteX4" fmla="*/ 2476079 w 2548859"/>
                        <a:gd name="connsiteY4" fmla="*/ 49 h 2060093"/>
                        <a:gd name="connsiteX5" fmla="*/ 2536826 w 2548859"/>
                        <a:gd name="connsiteY5" fmla="*/ 204933 h 2060093"/>
                        <a:gd name="connsiteX6" fmla="*/ 2400851 w 2548859"/>
                        <a:gd name="connsiteY6" fmla="*/ 750871 h 2060093"/>
                        <a:gd name="connsiteX7" fmla="*/ 1985346 w 2548859"/>
                        <a:gd name="connsiteY7" fmla="*/ 1528714 h 2060093"/>
                        <a:gd name="connsiteX8" fmla="*/ 1533687 w 2548859"/>
                        <a:gd name="connsiteY8" fmla="*/ 1949369 h 2060093"/>
                        <a:gd name="connsiteX9" fmla="*/ 843610 w 2548859"/>
                        <a:gd name="connsiteY9" fmla="*/ 2051034 h 2060093"/>
                        <a:gd name="connsiteX10" fmla="*/ 107853 w 2548859"/>
                        <a:gd name="connsiteY10" fmla="*/ 1773449 h 2060093"/>
                        <a:gd name="connsiteX0" fmla="*/ 107853 w 2550227"/>
                        <a:gd name="connsiteY0" fmla="*/ 1773449 h 2060093"/>
                        <a:gd name="connsiteX1" fmla="*/ 115434 w 2550227"/>
                        <a:gd name="connsiteY1" fmla="*/ 905118 h 2060093"/>
                        <a:gd name="connsiteX2" fmla="*/ 1158519 w 2550227"/>
                        <a:gd name="connsiteY2" fmla="*/ 286285 h 2060093"/>
                        <a:gd name="connsiteX3" fmla="*/ 1953565 w 2550227"/>
                        <a:gd name="connsiteY3" fmla="*/ 186661 h 2060093"/>
                        <a:gd name="connsiteX4" fmla="*/ 2476079 w 2550227"/>
                        <a:gd name="connsiteY4" fmla="*/ 49 h 2060093"/>
                        <a:gd name="connsiteX5" fmla="*/ 2536826 w 2550227"/>
                        <a:gd name="connsiteY5" fmla="*/ 204933 h 2060093"/>
                        <a:gd name="connsiteX6" fmla="*/ 2381801 w 2550227"/>
                        <a:gd name="connsiteY6" fmla="*/ 722296 h 2060093"/>
                        <a:gd name="connsiteX7" fmla="*/ 1985346 w 2550227"/>
                        <a:gd name="connsiteY7" fmla="*/ 1528714 h 2060093"/>
                        <a:gd name="connsiteX8" fmla="*/ 1533687 w 2550227"/>
                        <a:gd name="connsiteY8" fmla="*/ 1949369 h 2060093"/>
                        <a:gd name="connsiteX9" fmla="*/ 843610 w 2550227"/>
                        <a:gd name="connsiteY9" fmla="*/ 2051034 h 2060093"/>
                        <a:gd name="connsiteX10" fmla="*/ 107853 w 2550227"/>
                        <a:gd name="connsiteY10" fmla="*/ 1773449 h 2060093"/>
                        <a:gd name="connsiteX0" fmla="*/ 90468 w 2532842"/>
                        <a:gd name="connsiteY0" fmla="*/ 1773449 h 2060093"/>
                        <a:gd name="connsiteX1" fmla="*/ 98049 w 2532842"/>
                        <a:gd name="connsiteY1" fmla="*/ 905118 h 2060093"/>
                        <a:gd name="connsiteX2" fmla="*/ 1141134 w 2532842"/>
                        <a:gd name="connsiteY2" fmla="*/ 286285 h 2060093"/>
                        <a:gd name="connsiteX3" fmla="*/ 1936180 w 2532842"/>
                        <a:gd name="connsiteY3" fmla="*/ 186661 h 2060093"/>
                        <a:gd name="connsiteX4" fmla="*/ 2458694 w 2532842"/>
                        <a:gd name="connsiteY4" fmla="*/ 49 h 2060093"/>
                        <a:gd name="connsiteX5" fmla="*/ 2519441 w 2532842"/>
                        <a:gd name="connsiteY5" fmla="*/ 204933 h 2060093"/>
                        <a:gd name="connsiteX6" fmla="*/ 2364416 w 2532842"/>
                        <a:gd name="connsiteY6" fmla="*/ 722296 h 2060093"/>
                        <a:gd name="connsiteX7" fmla="*/ 1967961 w 2532842"/>
                        <a:gd name="connsiteY7" fmla="*/ 1528714 h 2060093"/>
                        <a:gd name="connsiteX8" fmla="*/ 1516302 w 2532842"/>
                        <a:gd name="connsiteY8" fmla="*/ 1949369 h 2060093"/>
                        <a:gd name="connsiteX9" fmla="*/ 826225 w 2532842"/>
                        <a:gd name="connsiteY9" fmla="*/ 2051034 h 2060093"/>
                        <a:gd name="connsiteX10" fmla="*/ 90468 w 2532842"/>
                        <a:gd name="connsiteY10" fmla="*/ 1773449 h 2060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532842" h="2060093">
                          <a:moveTo>
                            <a:pt x="90468" y="1773449"/>
                          </a:moveTo>
                          <a:cubicBezTo>
                            <a:pt x="-30895" y="1582463"/>
                            <a:pt x="-31897" y="1158624"/>
                            <a:pt x="98049" y="905118"/>
                          </a:cubicBezTo>
                          <a:cubicBezTo>
                            <a:pt x="227995" y="651612"/>
                            <a:pt x="469426" y="295053"/>
                            <a:pt x="1141134" y="286285"/>
                          </a:cubicBezTo>
                          <a:cubicBezTo>
                            <a:pt x="1374462" y="283239"/>
                            <a:pt x="1716587" y="234367"/>
                            <a:pt x="1936180" y="186661"/>
                          </a:cubicBezTo>
                          <a:cubicBezTo>
                            <a:pt x="2155773" y="138955"/>
                            <a:pt x="2361484" y="-2996"/>
                            <a:pt x="2458694" y="49"/>
                          </a:cubicBezTo>
                          <a:cubicBezTo>
                            <a:pt x="2555904" y="3094"/>
                            <a:pt x="2535154" y="84559"/>
                            <a:pt x="2519441" y="204933"/>
                          </a:cubicBezTo>
                          <a:cubicBezTo>
                            <a:pt x="2503728" y="325307"/>
                            <a:pt x="2432516" y="568341"/>
                            <a:pt x="2364416" y="722296"/>
                          </a:cubicBezTo>
                          <a:cubicBezTo>
                            <a:pt x="2296316" y="876251"/>
                            <a:pt x="2109313" y="1324202"/>
                            <a:pt x="1967961" y="1528714"/>
                          </a:cubicBezTo>
                          <a:cubicBezTo>
                            <a:pt x="1826609" y="1733226"/>
                            <a:pt x="1706591" y="1862316"/>
                            <a:pt x="1516302" y="1949369"/>
                          </a:cubicBezTo>
                          <a:cubicBezTo>
                            <a:pt x="1326013" y="2036422"/>
                            <a:pt x="1063864" y="2080354"/>
                            <a:pt x="826225" y="2051034"/>
                          </a:cubicBezTo>
                          <a:cubicBezTo>
                            <a:pt x="588586" y="2021714"/>
                            <a:pt x="211831" y="1964435"/>
                            <a:pt x="90468" y="1773449"/>
                          </a:cubicBezTo>
                          <a:close/>
                        </a:path>
                      </a:pathLst>
                    </a:custGeom>
                    <a:solidFill>
                      <a:srgbClr val="F2F7E9"/>
                    </a:solidFill>
                    <a:ln w="19050" cap="flat" cmpd="sng" algn="ctr">
                      <a:solidFill>
                        <a:srgbClr val="B4CE82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A3838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367" name="Freeform: Shape 393">
                      <a:extLst>
                        <a:ext uri="{FF2B5EF4-FFF2-40B4-BE49-F238E27FC236}">
                          <a16:creationId xmlns:a16="http://schemas.microsoft.com/office/drawing/2014/main" id="{F6E3AE43-EB35-B90D-3577-3FAB2DDCDA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85481" y="3449385"/>
                      <a:ext cx="549475" cy="581891"/>
                    </a:xfrm>
                    <a:custGeom>
                      <a:avLst/>
                      <a:gdLst>
                        <a:gd name="connsiteX0" fmla="*/ 0 w 1234440"/>
                        <a:gd name="connsiteY0" fmla="*/ 1177290 h 1177290"/>
                        <a:gd name="connsiteX1" fmla="*/ 1234440 w 1234440"/>
                        <a:gd name="connsiteY1" fmla="*/ 0 h 1177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34440" h="1177290">
                          <a:moveTo>
                            <a:pt x="0" y="1177290"/>
                          </a:moveTo>
                          <a:cubicBezTo>
                            <a:pt x="114300" y="734377"/>
                            <a:pt x="228600" y="291465"/>
                            <a:pt x="1234440" y="0"/>
                          </a:cubicBezTo>
                        </a:path>
                      </a:pathLst>
                    </a:custGeom>
                    <a:noFill/>
                    <a:ln w="19050" cap="flat" cmpd="sng" algn="ctr">
                      <a:solidFill>
                        <a:srgbClr val="B4CE82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3A3838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grpSp>
                <p:nvGrpSpPr>
                  <p:cNvPr id="362" name="Group 531">
                    <a:extLst>
                      <a:ext uri="{FF2B5EF4-FFF2-40B4-BE49-F238E27FC236}">
                        <a16:creationId xmlns:a16="http://schemas.microsoft.com/office/drawing/2014/main" id="{D933ADBC-81F2-0B71-73A1-54671B0B5E4D}"/>
                      </a:ext>
                    </a:extLst>
                  </p:cNvPr>
                  <p:cNvGrpSpPr/>
                  <p:nvPr/>
                </p:nvGrpSpPr>
                <p:grpSpPr>
                  <a:xfrm>
                    <a:off x="11698299" y="18208036"/>
                    <a:ext cx="1157673" cy="596443"/>
                    <a:chOff x="2846189" y="2844264"/>
                    <a:chExt cx="616235" cy="388496"/>
                  </a:xfrm>
                </p:grpSpPr>
                <p:sp>
                  <p:nvSpPr>
                    <p:cNvPr id="363" name="Freeform: Shape 532">
                      <a:extLst>
                        <a:ext uri="{FF2B5EF4-FFF2-40B4-BE49-F238E27FC236}">
                          <a16:creationId xmlns:a16="http://schemas.microsoft.com/office/drawing/2014/main" id="{391C9A17-15B9-7C73-5165-9D3ADCA4C0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13171" y="2897850"/>
                      <a:ext cx="227739" cy="133964"/>
                    </a:xfrm>
                    <a:custGeom>
                      <a:avLst/>
                      <a:gdLst>
                        <a:gd name="connsiteX0" fmla="*/ 113870 w 227739"/>
                        <a:gd name="connsiteY0" fmla="*/ 133964 h 133964"/>
                        <a:gd name="connsiteX1" fmla="*/ 227739 w 227739"/>
                        <a:gd name="connsiteY1" fmla="*/ 66982 h 133964"/>
                        <a:gd name="connsiteX2" fmla="*/ 113870 w 227739"/>
                        <a:gd name="connsiteY2" fmla="*/ 0 h 133964"/>
                        <a:gd name="connsiteX3" fmla="*/ 0 w 227739"/>
                        <a:gd name="connsiteY3" fmla="*/ 66982 h 133964"/>
                        <a:gd name="connsiteX4" fmla="*/ 113870 w 227739"/>
                        <a:gd name="connsiteY4" fmla="*/ 133964 h 133964"/>
                        <a:gd name="connsiteX5" fmla="*/ 113870 w 227739"/>
                        <a:gd name="connsiteY5" fmla="*/ 26793 h 133964"/>
                        <a:gd name="connsiteX6" fmla="*/ 200946 w 227739"/>
                        <a:gd name="connsiteY6" fmla="*/ 66982 h 133964"/>
                        <a:gd name="connsiteX7" fmla="*/ 113870 w 227739"/>
                        <a:gd name="connsiteY7" fmla="*/ 107171 h 133964"/>
                        <a:gd name="connsiteX8" fmla="*/ 26793 w 227739"/>
                        <a:gd name="connsiteY8" fmla="*/ 66982 h 133964"/>
                        <a:gd name="connsiteX9" fmla="*/ 113870 w 227739"/>
                        <a:gd name="connsiteY9" fmla="*/ 26793 h 1339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27739" h="133964">
                          <a:moveTo>
                            <a:pt x="113870" y="133964"/>
                          </a:moveTo>
                          <a:cubicBezTo>
                            <a:pt x="177717" y="133964"/>
                            <a:pt x="227739" y="104539"/>
                            <a:pt x="227739" y="66982"/>
                          </a:cubicBezTo>
                          <a:cubicBezTo>
                            <a:pt x="227739" y="29425"/>
                            <a:pt x="177717" y="0"/>
                            <a:pt x="113870" y="0"/>
                          </a:cubicBezTo>
                          <a:cubicBezTo>
                            <a:pt x="50022" y="0"/>
                            <a:pt x="0" y="29425"/>
                            <a:pt x="0" y="66982"/>
                          </a:cubicBezTo>
                          <a:cubicBezTo>
                            <a:pt x="0" y="104539"/>
                            <a:pt x="50022" y="133964"/>
                            <a:pt x="113870" y="133964"/>
                          </a:cubicBezTo>
                          <a:close/>
                          <a:moveTo>
                            <a:pt x="113870" y="26793"/>
                          </a:moveTo>
                          <a:cubicBezTo>
                            <a:pt x="165185" y="26793"/>
                            <a:pt x="200946" y="47973"/>
                            <a:pt x="200946" y="66982"/>
                          </a:cubicBezTo>
                          <a:cubicBezTo>
                            <a:pt x="200946" y="85992"/>
                            <a:pt x="165185" y="107171"/>
                            <a:pt x="113870" y="107171"/>
                          </a:cubicBezTo>
                          <a:cubicBezTo>
                            <a:pt x="62555" y="107171"/>
                            <a:pt x="26793" y="85992"/>
                            <a:pt x="26793" y="66982"/>
                          </a:cubicBezTo>
                          <a:cubicBezTo>
                            <a:pt x="26793" y="47973"/>
                            <a:pt x="62555" y="26793"/>
                            <a:pt x="113870" y="26793"/>
                          </a:cubicBezTo>
                          <a:close/>
                        </a:path>
                      </a:pathLst>
                    </a:custGeom>
                    <a:solidFill>
                      <a:srgbClr val="FFF0C1"/>
                    </a:solidFill>
                    <a:ln w="25400" cap="flat" cmpd="sng" algn="ctr">
                      <a:solidFill>
                        <a:srgbClr val="FFC000"/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364" name="Freeform: Shape 533">
                      <a:extLst>
                        <a:ext uri="{FF2B5EF4-FFF2-40B4-BE49-F238E27FC236}">
                          <a16:creationId xmlns:a16="http://schemas.microsoft.com/office/drawing/2014/main" id="{E8D8F415-A316-8207-8D81-B5B049A06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6757" y="2938039"/>
                      <a:ext cx="120567" cy="53585"/>
                    </a:xfrm>
                    <a:custGeom>
                      <a:avLst/>
                      <a:gdLst>
                        <a:gd name="connsiteX0" fmla="*/ 120568 w 120567"/>
                        <a:gd name="connsiteY0" fmla="*/ 26793 h 53585"/>
                        <a:gd name="connsiteX1" fmla="*/ 60284 w 120567"/>
                        <a:gd name="connsiteY1" fmla="*/ 53586 h 53585"/>
                        <a:gd name="connsiteX2" fmla="*/ 0 w 120567"/>
                        <a:gd name="connsiteY2" fmla="*/ 26793 h 53585"/>
                        <a:gd name="connsiteX3" fmla="*/ 60284 w 120567"/>
                        <a:gd name="connsiteY3" fmla="*/ 0 h 53585"/>
                        <a:gd name="connsiteX4" fmla="*/ 120568 w 120567"/>
                        <a:gd name="connsiteY4" fmla="*/ 26793 h 535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0567" h="53585">
                          <a:moveTo>
                            <a:pt x="120568" y="26793"/>
                          </a:moveTo>
                          <a:cubicBezTo>
                            <a:pt x="120568" y="41590"/>
                            <a:pt x="93578" y="53586"/>
                            <a:pt x="60284" y="53586"/>
                          </a:cubicBezTo>
                          <a:cubicBezTo>
                            <a:pt x="26990" y="53586"/>
                            <a:pt x="0" y="41590"/>
                            <a:pt x="0" y="26793"/>
                          </a:cubicBezTo>
                          <a:cubicBezTo>
                            <a:pt x="0" y="11996"/>
                            <a:pt x="26990" y="0"/>
                            <a:pt x="60284" y="0"/>
                          </a:cubicBezTo>
                          <a:cubicBezTo>
                            <a:pt x="93578" y="0"/>
                            <a:pt x="120568" y="11996"/>
                            <a:pt x="120568" y="26793"/>
                          </a:cubicBezTo>
                          <a:close/>
                        </a:path>
                      </a:pathLst>
                    </a:custGeom>
                    <a:solidFill>
                      <a:srgbClr val="FFF0C1"/>
                    </a:solidFill>
                    <a:ln w="25400" cap="flat" cmpd="sng" algn="ctr">
                      <a:solidFill>
                        <a:srgbClr val="FFC000"/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365" name="Freeform: Shape 534">
                      <a:extLst>
                        <a:ext uri="{FF2B5EF4-FFF2-40B4-BE49-F238E27FC236}">
                          <a16:creationId xmlns:a16="http://schemas.microsoft.com/office/drawing/2014/main" id="{1F7B1766-4999-E1B8-8DEA-A5C290B82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46189" y="2844264"/>
                      <a:ext cx="616235" cy="388496"/>
                    </a:xfrm>
                    <a:custGeom>
                      <a:avLst/>
                      <a:gdLst>
                        <a:gd name="connsiteX0" fmla="*/ 587178 w 616235"/>
                        <a:gd name="connsiteY0" fmla="*/ 139242 h 388496"/>
                        <a:gd name="connsiteX1" fmla="*/ 359366 w 616235"/>
                        <a:gd name="connsiteY1" fmla="*/ 140287 h 388496"/>
                        <a:gd name="connsiteX2" fmla="*/ 361703 w 616235"/>
                        <a:gd name="connsiteY2" fmla="*/ 120568 h 388496"/>
                        <a:gd name="connsiteX3" fmla="*/ 180852 w 616235"/>
                        <a:gd name="connsiteY3" fmla="*/ 0 h 388496"/>
                        <a:gd name="connsiteX4" fmla="*/ 0 w 616235"/>
                        <a:gd name="connsiteY4" fmla="*/ 120568 h 388496"/>
                        <a:gd name="connsiteX5" fmla="*/ 0 w 616235"/>
                        <a:gd name="connsiteY5" fmla="*/ 259180 h 388496"/>
                        <a:gd name="connsiteX6" fmla="*/ 188615 w 616235"/>
                        <a:gd name="connsiteY6" fmla="*/ 388496 h 388496"/>
                        <a:gd name="connsiteX7" fmla="*/ 353786 w 616235"/>
                        <a:gd name="connsiteY7" fmla="*/ 334837 h 388496"/>
                        <a:gd name="connsiteX8" fmla="*/ 570674 w 616235"/>
                        <a:gd name="connsiteY8" fmla="*/ 323242 h 388496"/>
                        <a:gd name="connsiteX9" fmla="*/ 616235 w 616235"/>
                        <a:gd name="connsiteY9" fmla="*/ 343772 h 388496"/>
                        <a:gd name="connsiteX10" fmla="*/ 616235 w 616235"/>
                        <a:gd name="connsiteY10" fmla="*/ 152331 h 388496"/>
                        <a:gd name="connsiteX11" fmla="*/ 395194 w 616235"/>
                        <a:gd name="connsiteY11" fmla="*/ 169224 h 388496"/>
                        <a:gd name="connsiteX12" fmla="*/ 421987 w 616235"/>
                        <a:gd name="connsiteY12" fmla="*/ 161333 h 388496"/>
                        <a:gd name="connsiteX13" fmla="*/ 421987 w 616235"/>
                        <a:gd name="connsiteY13" fmla="*/ 247834 h 388496"/>
                        <a:gd name="connsiteX14" fmla="*/ 395194 w 616235"/>
                        <a:gd name="connsiteY14" fmla="*/ 247834 h 388496"/>
                        <a:gd name="connsiteX15" fmla="*/ 60284 w 616235"/>
                        <a:gd name="connsiteY15" fmla="*/ 214343 h 388496"/>
                        <a:gd name="connsiteX16" fmla="*/ 65964 w 616235"/>
                        <a:gd name="connsiteY16" fmla="*/ 214343 h 388496"/>
                        <a:gd name="connsiteX17" fmla="*/ 87077 w 616235"/>
                        <a:gd name="connsiteY17" fmla="*/ 224176 h 388496"/>
                        <a:gd name="connsiteX18" fmla="*/ 87077 w 616235"/>
                        <a:gd name="connsiteY18" fmla="*/ 261230 h 388496"/>
                        <a:gd name="connsiteX19" fmla="*/ 60284 w 616235"/>
                        <a:gd name="connsiteY19" fmla="*/ 261230 h 388496"/>
                        <a:gd name="connsiteX20" fmla="*/ 194248 w 616235"/>
                        <a:gd name="connsiteY20" fmla="*/ 240787 h 388496"/>
                        <a:gd name="connsiteX21" fmla="*/ 221041 w 616235"/>
                        <a:gd name="connsiteY21" fmla="*/ 238235 h 388496"/>
                        <a:gd name="connsiteX22" fmla="*/ 221041 w 616235"/>
                        <a:gd name="connsiteY22" fmla="*/ 281325 h 388496"/>
                        <a:gd name="connsiteX23" fmla="*/ 194248 w 616235"/>
                        <a:gd name="connsiteY23" fmla="*/ 281325 h 388496"/>
                        <a:gd name="connsiteX24" fmla="*/ 261230 w 616235"/>
                        <a:gd name="connsiteY24" fmla="*/ 228978 h 388496"/>
                        <a:gd name="connsiteX25" fmla="*/ 288023 w 616235"/>
                        <a:gd name="connsiteY25" fmla="*/ 218261 h 388496"/>
                        <a:gd name="connsiteX26" fmla="*/ 288023 w 616235"/>
                        <a:gd name="connsiteY26" fmla="*/ 301419 h 388496"/>
                        <a:gd name="connsiteX27" fmla="*/ 261230 w 616235"/>
                        <a:gd name="connsiteY27" fmla="*/ 301419 h 388496"/>
                        <a:gd name="connsiteX28" fmla="*/ 328212 w 616235"/>
                        <a:gd name="connsiteY28" fmla="*/ 199801 h 388496"/>
                        <a:gd name="connsiteX29" fmla="*/ 353786 w 616235"/>
                        <a:gd name="connsiteY29" fmla="*/ 187476 h 388496"/>
                        <a:gd name="connsiteX30" fmla="*/ 355005 w 616235"/>
                        <a:gd name="connsiteY30" fmla="*/ 186867 h 388496"/>
                        <a:gd name="connsiteX31" fmla="*/ 355005 w 616235"/>
                        <a:gd name="connsiteY31" fmla="*/ 234437 h 388496"/>
                        <a:gd name="connsiteX32" fmla="*/ 328212 w 616235"/>
                        <a:gd name="connsiteY32" fmla="*/ 234437 h 388496"/>
                        <a:gd name="connsiteX33" fmla="*/ 154059 w 616235"/>
                        <a:gd name="connsiteY33" fmla="*/ 314816 h 388496"/>
                        <a:gd name="connsiteX34" fmla="*/ 127266 w 616235"/>
                        <a:gd name="connsiteY34" fmla="*/ 314816 h 388496"/>
                        <a:gd name="connsiteX35" fmla="*/ 127266 w 616235"/>
                        <a:gd name="connsiteY35" fmla="*/ 235944 h 388496"/>
                        <a:gd name="connsiteX36" fmla="*/ 154059 w 616235"/>
                        <a:gd name="connsiteY36" fmla="*/ 239863 h 388496"/>
                        <a:gd name="connsiteX37" fmla="*/ 462176 w 616235"/>
                        <a:gd name="connsiteY37" fmla="*/ 200946 h 388496"/>
                        <a:gd name="connsiteX38" fmla="*/ 462176 w 616235"/>
                        <a:gd name="connsiteY38" fmla="*/ 155345 h 388496"/>
                        <a:gd name="connsiteX39" fmla="*/ 488969 w 616235"/>
                        <a:gd name="connsiteY39" fmla="*/ 155345 h 388496"/>
                        <a:gd name="connsiteX40" fmla="*/ 488969 w 616235"/>
                        <a:gd name="connsiteY40" fmla="*/ 200946 h 388496"/>
                        <a:gd name="connsiteX41" fmla="*/ 180852 w 616235"/>
                        <a:gd name="connsiteY41" fmla="*/ 40189 h 388496"/>
                        <a:gd name="connsiteX42" fmla="*/ 321514 w 616235"/>
                        <a:gd name="connsiteY42" fmla="*/ 120568 h 388496"/>
                        <a:gd name="connsiteX43" fmla="*/ 180852 w 616235"/>
                        <a:gd name="connsiteY43" fmla="*/ 200946 h 388496"/>
                        <a:gd name="connsiteX44" fmla="*/ 40189 w 616235"/>
                        <a:gd name="connsiteY44" fmla="*/ 120568 h 388496"/>
                        <a:gd name="connsiteX45" fmla="*/ 180852 w 616235"/>
                        <a:gd name="connsiteY45" fmla="*/ 40189 h 388496"/>
                        <a:gd name="connsiteX46" fmla="*/ 576046 w 616235"/>
                        <a:gd name="connsiteY46" fmla="*/ 281847 h 388496"/>
                        <a:gd name="connsiteX47" fmla="*/ 534216 w 616235"/>
                        <a:gd name="connsiteY47" fmla="*/ 268658 h 388496"/>
                        <a:gd name="connsiteX48" fmla="*/ 522460 w 616235"/>
                        <a:gd name="connsiteY48" fmla="*/ 217390 h 388496"/>
                        <a:gd name="connsiteX49" fmla="*/ 538536 w 616235"/>
                        <a:gd name="connsiteY49" fmla="*/ 164066 h 388496"/>
                        <a:gd name="connsiteX50" fmla="*/ 570687 w 616235"/>
                        <a:gd name="connsiteY50" fmla="*/ 175882 h 388496"/>
                        <a:gd name="connsiteX51" fmla="*/ 576046 w 616235"/>
                        <a:gd name="connsiteY51" fmla="*/ 178300 h 388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</a:cxnLst>
                      <a:rect l="l" t="t" r="r" b="b"/>
                      <a:pathLst>
                        <a:path w="616235" h="388496">
                          <a:moveTo>
                            <a:pt x="587178" y="139242"/>
                          </a:moveTo>
                          <a:cubicBezTo>
                            <a:pt x="513210" y="105932"/>
                            <a:pt x="436683" y="106421"/>
                            <a:pt x="359366" y="140287"/>
                          </a:cubicBezTo>
                          <a:cubicBezTo>
                            <a:pt x="360908" y="133827"/>
                            <a:pt x="361693" y="127210"/>
                            <a:pt x="361703" y="120568"/>
                          </a:cubicBezTo>
                          <a:cubicBezTo>
                            <a:pt x="361703" y="52963"/>
                            <a:pt x="282269" y="0"/>
                            <a:pt x="180852" y="0"/>
                          </a:cubicBezTo>
                          <a:cubicBezTo>
                            <a:pt x="79434" y="0"/>
                            <a:pt x="0" y="52963"/>
                            <a:pt x="0" y="120568"/>
                          </a:cubicBezTo>
                          <a:lnTo>
                            <a:pt x="0" y="259180"/>
                          </a:lnTo>
                          <a:cubicBezTo>
                            <a:pt x="0" y="331695"/>
                            <a:pt x="82850" y="388496"/>
                            <a:pt x="188615" y="388496"/>
                          </a:cubicBezTo>
                          <a:cubicBezTo>
                            <a:pt x="252248" y="388496"/>
                            <a:pt x="318306" y="353592"/>
                            <a:pt x="353786" y="334837"/>
                          </a:cubicBezTo>
                          <a:cubicBezTo>
                            <a:pt x="427848" y="295692"/>
                            <a:pt x="500825" y="291787"/>
                            <a:pt x="570674" y="323242"/>
                          </a:cubicBezTo>
                          <a:lnTo>
                            <a:pt x="616235" y="343772"/>
                          </a:lnTo>
                          <a:lnTo>
                            <a:pt x="616235" y="152331"/>
                          </a:lnTo>
                          <a:close/>
                          <a:moveTo>
                            <a:pt x="395194" y="169224"/>
                          </a:moveTo>
                          <a:cubicBezTo>
                            <a:pt x="403979" y="166121"/>
                            <a:pt x="412922" y="163487"/>
                            <a:pt x="421987" y="161333"/>
                          </a:cubicBezTo>
                          <a:lnTo>
                            <a:pt x="421987" y="247834"/>
                          </a:lnTo>
                          <a:lnTo>
                            <a:pt x="395194" y="247834"/>
                          </a:lnTo>
                          <a:close/>
                          <a:moveTo>
                            <a:pt x="60284" y="214343"/>
                          </a:moveTo>
                          <a:lnTo>
                            <a:pt x="65964" y="214343"/>
                          </a:lnTo>
                          <a:cubicBezTo>
                            <a:pt x="72800" y="218036"/>
                            <a:pt x="79851" y="221320"/>
                            <a:pt x="87077" y="224176"/>
                          </a:cubicBezTo>
                          <a:lnTo>
                            <a:pt x="87077" y="261230"/>
                          </a:lnTo>
                          <a:lnTo>
                            <a:pt x="60284" y="261230"/>
                          </a:lnTo>
                          <a:close/>
                          <a:moveTo>
                            <a:pt x="194248" y="240787"/>
                          </a:moveTo>
                          <a:cubicBezTo>
                            <a:pt x="203402" y="240340"/>
                            <a:pt x="212333" y="239490"/>
                            <a:pt x="221041" y="238235"/>
                          </a:cubicBezTo>
                          <a:lnTo>
                            <a:pt x="221041" y="281325"/>
                          </a:lnTo>
                          <a:lnTo>
                            <a:pt x="194248" y="281325"/>
                          </a:lnTo>
                          <a:close/>
                          <a:moveTo>
                            <a:pt x="261230" y="228978"/>
                          </a:moveTo>
                          <a:cubicBezTo>
                            <a:pt x="270397" y="226025"/>
                            <a:pt x="279349" y="222444"/>
                            <a:pt x="288023" y="218261"/>
                          </a:cubicBezTo>
                          <a:lnTo>
                            <a:pt x="288023" y="301419"/>
                          </a:lnTo>
                          <a:lnTo>
                            <a:pt x="261230" y="301419"/>
                          </a:lnTo>
                          <a:close/>
                          <a:moveTo>
                            <a:pt x="328212" y="199801"/>
                          </a:moveTo>
                          <a:cubicBezTo>
                            <a:pt x="337824" y="195548"/>
                            <a:pt x="346485" y="191334"/>
                            <a:pt x="353786" y="187476"/>
                          </a:cubicBezTo>
                          <a:cubicBezTo>
                            <a:pt x="354195" y="187262"/>
                            <a:pt x="354596" y="187081"/>
                            <a:pt x="355005" y="186867"/>
                          </a:cubicBezTo>
                          <a:lnTo>
                            <a:pt x="355005" y="234437"/>
                          </a:lnTo>
                          <a:lnTo>
                            <a:pt x="328212" y="234437"/>
                          </a:lnTo>
                          <a:close/>
                          <a:moveTo>
                            <a:pt x="154059" y="314816"/>
                          </a:moveTo>
                          <a:lnTo>
                            <a:pt x="127266" y="314816"/>
                          </a:lnTo>
                          <a:lnTo>
                            <a:pt x="127266" y="235944"/>
                          </a:lnTo>
                          <a:cubicBezTo>
                            <a:pt x="136124" y="237705"/>
                            <a:pt x="145067" y="239012"/>
                            <a:pt x="154059" y="239863"/>
                          </a:cubicBezTo>
                          <a:close/>
                          <a:moveTo>
                            <a:pt x="462176" y="200946"/>
                          </a:moveTo>
                          <a:lnTo>
                            <a:pt x="462176" y="155345"/>
                          </a:lnTo>
                          <a:cubicBezTo>
                            <a:pt x="471099" y="154802"/>
                            <a:pt x="480047" y="154802"/>
                            <a:pt x="488969" y="155345"/>
                          </a:cubicBezTo>
                          <a:lnTo>
                            <a:pt x="488969" y="200946"/>
                          </a:lnTo>
                          <a:close/>
                          <a:moveTo>
                            <a:pt x="180852" y="40189"/>
                          </a:moveTo>
                          <a:cubicBezTo>
                            <a:pt x="257097" y="40189"/>
                            <a:pt x="321514" y="77029"/>
                            <a:pt x="321514" y="120568"/>
                          </a:cubicBezTo>
                          <a:cubicBezTo>
                            <a:pt x="321514" y="164106"/>
                            <a:pt x="257097" y="200946"/>
                            <a:pt x="180852" y="200946"/>
                          </a:cubicBezTo>
                          <a:cubicBezTo>
                            <a:pt x="104606" y="200946"/>
                            <a:pt x="40189" y="164140"/>
                            <a:pt x="40189" y="120568"/>
                          </a:cubicBezTo>
                          <a:cubicBezTo>
                            <a:pt x="40189" y="76996"/>
                            <a:pt x="104606" y="40189"/>
                            <a:pt x="180852" y="40189"/>
                          </a:cubicBezTo>
                          <a:close/>
                          <a:moveTo>
                            <a:pt x="576046" y="281847"/>
                          </a:moveTo>
                          <a:cubicBezTo>
                            <a:pt x="562467" y="276370"/>
                            <a:pt x="548481" y="271961"/>
                            <a:pt x="534216" y="268658"/>
                          </a:cubicBezTo>
                          <a:cubicBezTo>
                            <a:pt x="526890" y="252533"/>
                            <a:pt x="522892" y="235096"/>
                            <a:pt x="522460" y="217390"/>
                          </a:cubicBezTo>
                          <a:cubicBezTo>
                            <a:pt x="522723" y="198461"/>
                            <a:pt x="528292" y="179986"/>
                            <a:pt x="538536" y="164066"/>
                          </a:cubicBezTo>
                          <a:cubicBezTo>
                            <a:pt x="549513" y="167257"/>
                            <a:pt x="560256" y="171205"/>
                            <a:pt x="570687" y="175882"/>
                          </a:cubicBezTo>
                          <a:lnTo>
                            <a:pt x="576046" y="178300"/>
                          </a:lnTo>
                          <a:close/>
                        </a:path>
                      </a:pathLst>
                    </a:custGeom>
                    <a:solidFill>
                      <a:srgbClr val="FFF0C1"/>
                    </a:solidFill>
                    <a:ln w="25400" cap="flat" cmpd="sng" algn="ctr">
                      <a:solidFill>
                        <a:srgbClr val="FFC000"/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4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</p:grpSp>
            <p:grpSp>
              <p:nvGrpSpPr>
                <p:cNvPr id="330" name="Graphic 13" descr="Lightbulb and gear">
                  <a:extLst>
                    <a:ext uri="{FF2B5EF4-FFF2-40B4-BE49-F238E27FC236}">
                      <a16:creationId xmlns:a16="http://schemas.microsoft.com/office/drawing/2014/main" id="{7F58C5C5-2ED8-F293-FA8E-AE14B4998088}"/>
                    </a:ext>
                  </a:extLst>
                </p:cNvPr>
                <p:cNvGrpSpPr/>
                <p:nvPr/>
              </p:nvGrpSpPr>
              <p:grpSpPr>
                <a:xfrm>
                  <a:off x="15258855" y="19087853"/>
                  <a:ext cx="849673" cy="694375"/>
                  <a:chOff x="7108755" y="5482149"/>
                  <a:chExt cx="914400" cy="914400"/>
                </a:xfrm>
              </p:grpSpPr>
              <p:sp>
                <p:nvSpPr>
                  <p:cNvPr id="350" name="Freeform: Shape 536">
                    <a:extLst>
                      <a:ext uri="{FF2B5EF4-FFF2-40B4-BE49-F238E27FC236}">
                        <a16:creationId xmlns:a16="http://schemas.microsoft.com/office/drawing/2014/main" id="{D4486AE9-BE16-7C8C-E979-763B8B1E0FF6}"/>
                      </a:ext>
                    </a:extLst>
                  </p:cNvPr>
                  <p:cNvSpPr/>
                  <p:nvPr/>
                </p:nvSpPr>
                <p:spPr>
                  <a:xfrm>
                    <a:off x="7448225" y="5790568"/>
                    <a:ext cx="218122" cy="216788"/>
                  </a:xfrm>
                  <a:custGeom>
                    <a:avLst/>
                    <a:gdLst>
                      <a:gd name="connsiteX0" fmla="*/ 187547 w 218122"/>
                      <a:gd name="connsiteY0" fmla="*/ 64675 h 216788"/>
                      <a:gd name="connsiteX1" fmla="*/ 195644 w 218122"/>
                      <a:gd name="connsiteY1" fmla="*/ 40672 h 216788"/>
                      <a:gd name="connsiteX2" fmla="*/ 177355 w 218122"/>
                      <a:gd name="connsiteY2" fmla="*/ 22384 h 216788"/>
                      <a:gd name="connsiteX3" fmla="*/ 153353 w 218122"/>
                      <a:gd name="connsiteY3" fmla="*/ 30480 h 216788"/>
                      <a:gd name="connsiteX4" fmla="*/ 133541 w 218122"/>
                      <a:gd name="connsiteY4" fmla="*/ 22384 h 216788"/>
                      <a:gd name="connsiteX5" fmla="*/ 122301 w 218122"/>
                      <a:gd name="connsiteY5" fmla="*/ 0 h 216788"/>
                      <a:gd name="connsiteX6" fmla="*/ 96774 w 218122"/>
                      <a:gd name="connsiteY6" fmla="*/ 0 h 216788"/>
                      <a:gd name="connsiteX7" fmla="*/ 85439 w 218122"/>
                      <a:gd name="connsiteY7" fmla="*/ 22479 h 216788"/>
                      <a:gd name="connsiteX8" fmla="*/ 65532 w 218122"/>
                      <a:gd name="connsiteY8" fmla="*/ 30575 h 216788"/>
                      <a:gd name="connsiteX9" fmla="*/ 41529 w 218122"/>
                      <a:gd name="connsiteY9" fmla="*/ 22479 h 216788"/>
                      <a:gd name="connsiteX10" fmla="*/ 23241 w 218122"/>
                      <a:gd name="connsiteY10" fmla="*/ 40767 h 216788"/>
                      <a:gd name="connsiteX11" fmla="*/ 30861 w 218122"/>
                      <a:gd name="connsiteY11" fmla="*/ 64770 h 216788"/>
                      <a:gd name="connsiteX12" fmla="*/ 22479 w 218122"/>
                      <a:gd name="connsiteY12" fmla="*/ 84582 h 216788"/>
                      <a:gd name="connsiteX13" fmla="*/ 0 w 218122"/>
                      <a:gd name="connsiteY13" fmla="*/ 95821 h 216788"/>
                      <a:gd name="connsiteX14" fmla="*/ 0 w 218122"/>
                      <a:gd name="connsiteY14" fmla="*/ 120968 h 216788"/>
                      <a:gd name="connsiteX15" fmla="*/ 22479 w 218122"/>
                      <a:gd name="connsiteY15" fmla="*/ 132302 h 216788"/>
                      <a:gd name="connsiteX16" fmla="*/ 30575 w 218122"/>
                      <a:gd name="connsiteY16" fmla="*/ 152114 h 216788"/>
                      <a:gd name="connsiteX17" fmla="*/ 22479 w 218122"/>
                      <a:gd name="connsiteY17" fmla="*/ 176117 h 216788"/>
                      <a:gd name="connsiteX18" fmla="*/ 41529 w 218122"/>
                      <a:gd name="connsiteY18" fmla="*/ 194405 h 216788"/>
                      <a:gd name="connsiteX19" fmla="*/ 65532 w 218122"/>
                      <a:gd name="connsiteY19" fmla="*/ 186214 h 216788"/>
                      <a:gd name="connsiteX20" fmla="*/ 85344 w 218122"/>
                      <a:gd name="connsiteY20" fmla="*/ 194405 h 216788"/>
                      <a:gd name="connsiteX21" fmla="*/ 96583 w 218122"/>
                      <a:gd name="connsiteY21" fmla="*/ 216789 h 216788"/>
                      <a:gd name="connsiteX22" fmla="*/ 122111 w 218122"/>
                      <a:gd name="connsiteY22" fmla="*/ 216789 h 216788"/>
                      <a:gd name="connsiteX23" fmla="*/ 133445 w 218122"/>
                      <a:gd name="connsiteY23" fmla="*/ 194786 h 216788"/>
                      <a:gd name="connsiteX24" fmla="*/ 152972 w 218122"/>
                      <a:gd name="connsiteY24" fmla="*/ 186880 h 216788"/>
                      <a:gd name="connsiteX25" fmla="*/ 176879 w 218122"/>
                      <a:gd name="connsiteY25" fmla="*/ 195072 h 216788"/>
                      <a:gd name="connsiteX26" fmla="*/ 195167 w 218122"/>
                      <a:gd name="connsiteY26" fmla="*/ 176689 h 216788"/>
                      <a:gd name="connsiteX27" fmla="*/ 187071 w 218122"/>
                      <a:gd name="connsiteY27" fmla="*/ 152781 h 216788"/>
                      <a:gd name="connsiteX28" fmla="*/ 195739 w 218122"/>
                      <a:gd name="connsiteY28" fmla="*/ 132874 h 216788"/>
                      <a:gd name="connsiteX29" fmla="*/ 218123 w 218122"/>
                      <a:gd name="connsiteY29" fmla="*/ 121634 h 216788"/>
                      <a:gd name="connsiteX30" fmla="*/ 218123 w 218122"/>
                      <a:gd name="connsiteY30" fmla="*/ 95821 h 216788"/>
                      <a:gd name="connsiteX31" fmla="*/ 195644 w 218122"/>
                      <a:gd name="connsiteY31" fmla="*/ 84487 h 216788"/>
                      <a:gd name="connsiteX32" fmla="*/ 187547 w 218122"/>
                      <a:gd name="connsiteY32" fmla="*/ 64675 h 216788"/>
                      <a:gd name="connsiteX33" fmla="*/ 109442 w 218122"/>
                      <a:gd name="connsiteY33" fmla="*/ 146875 h 216788"/>
                      <a:gd name="connsiteX34" fmla="*/ 71342 w 218122"/>
                      <a:gd name="connsiteY34" fmla="*/ 108775 h 216788"/>
                      <a:gd name="connsiteX35" fmla="*/ 109442 w 218122"/>
                      <a:gd name="connsiteY35" fmla="*/ 70675 h 216788"/>
                      <a:gd name="connsiteX36" fmla="*/ 147542 w 218122"/>
                      <a:gd name="connsiteY36" fmla="*/ 108775 h 216788"/>
                      <a:gd name="connsiteX37" fmla="*/ 109442 w 218122"/>
                      <a:gd name="connsiteY37" fmla="*/ 146875 h 216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218122" h="216788">
                        <a:moveTo>
                          <a:pt x="187547" y="64675"/>
                        </a:moveTo>
                        <a:lnTo>
                          <a:pt x="195644" y="40672"/>
                        </a:lnTo>
                        <a:lnTo>
                          <a:pt x="177355" y="22384"/>
                        </a:lnTo>
                        <a:lnTo>
                          <a:pt x="153353" y="30480"/>
                        </a:lnTo>
                        <a:cubicBezTo>
                          <a:pt x="147113" y="26964"/>
                          <a:pt x="140457" y="24244"/>
                          <a:pt x="133541" y="22384"/>
                        </a:cubicBezTo>
                        <a:lnTo>
                          <a:pt x="122301" y="0"/>
                        </a:lnTo>
                        <a:lnTo>
                          <a:pt x="96774" y="0"/>
                        </a:lnTo>
                        <a:lnTo>
                          <a:pt x="85439" y="22479"/>
                        </a:lnTo>
                        <a:cubicBezTo>
                          <a:pt x="78498" y="24356"/>
                          <a:pt x="71813" y="27075"/>
                          <a:pt x="65532" y="30575"/>
                        </a:cubicBezTo>
                        <a:lnTo>
                          <a:pt x="41529" y="22479"/>
                        </a:lnTo>
                        <a:lnTo>
                          <a:pt x="23241" y="40767"/>
                        </a:lnTo>
                        <a:lnTo>
                          <a:pt x="30861" y="64770"/>
                        </a:lnTo>
                        <a:cubicBezTo>
                          <a:pt x="27206" y="70976"/>
                          <a:pt x="24388" y="77637"/>
                          <a:pt x="22479" y="84582"/>
                        </a:cubicBezTo>
                        <a:lnTo>
                          <a:pt x="0" y="95821"/>
                        </a:lnTo>
                        <a:lnTo>
                          <a:pt x="0" y="120968"/>
                        </a:lnTo>
                        <a:lnTo>
                          <a:pt x="22479" y="132302"/>
                        </a:lnTo>
                        <a:cubicBezTo>
                          <a:pt x="24332" y="139221"/>
                          <a:pt x="27052" y="145878"/>
                          <a:pt x="30575" y="152114"/>
                        </a:cubicBezTo>
                        <a:lnTo>
                          <a:pt x="22479" y="176117"/>
                        </a:lnTo>
                        <a:lnTo>
                          <a:pt x="41529" y="194405"/>
                        </a:lnTo>
                        <a:lnTo>
                          <a:pt x="65532" y="186214"/>
                        </a:lnTo>
                        <a:cubicBezTo>
                          <a:pt x="71767" y="189763"/>
                          <a:pt x="78423" y="192515"/>
                          <a:pt x="85344" y="194405"/>
                        </a:cubicBezTo>
                        <a:lnTo>
                          <a:pt x="96583" y="216789"/>
                        </a:lnTo>
                        <a:lnTo>
                          <a:pt x="122111" y="216789"/>
                        </a:lnTo>
                        <a:lnTo>
                          <a:pt x="133445" y="194786"/>
                        </a:lnTo>
                        <a:cubicBezTo>
                          <a:pt x="140245" y="192937"/>
                          <a:pt x="146800" y="190283"/>
                          <a:pt x="152972" y="186880"/>
                        </a:cubicBezTo>
                        <a:lnTo>
                          <a:pt x="176879" y="195072"/>
                        </a:lnTo>
                        <a:lnTo>
                          <a:pt x="195167" y="176689"/>
                        </a:lnTo>
                        <a:lnTo>
                          <a:pt x="187071" y="152781"/>
                        </a:lnTo>
                        <a:cubicBezTo>
                          <a:pt x="190710" y="146497"/>
                          <a:pt x="193618" y="139818"/>
                          <a:pt x="195739" y="132874"/>
                        </a:cubicBezTo>
                        <a:lnTo>
                          <a:pt x="218123" y="121634"/>
                        </a:lnTo>
                        <a:lnTo>
                          <a:pt x="218123" y="95821"/>
                        </a:lnTo>
                        <a:lnTo>
                          <a:pt x="195644" y="84487"/>
                        </a:lnTo>
                        <a:cubicBezTo>
                          <a:pt x="193825" y="77556"/>
                          <a:pt x="191103" y="70896"/>
                          <a:pt x="187547" y="64675"/>
                        </a:cubicBezTo>
                        <a:close/>
                        <a:moveTo>
                          <a:pt x="109442" y="146875"/>
                        </a:moveTo>
                        <a:cubicBezTo>
                          <a:pt x="88401" y="146875"/>
                          <a:pt x="71342" y="129817"/>
                          <a:pt x="71342" y="108775"/>
                        </a:cubicBezTo>
                        <a:cubicBezTo>
                          <a:pt x="71342" y="87734"/>
                          <a:pt x="88401" y="70675"/>
                          <a:pt x="109442" y="70675"/>
                        </a:cubicBezTo>
                        <a:cubicBezTo>
                          <a:pt x="130356" y="70982"/>
                          <a:pt x="147236" y="87861"/>
                          <a:pt x="147542" y="108775"/>
                        </a:cubicBezTo>
                        <a:cubicBezTo>
                          <a:pt x="147542" y="129817"/>
                          <a:pt x="130484" y="146875"/>
                          <a:pt x="109442" y="146875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1" name="Freeform: Shape 537">
                    <a:extLst>
                      <a:ext uri="{FF2B5EF4-FFF2-40B4-BE49-F238E27FC236}">
                        <a16:creationId xmlns:a16="http://schemas.microsoft.com/office/drawing/2014/main" id="{7F085EAD-59C0-7B18-C7C9-3AF9BD041D13}"/>
                      </a:ext>
                    </a:extLst>
                  </p:cNvPr>
                  <p:cNvSpPr/>
                  <p:nvPr/>
                </p:nvSpPr>
                <p:spPr>
                  <a:xfrm>
                    <a:off x="7449652" y="6194523"/>
                    <a:ext cx="215744" cy="54959"/>
                  </a:xfrm>
                  <a:custGeom>
                    <a:avLst/>
                    <a:gdLst>
                      <a:gd name="connsiteX0" fmla="*/ 189835 w 215744"/>
                      <a:gd name="connsiteY0" fmla="*/ 0 h 54959"/>
                      <a:gd name="connsiteX1" fmla="*/ 25910 w 215744"/>
                      <a:gd name="connsiteY1" fmla="*/ 0 h 54959"/>
                      <a:gd name="connsiteX2" fmla="*/ 48 w 215744"/>
                      <a:gd name="connsiteY2" fmla="*/ 29098 h 54959"/>
                      <a:gd name="connsiteX3" fmla="*/ 25910 w 215744"/>
                      <a:gd name="connsiteY3" fmla="*/ 54959 h 54959"/>
                      <a:gd name="connsiteX4" fmla="*/ 189835 w 215744"/>
                      <a:gd name="connsiteY4" fmla="*/ 54959 h 54959"/>
                      <a:gd name="connsiteX5" fmla="*/ 215696 w 215744"/>
                      <a:gd name="connsiteY5" fmla="*/ 25861 h 54959"/>
                      <a:gd name="connsiteX6" fmla="*/ 189835 w 215744"/>
                      <a:gd name="connsiteY6" fmla="*/ 0 h 5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5744" h="54959">
                        <a:moveTo>
                          <a:pt x="189835" y="0"/>
                        </a:moveTo>
                        <a:lnTo>
                          <a:pt x="25910" y="0"/>
                        </a:lnTo>
                        <a:cubicBezTo>
                          <a:pt x="10734" y="894"/>
                          <a:pt x="-845" y="13922"/>
                          <a:pt x="48" y="29098"/>
                        </a:cubicBezTo>
                        <a:cubicBezTo>
                          <a:pt x="869" y="43027"/>
                          <a:pt x="11981" y="54139"/>
                          <a:pt x="25910" y="54959"/>
                        </a:cubicBezTo>
                        <a:lnTo>
                          <a:pt x="189835" y="54959"/>
                        </a:lnTo>
                        <a:cubicBezTo>
                          <a:pt x="205011" y="54065"/>
                          <a:pt x="216590" y="41037"/>
                          <a:pt x="215696" y="25861"/>
                        </a:cubicBezTo>
                        <a:cubicBezTo>
                          <a:pt x="214875" y="11932"/>
                          <a:pt x="203763" y="820"/>
                          <a:pt x="189835" y="0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2" name="Freeform: Shape 538">
                    <a:extLst>
                      <a:ext uri="{FF2B5EF4-FFF2-40B4-BE49-F238E27FC236}">
                        <a16:creationId xmlns:a16="http://schemas.microsoft.com/office/drawing/2014/main" id="{33A361B0-1ED4-B5DA-8EB9-22E61E142A37}"/>
                      </a:ext>
                    </a:extLst>
                  </p:cNvPr>
                  <p:cNvSpPr/>
                  <p:nvPr/>
                </p:nvSpPr>
                <p:spPr>
                  <a:xfrm>
                    <a:off x="7498041" y="6287582"/>
                    <a:ext cx="118967" cy="54959"/>
                  </a:xfrm>
                  <a:custGeom>
                    <a:avLst/>
                    <a:gdLst>
                      <a:gd name="connsiteX0" fmla="*/ 59531 w 118967"/>
                      <a:gd name="connsiteY0" fmla="*/ 54959 h 54959"/>
                      <a:gd name="connsiteX1" fmla="*/ 118967 w 118967"/>
                      <a:gd name="connsiteY1" fmla="*/ 0 h 54959"/>
                      <a:gd name="connsiteX2" fmla="*/ 0 w 118967"/>
                      <a:gd name="connsiteY2" fmla="*/ 0 h 54959"/>
                      <a:gd name="connsiteX3" fmla="*/ 59531 w 118967"/>
                      <a:gd name="connsiteY3" fmla="*/ 54959 h 5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967" h="54959">
                        <a:moveTo>
                          <a:pt x="59531" y="54959"/>
                        </a:moveTo>
                        <a:cubicBezTo>
                          <a:pt x="90631" y="54910"/>
                          <a:pt x="116487" y="31001"/>
                          <a:pt x="118967" y="0"/>
                        </a:cubicBezTo>
                        <a:lnTo>
                          <a:pt x="0" y="0"/>
                        </a:lnTo>
                        <a:cubicBezTo>
                          <a:pt x="2527" y="31016"/>
                          <a:pt x="28413" y="54914"/>
                          <a:pt x="59531" y="54959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3" name="Freeform: Shape 539">
                    <a:extLst>
                      <a:ext uri="{FF2B5EF4-FFF2-40B4-BE49-F238E27FC236}">
                        <a16:creationId xmlns:a16="http://schemas.microsoft.com/office/drawing/2014/main" id="{5BCC8C0C-846F-CDEF-7348-69812BC97668}"/>
                      </a:ext>
                    </a:extLst>
                  </p:cNvPr>
                  <p:cNvSpPr/>
                  <p:nvPr/>
                </p:nvSpPr>
                <p:spPr>
                  <a:xfrm>
                    <a:off x="7319162" y="5662362"/>
                    <a:ext cx="476249" cy="494061"/>
                  </a:xfrm>
                  <a:custGeom>
                    <a:avLst/>
                    <a:gdLst>
                      <a:gd name="connsiteX0" fmla="*/ 476250 w 476249"/>
                      <a:gd name="connsiteY0" fmla="*/ 243364 h 494061"/>
                      <a:gd name="connsiteX1" fmla="*/ 476250 w 476249"/>
                      <a:gd name="connsiteY1" fmla="*/ 235172 h 494061"/>
                      <a:gd name="connsiteX2" fmla="*/ 238125 w 476249"/>
                      <a:gd name="connsiteY2" fmla="*/ 0 h 494061"/>
                      <a:gd name="connsiteX3" fmla="*/ 238125 w 476249"/>
                      <a:gd name="connsiteY3" fmla="*/ 0 h 494061"/>
                      <a:gd name="connsiteX4" fmla="*/ 0 w 476249"/>
                      <a:gd name="connsiteY4" fmla="*/ 235172 h 494061"/>
                      <a:gd name="connsiteX5" fmla="*/ 0 w 476249"/>
                      <a:gd name="connsiteY5" fmla="*/ 243364 h 494061"/>
                      <a:gd name="connsiteX6" fmla="*/ 16573 w 476249"/>
                      <a:gd name="connsiteY6" fmla="*/ 325755 h 494061"/>
                      <a:gd name="connsiteX7" fmla="*/ 57912 w 476249"/>
                      <a:gd name="connsiteY7" fmla="*/ 393478 h 494061"/>
                      <a:gd name="connsiteX8" fmla="*/ 113633 w 476249"/>
                      <a:gd name="connsiteY8" fmla="*/ 483965 h 494061"/>
                      <a:gd name="connsiteX9" fmla="*/ 130016 w 476249"/>
                      <a:gd name="connsiteY9" fmla="*/ 494062 h 494061"/>
                      <a:gd name="connsiteX10" fmla="*/ 346234 w 476249"/>
                      <a:gd name="connsiteY10" fmla="*/ 494062 h 494061"/>
                      <a:gd name="connsiteX11" fmla="*/ 362617 w 476249"/>
                      <a:gd name="connsiteY11" fmla="*/ 483965 h 494061"/>
                      <a:gd name="connsiteX12" fmla="*/ 418338 w 476249"/>
                      <a:gd name="connsiteY12" fmla="*/ 393478 h 494061"/>
                      <a:gd name="connsiteX13" fmla="*/ 459676 w 476249"/>
                      <a:gd name="connsiteY13" fmla="*/ 325755 h 494061"/>
                      <a:gd name="connsiteX14" fmla="*/ 476250 w 476249"/>
                      <a:gd name="connsiteY14" fmla="*/ 243364 h 494061"/>
                      <a:gd name="connsiteX15" fmla="*/ 421386 w 476249"/>
                      <a:gd name="connsiteY15" fmla="*/ 242507 h 494061"/>
                      <a:gd name="connsiteX16" fmla="*/ 408718 w 476249"/>
                      <a:gd name="connsiteY16" fmla="*/ 306515 h 494061"/>
                      <a:gd name="connsiteX17" fmla="*/ 377857 w 476249"/>
                      <a:gd name="connsiteY17" fmla="*/ 356807 h 494061"/>
                      <a:gd name="connsiteX18" fmla="*/ 323850 w 476249"/>
                      <a:gd name="connsiteY18" fmla="*/ 438912 h 494061"/>
                      <a:gd name="connsiteX19" fmla="*/ 152400 w 476249"/>
                      <a:gd name="connsiteY19" fmla="*/ 438912 h 494061"/>
                      <a:gd name="connsiteX20" fmla="*/ 98870 w 476249"/>
                      <a:gd name="connsiteY20" fmla="*/ 356521 h 494061"/>
                      <a:gd name="connsiteX21" fmla="*/ 68008 w 476249"/>
                      <a:gd name="connsiteY21" fmla="*/ 306229 h 494061"/>
                      <a:gd name="connsiteX22" fmla="*/ 54864 w 476249"/>
                      <a:gd name="connsiteY22" fmla="*/ 242221 h 494061"/>
                      <a:gd name="connsiteX23" fmla="*/ 54864 w 476249"/>
                      <a:gd name="connsiteY23" fmla="*/ 235363 h 494061"/>
                      <a:gd name="connsiteX24" fmla="*/ 237839 w 476249"/>
                      <a:gd name="connsiteY24" fmla="*/ 54388 h 494061"/>
                      <a:gd name="connsiteX25" fmla="*/ 237839 w 476249"/>
                      <a:gd name="connsiteY25" fmla="*/ 54388 h 494061"/>
                      <a:gd name="connsiteX26" fmla="*/ 420814 w 476249"/>
                      <a:gd name="connsiteY26" fmla="*/ 235363 h 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76249" h="494061">
                        <a:moveTo>
                          <a:pt x="476250" y="243364"/>
                        </a:moveTo>
                        <a:lnTo>
                          <a:pt x="476250" y="235172"/>
                        </a:lnTo>
                        <a:cubicBezTo>
                          <a:pt x="473823" y="105160"/>
                          <a:pt x="368157" y="804"/>
                          <a:pt x="238125" y="0"/>
                        </a:cubicBezTo>
                        <a:lnTo>
                          <a:pt x="238125" y="0"/>
                        </a:lnTo>
                        <a:cubicBezTo>
                          <a:pt x="108093" y="804"/>
                          <a:pt x="2427" y="105160"/>
                          <a:pt x="0" y="235172"/>
                        </a:cubicBezTo>
                        <a:lnTo>
                          <a:pt x="0" y="243364"/>
                        </a:lnTo>
                        <a:cubicBezTo>
                          <a:pt x="871" y="271562"/>
                          <a:pt x="6473" y="299414"/>
                          <a:pt x="16573" y="325755"/>
                        </a:cubicBezTo>
                        <a:cubicBezTo>
                          <a:pt x="26214" y="350609"/>
                          <a:pt x="40213" y="373543"/>
                          <a:pt x="57912" y="393478"/>
                        </a:cubicBezTo>
                        <a:cubicBezTo>
                          <a:pt x="79724" y="417195"/>
                          <a:pt x="103537" y="463391"/>
                          <a:pt x="113633" y="483965"/>
                        </a:cubicBezTo>
                        <a:cubicBezTo>
                          <a:pt x="116721" y="490180"/>
                          <a:pt x="123076" y="494096"/>
                          <a:pt x="130016" y="494062"/>
                        </a:cubicBezTo>
                        <a:lnTo>
                          <a:pt x="346234" y="494062"/>
                        </a:lnTo>
                        <a:cubicBezTo>
                          <a:pt x="353174" y="494096"/>
                          <a:pt x="359529" y="490180"/>
                          <a:pt x="362617" y="483965"/>
                        </a:cubicBezTo>
                        <a:cubicBezTo>
                          <a:pt x="372713" y="463391"/>
                          <a:pt x="396526" y="417290"/>
                          <a:pt x="418338" y="393478"/>
                        </a:cubicBezTo>
                        <a:cubicBezTo>
                          <a:pt x="436037" y="373543"/>
                          <a:pt x="450036" y="350609"/>
                          <a:pt x="459676" y="325755"/>
                        </a:cubicBezTo>
                        <a:cubicBezTo>
                          <a:pt x="469777" y="299414"/>
                          <a:pt x="475379" y="271562"/>
                          <a:pt x="476250" y="243364"/>
                        </a:cubicBezTo>
                        <a:close/>
                        <a:moveTo>
                          <a:pt x="421386" y="242507"/>
                        </a:moveTo>
                        <a:cubicBezTo>
                          <a:pt x="420709" y="264394"/>
                          <a:pt x="416429" y="286020"/>
                          <a:pt x="408718" y="306515"/>
                        </a:cubicBezTo>
                        <a:cubicBezTo>
                          <a:pt x="401485" y="324971"/>
                          <a:pt x="391037" y="341999"/>
                          <a:pt x="377857" y="356807"/>
                        </a:cubicBezTo>
                        <a:cubicBezTo>
                          <a:pt x="356714" y="381975"/>
                          <a:pt x="338588" y="409531"/>
                          <a:pt x="323850" y="438912"/>
                        </a:cubicBezTo>
                        <a:lnTo>
                          <a:pt x="152400" y="438912"/>
                        </a:lnTo>
                        <a:cubicBezTo>
                          <a:pt x="137831" y="409455"/>
                          <a:pt x="119864" y="381803"/>
                          <a:pt x="98870" y="356521"/>
                        </a:cubicBezTo>
                        <a:cubicBezTo>
                          <a:pt x="85690" y="341713"/>
                          <a:pt x="75241" y="324685"/>
                          <a:pt x="68008" y="306229"/>
                        </a:cubicBezTo>
                        <a:cubicBezTo>
                          <a:pt x="60135" y="285761"/>
                          <a:pt x="55694" y="264135"/>
                          <a:pt x="54864" y="242221"/>
                        </a:cubicBezTo>
                        <a:lnTo>
                          <a:pt x="54864" y="235363"/>
                        </a:lnTo>
                        <a:cubicBezTo>
                          <a:pt x="56570" y="135350"/>
                          <a:pt x="137813" y="54995"/>
                          <a:pt x="237839" y="54388"/>
                        </a:cubicBezTo>
                        <a:lnTo>
                          <a:pt x="237839" y="54388"/>
                        </a:lnTo>
                        <a:cubicBezTo>
                          <a:pt x="337865" y="54995"/>
                          <a:pt x="419109" y="135350"/>
                          <a:pt x="420814" y="23536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4" name="Freeform: Shape 540">
                    <a:extLst>
                      <a:ext uri="{FF2B5EF4-FFF2-40B4-BE49-F238E27FC236}">
                        <a16:creationId xmlns:a16="http://schemas.microsoft.com/office/drawing/2014/main" id="{FC12377D-366D-575B-B9AC-8E04058559DA}"/>
                      </a:ext>
                    </a:extLst>
                  </p:cNvPr>
                  <p:cNvSpPr/>
                  <p:nvPr/>
                </p:nvSpPr>
                <p:spPr>
                  <a:xfrm>
                    <a:off x="7540332" y="5520249"/>
                    <a:ext cx="38100" cy="104775"/>
                  </a:xfrm>
                  <a:custGeom>
                    <a:avLst/>
                    <a:gdLst>
                      <a:gd name="connsiteX0" fmla="*/ 19050 w 38100"/>
                      <a:gd name="connsiteY0" fmla="*/ 104775 h 104775"/>
                      <a:gd name="connsiteX1" fmla="*/ 38100 w 38100"/>
                      <a:gd name="connsiteY1" fmla="*/ 85725 h 104775"/>
                      <a:gd name="connsiteX2" fmla="*/ 38100 w 38100"/>
                      <a:gd name="connsiteY2" fmla="*/ 19050 h 104775"/>
                      <a:gd name="connsiteX3" fmla="*/ 19050 w 38100"/>
                      <a:gd name="connsiteY3" fmla="*/ 0 h 104775"/>
                      <a:gd name="connsiteX4" fmla="*/ 0 w 38100"/>
                      <a:gd name="connsiteY4" fmla="*/ 19050 h 104775"/>
                      <a:gd name="connsiteX5" fmla="*/ 0 w 38100"/>
                      <a:gd name="connsiteY5" fmla="*/ 85725 h 104775"/>
                      <a:gd name="connsiteX6" fmla="*/ 19050 w 38100"/>
                      <a:gd name="connsiteY6" fmla="*/ 104775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100" h="104775">
                        <a:moveTo>
                          <a:pt x="19050" y="104775"/>
                        </a:moveTo>
                        <a:cubicBezTo>
                          <a:pt x="29571" y="104775"/>
                          <a:pt x="38100" y="96246"/>
                          <a:pt x="38100" y="85725"/>
                        </a:cubicBezTo>
                        <a:lnTo>
                          <a:pt x="38100" y="19050"/>
                        </a:lnTo>
                        <a:cubicBezTo>
                          <a:pt x="38100" y="8529"/>
                          <a:pt x="29571" y="0"/>
                          <a:pt x="19050" y="0"/>
                        </a:cubicBezTo>
                        <a:cubicBezTo>
                          <a:pt x="8529" y="0"/>
                          <a:pt x="0" y="8529"/>
                          <a:pt x="0" y="19050"/>
                        </a:cubicBezTo>
                        <a:lnTo>
                          <a:pt x="0" y="85725"/>
                        </a:lnTo>
                        <a:cubicBezTo>
                          <a:pt x="0" y="96246"/>
                          <a:pt x="8529" y="104775"/>
                          <a:pt x="19050" y="104775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5" name="Freeform: Shape 541">
                    <a:extLst>
                      <a:ext uri="{FF2B5EF4-FFF2-40B4-BE49-F238E27FC236}">
                        <a16:creationId xmlns:a16="http://schemas.microsoft.com/office/drawing/2014/main" id="{D5EEB556-FAE8-D996-8705-728D869503B9}"/>
                      </a:ext>
                    </a:extLst>
                  </p:cNvPr>
                  <p:cNvSpPr/>
                  <p:nvPr/>
                </p:nvSpPr>
                <p:spPr>
                  <a:xfrm>
                    <a:off x="7281249" y="5629638"/>
                    <a:ext cx="84504" cy="84649"/>
                  </a:xfrm>
                  <a:custGeom>
                    <a:avLst/>
                    <a:gdLst>
                      <a:gd name="connsiteX0" fmla="*/ 52105 w 84504"/>
                      <a:gd name="connsiteY0" fmla="*/ 79111 h 84649"/>
                      <a:gd name="connsiteX1" fmla="*/ 78965 w 84504"/>
                      <a:gd name="connsiteY1" fmla="*/ 79111 h 84649"/>
                      <a:gd name="connsiteX2" fmla="*/ 78965 w 84504"/>
                      <a:gd name="connsiteY2" fmla="*/ 52250 h 84649"/>
                      <a:gd name="connsiteX3" fmla="*/ 31817 w 84504"/>
                      <a:gd name="connsiteY3" fmla="*/ 4911 h 84649"/>
                      <a:gd name="connsiteX4" fmla="*/ 4910 w 84504"/>
                      <a:gd name="connsiteY4" fmla="*/ 6283 h 84649"/>
                      <a:gd name="connsiteX5" fmla="*/ 4956 w 84504"/>
                      <a:gd name="connsiteY5" fmla="*/ 31866 h 84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4504" h="84649">
                        <a:moveTo>
                          <a:pt x="52105" y="79111"/>
                        </a:moveTo>
                        <a:cubicBezTo>
                          <a:pt x="59535" y="86496"/>
                          <a:pt x="71535" y="86496"/>
                          <a:pt x="78965" y="79111"/>
                        </a:cubicBezTo>
                        <a:cubicBezTo>
                          <a:pt x="86351" y="71680"/>
                          <a:pt x="86351" y="59680"/>
                          <a:pt x="78965" y="52250"/>
                        </a:cubicBezTo>
                        <a:lnTo>
                          <a:pt x="31817" y="4911"/>
                        </a:lnTo>
                        <a:cubicBezTo>
                          <a:pt x="24008" y="-2140"/>
                          <a:pt x="11962" y="-1525"/>
                          <a:pt x="4910" y="6283"/>
                        </a:cubicBezTo>
                        <a:cubicBezTo>
                          <a:pt x="-1654" y="13555"/>
                          <a:pt x="-1634" y="24619"/>
                          <a:pt x="4956" y="31866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6" name="Freeform: Shape 542">
                    <a:extLst>
                      <a:ext uri="{FF2B5EF4-FFF2-40B4-BE49-F238E27FC236}">
                        <a16:creationId xmlns:a16="http://schemas.microsoft.com/office/drawing/2014/main" id="{BBD2FE40-E788-8A01-B845-DDA3A13A4E7A}"/>
                      </a:ext>
                    </a:extLst>
                  </p:cNvPr>
                  <p:cNvSpPr/>
                  <p:nvPr/>
                </p:nvSpPr>
                <p:spPr>
                  <a:xfrm>
                    <a:off x="7752820" y="5634580"/>
                    <a:ext cx="83603" cy="83426"/>
                  </a:xfrm>
                  <a:custGeom>
                    <a:avLst/>
                    <a:gdLst>
                      <a:gd name="connsiteX0" fmla="*/ 19446 w 83603"/>
                      <a:gd name="connsiteY0" fmla="*/ 83407 h 83426"/>
                      <a:gd name="connsiteX1" fmla="*/ 32971 w 83603"/>
                      <a:gd name="connsiteY1" fmla="*/ 77787 h 83426"/>
                      <a:gd name="connsiteX2" fmla="*/ 80025 w 83603"/>
                      <a:gd name="connsiteY2" fmla="*/ 30162 h 83426"/>
                      <a:gd name="connsiteX3" fmla="*/ 75664 w 83603"/>
                      <a:gd name="connsiteY3" fmla="*/ 3577 h 83426"/>
                      <a:gd name="connsiteX4" fmla="*/ 53164 w 83603"/>
                      <a:gd name="connsiteY4" fmla="*/ 3778 h 83426"/>
                      <a:gd name="connsiteX5" fmla="*/ 5539 w 83603"/>
                      <a:gd name="connsiteY5" fmla="*/ 51403 h 83426"/>
                      <a:gd name="connsiteX6" fmla="*/ 5539 w 83603"/>
                      <a:gd name="connsiteY6" fmla="*/ 78264 h 83426"/>
                      <a:gd name="connsiteX7" fmla="*/ 19446 w 83603"/>
                      <a:gd name="connsiteY7" fmla="*/ 83407 h 83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3603" h="83426">
                        <a:moveTo>
                          <a:pt x="19446" y="83407"/>
                        </a:moveTo>
                        <a:cubicBezTo>
                          <a:pt x="24523" y="83411"/>
                          <a:pt x="29392" y="81388"/>
                          <a:pt x="32971" y="77787"/>
                        </a:cubicBezTo>
                        <a:lnTo>
                          <a:pt x="80025" y="30162"/>
                        </a:lnTo>
                        <a:cubicBezTo>
                          <a:pt x="86162" y="21617"/>
                          <a:pt x="84210" y="9714"/>
                          <a:pt x="75664" y="3577"/>
                        </a:cubicBezTo>
                        <a:cubicBezTo>
                          <a:pt x="68922" y="-1265"/>
                          <a:pt x="59819" y="-1184"/>
                          <a:pt x="53164" y="3778"/>
                        </a:cubicBezTo>
                        <a:lnTo>
                          <a:pt x="5539" y="51403"/>
                        </a:lnTo>
                        <a:cubicBezTo>
                          <a:pt x="-1846" y="58834"/>
                          <a:pt x="-1846" y="70833"/>
                          <a:pt x="5539" y="78264"/>
                        </a:cubicBezTo>
                        <a:cubicBezTo>
                          <a:pt x="9290" y="81786"/>
                          <a:pt x="14306" y="83641"/>
                          <a:pt x="19446" y="83407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7" name="Freeform: Shape 543">
                    <a:extLst>
                      <a:ext uri="{FF2B5EF4-FFF2-40B4-BE49-F238E27FC236}">
                        <a16:creationId xmlns:a16="http://schemas.microsoft.com/office/drawing/2014/main" id="{20911392-0358-7510-3E8D-7B5BA9DF4503}"/>
                      </a:ext>
                    </a:extLst>
                  </p:cNvPr>
                  <p:cNvSpPr/>
                  <p:nvPr/>
                </p:nvSpPr>
                <p:spPr>
                  <a:xfrm>
                    <a:off x="7177811" y="5877436"/>
                    <a:ext cx="104775" cy="38100"/>
                  </a:xfrm>
                  <a:custGeom>
                    <a:avLst/>
                    <a:gdLst>
                      <a:gd name="connsiteX0" fmla="*/ 85725 w 104775"/>
                      <a:gd name="connsiteY0" fmla="*/ 0 h 38100"/>
                      <a:gd name="connsiteX1" fmla="*/ 19050 w 104775"/>
                      <a:gd name="connsiteY1" fmla="*/ 0 h 38100"/>
                      <a:gd name="connsiteX2" fmla="*/ 0 w 104775"/>
                      <a:gd name="connsiteY2" fmla="*/ 19050 h 38100"/>
                      <a:gd name="connsiteX3" fmla="*/ 19050 w 104775"/>
                      <a:gd name="connsiteY3" fmla="*/ 38100 h 38100"/>
                      <a:gd name="connsiteX4" fmla="*/ 85725 w 104775"/>
                      <a:gd name="connsiteY4" fmla="*/ 38100 h 38100"/>
                      <a:gd name="connsiteX5" fmla="*/ 104775 w 104775"/>
                      <a:gd name="connsiteY5" fmla="*/ 19050 h 38100"/>
                      <a:gd name="connsiteX6" fmla="*/ 85725 w 104775"/>
                      <a:gd name="connsiteY6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775" h="38100">
                        <a:moveTo>
                          <a:pt x="85725" y="0"/>
                        </a:moveTo>
                        <a:lnTo>
                          <a:pt x="19050" y="0"/>
                        </a:lnTo>
                        <a:cubicBezTo>
                          <a:pt x="8529" y="0"/>
                          <a:pt x="0" y="8529"/>
                          <a:pt x="0" y="19050"/>
                        </a:cubicBezTo>
                        <a:cubicBezTo>
                          <a:pt x="0" y="29571"/>
                          <a:pt x="8529" y="38100"/>
                          <a:pt x="19050" y="38100"/>
                        </a:cubicBezTo>
                        <a:lnTo>
                          <a:pt x="85725" y="38100"/>
                        </a:lnTo>
                        <a:cubicBezTo>
                          <a:pt x="96246" y="38100"/>
                          <a:pt x="104775" y="29571"/>
                          <a:pt x="104775" y="19050"/>
                        </a:cubicBezTo>
                        <a:cubicBezTo>
                          <a:pt x="104775" y="8529"/>
                          <a:pt x="96246" y="0"/>
                          <a:pt x="85725" y="0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8" name="Freeform: Shape 544">
                    <a:extLst>
                      <a:ext uri="{FF2B5EF4-FFF2-40B4-BE49-F238E27FC236}">
                        <a16:creationId xmlns:a16="http://schemas.microsoft.com/office/drawing/2014/main" id="{82B7561C-BB2A-7869-7FC8-E46C587494D6}"/>
                      </a:ext>
                    </a:extLst>
                  </p:cNvPr>
                  <p:cNvSpPr/>
                  <p:nvPr/>
                </p:nvSpPr>
                <p:spPr>
                  <a:xfrm>
                    <a:off x="7279546" y="6078976"/>
                    <a:ext cx="85249" cy="85725"/>
                  </a:xfrm>
                  <a:custGeom>
                    <a:avLst/>
                    <a:gdLst>
                      <a:gd name="connsiteX0" fmla="*/ 53808 w 85249"/>
                      <a:gd name="connsiteY0" fmla="*/ 4581 h 85725"/>
                      <a:gd name="connsiteX1" fmla="*/ 6659 w 85249"/>
                      <a:gd name="connsiteY1" fmla="*/ 52206 h 85725"/>
                      <a:gd name="connsiteX2" fmla="*/ 4581 w 85249"/>
                      <a:gd name="connsiteY2" fmla="*/ 79066 h 85725"/>
                      <a:gd name="connsiteX3" fmla="*/ 31442 w 85249"/>
                      <a:gd name="connsiteY3" fmla="*/ 81144 h 85725"/>
                      <a:gd name="connsiteX4" fmla="*/ 33520 w 85249"/>
                      <a:gd name="connsiteY4" fmla="*/ 79066 h 85725"/>
                      <a:gd name="connsiteX5" fmla="*/ 80669 w 85249"/>
                      <a:gd name="connsiteY5" fmla="*/ 31441 h 85725"/>
                      <a:gd name="connsiteX6" fmla="*/ 78590 w 85249"/>
                      <a:gd name="connsiteY6" fmla="*/ 4581 h 85725"/>
                      <a:gd name="connsiteX7" fmla="*/ 53808 w 85249"/>
                      <a:gd name="connsiteY7" fmla="*/ 4581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5249" h="85725">
                        <a:moveTo>
                          <a:pt x="53808" y="4581"/>
                        </a:moveTo>
                        <a:lnTo>
                          <a:pt x="6659" y="52206"/>
                        </a:lnTo>
                        <a:cubicBezTo>
                          <a:pt x="-1332" y="59049"/>
                          <a:pt x="-2263" y="71075"/>
                          <a:pt x="4581" y="79066"/>
                        </a:cubicBezTo>
                        <a:cubicBezTo>
                          <a:pt x="11425" y="87058"/>
                          <a:pt x="23451" y="87987"/>
                          <a:pt x="31442" y="81144"/>
                        </a:cubicBezTo>
                        <a:cubicBezTo>
                          <a:pt x="32187" y="80506"/>
                          <a:pt x="32882" y="79811"/>
                          <a:pt x="33520" y="79066"/>
                        </a:cubicBezTo>
                        <a:lnTo>
                          <a:pt x="80669" y="31441"/>
                        </a:lnTo>
                        <a:cubicBezTo>
                          <a:pt x="87512" y="23450"/>
                          <a:pt x="86582" y="11424"/>
                          <a:pt x="78590" y="4581"/>
                        </a:cubicBezTo>
                        <a:cubicBezTo>
                          <a:pt x="71459" y="-1527"/>
                          <a:pt x="60941" y="-1527"/>
                          <a:pt x="53808" y="4581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59" name="Freeform: Shape 545">
                    <a:extLst>
                      <a:ext uri="{FF2B5EF4-FFF2-40B4-BE49-F238E27FC236}">
                        <a16:creationId xmlns:a16="http://schemas.microsoft.com/office/drawing/2014/main" id="{249AFF52-B220-ED63-5B22-F295D249CA51}"/>
                      </a:ext>
                    </a:extLst>
                  </p:cNvPr>
                  <p:cNvSpPr/>
                  <p:nvPr/>
                </p:nvSpPr>
                <p:spPr>
                  <a:xfrm>
                    <a:off x="7752602" y="6073654"/>
                    <a:ext cx="87546" cy="87626"/>
                  </a:xfrm>
                  <a:custGeom>
                    <a:avLst/>
                    <a:gdLst>
                      <a:gd name="connsiteX0" fmla="*/ 33190 w 87546"/>
                      <a:gd name="connsiteY0" fmla="*/ 6283 h 87626"/>
                      <a:gd name="connsiteX1" fmla="*/ 6283 w 87546"/>
                      <a:gd name="connsiteY1" fmla="*/ 4911 h 87626"/>
                      <a:gd name="connsiteX2" fmla="*/ 4911 w 87546"/>
                      <a:gd name="connsiteY2" fmla="*/ 31817 h 87626"/>
                      <a:gd name="connsiteX3" fmla="*/ 6234 w 87546"/>
                      <a:gd name="connsiteY3" fmla="*/ 33144 h 87626"/>
                      <a:gd name="connsiteX4" fmla="*/ 53859 w 87546"/>
                      <a:gd name="connsiteY4" fmla="*/ 80769 h 87626"/>
                      <a:gd name="connsiteX5" fmla="*/ 80689 w 87546"/>
                      <a:gd name="connsiteY5" fmla="*/ 83213 h 87626"/>
                      <a:gd name="connsiteX6" fmla="*/ 83133 w 87546"/>
                      <a:gd name="connsiteY6" fmla="*/ 56384 h 87626"/>
                      <a:gd name="connsiteX7" fmla="*/ 80052 w 87546"/>
                      <a:gd name="connsiteY7" fmla="*/ 53432 h 87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546" h="87626">
                        <a:moveTo>
                          <a:pt x="33190" y="6283"/>
                        </a:moveTo>
                        <a:cubicBezTo>
                          <a:pt x="26139" y="-1525"/>
                          <a:pt x="14093" y="-2140"/>
                          <a:pt x="6283" y="4911"/>
                        </a:cubicBezTo>
                        <a:cubicBezTo>
                          <a:pt x="-1525" y="11961"/>
                          <a:pt x="-2140" y="24007"/>
                          <a:pt x="4911" y="31817"/>
                        </a:cubicBezTo>
                        <a:cubicBezTo>
                          <a:pt x="5330" y="32280"/>
                          <a:pt x="5772" y="32724"/>
                          <a:pt x="6234" y="33144"/>
                        </a:cubicBezTo>
                        <a:lnTo>
                          <a:pt x="53859" y="80769"/>
                        </a:lnTo>
                        <a:cubicBezTo>
                          <a:pt x="60593" y="88853"/>
                          <a:pt x="72605" y="89947"/>
                          <a:pt x="80689" y="83213"/>
                        </a:cubicBezTo>
                        <a:cubicBezTo>
                          <a:pt x="88773" y="76480"/>
                          <a:pt x="89866" y="64468"/>
                          <a:pt x="83133" y="56384"/>
                        </a:cubicBezTo>
                        <a:cubicBezTo>
                          <a:pt x="82219" y="55288"/>
                          <a:pt x="81187" y="54298"/>
                          <a:pt x="80052" y="53432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0" name="Freeform: Shape 546">
                    <a:extLst>
                      <a:ext uri="{FF2B5EF4-FFF2-40B4-BE49-F238E27FC236}">
                        <a16:creationId xmlns:a16="http://schemas.microsoft.com/office/drawing/2014/main" id="{9AABAABF-8878-E421-BA32-FE3749ACB176}"/>
                      </a:ext>
                    </a:extLst>
                  </p:cNvPr>
                  <p:cNvSpPr/>
                  <p:nvPr/>
                </p:nvSpPr>
                <p:spPr>
                  <a:xfrm>
                    <a:off x="7832655" y="5876769"/>
                    <a:ext cx="104775" cy="38100"/>
                  </a:xfrm>
                  <a:custGeom>
                    <a:avLst/>
                    <a:gdLst>
                      <a:gd name="connsiteX0" fmla="*/ 85725 w 104775"/>
                      <a:gd name="connsiteY0" fmla="*/ 0 h 38100"/>
                      <a:gd name="connsiteX1" fmla="*/ 19050 w 104775"/>
                      <a:gd name="connsiteY1" fmla="*/ 0 h 38100"/>
                      <a:gd name="connsiteX2" fmla="*/ 0 w 104775"/>
                      <a:gd name="connsiteY2" fmla="*/ 19050 h 38100"/>
                      <a:gd name="connsiteX3" fmla="*/ 19050 w 104775"/>
                      <a:gd name="connsiteY3" fmla="*/ 38100 h 38100"/>
                      <a:gd name="connsiteX4" fmla="*/ 85725 w 104775"/>
                      <a:gd name="connsiteY4" fmla="*/ 38100 h 38100"/>
                      <a:gd name="connsiteX5" fmla="*/ 104775 w 104775"/>
                      <a:gd name="connsiteY5" fmla="*/ 19050 h 38100"/>
                      <a:gd name="connsiteX6" fmla="*/ 85725 w 104775"/>
                      <a:gd name="connsiteY6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775" h="38100">
                        <a:moveTo>
                          <a:pt x="85725" y="0"/>
                        </a:moveTo>
                        <a:lnTo>
                          <a:pt x="19050" y="0"/>
                        </a:lnTo>
                        <a:cubicBezTo>
                          <a:pt x="8529" y="0"/>
                          <a:pt x="0" y="8529"/>
                          <a:pt x="0" y="19050"/>
                        </a:cubicBezTo>
                        <a:cubicBezTo>
                          <a:pt x="0" y="29571"/>
                          <a:pt x="8529" y="38100"/>
                          <a:pt x="19050" y="38100"/>
                        </a:cubicBezTo>
                        <a:lnTo>
                          <a:pt x="85725" y="38100"/>
                        </a:lnTo>
                        <a:cubicBezTo>
                          <a:pt x="96246" y="38100"/>
                          <a:pt x="104775" y="29571"/>
                          <a:pt x="104775" y="19050"/>
                        </a:cubicBezTo>
                        <a:cubicBezTo>
                          <a:pt x="104775" y="8529"/>
                          <a:pt x="96246" y="0"/>
                          <a:pt x="85725" y="0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31" name="TextBox 367">
                  <a:extLst>
                    <a:ext uri="{FF2B5EF4-FFF2-40B4-BE49-F238E27FC236}">
                      <a16:creationId xmlns:a16="http://schemas.microsoft.com/office/drawing/2014/main" id="{0E9DE243-87E5-8A34-57F9-E34877AC7A8D}"/>
                    </a:ext>
                  </a:extLst>
                </p:cNvPr>
                <p:cNvSpPr txBox="1"/>
                <p:nvPr/>
              </p:nvSpPr>
              <p:spPr>
                <a:xfrm>
                  <a:off x="17591038" y="22049918"/>
                  <a:ext cx="152157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</a:rPr>
                    <a:t>&lt;run2&gt;</a:t>
                  </a:r>
                </a:p>
              </p:txBody>
            </p:sp>
            <p:grpSp>
              <p:nvGrpSpPr>
                <p:cNvPr id="332" name="Graphic 11" descr="Gears">
                  <a:extLst>
                    <a:ext uri="{FF2B5EF4-FFF2-40B4-BE49-F238E27FC236}">
                      <a16:creationId xmlns:a16="http://schemas.microsoft.com/office/drawing/2014/main" id="{4C1087E7-C325-EA6C-BBF8-C8BC2CCB0AC7}"/>
                    </a:ext>
                  </a:extLst>
                </p:cNvPr>
                <p:cNvGrpSpPr/>
                <p:nvPr/>
              </p:nvGrpSpPr>
              <p:grpSpPr>
                <a:xfrm rot="20446813" flipH="1">
                  <a:off x="18061624" y="21358984"/>
                  <a:ext cx="580398" cy="620320"/>
                  <a:chOff x="5986457" y="5441275"/>
                  <a:chExt cx="621029" cy="751522"/>
                </a:xfrm>
                <a:solidFill>
                  <a:srgbClr val="A5A5A5"/>
                </a:solidFill>
              </p:grpSpPr>
              <p:sp>
                <p:nvSpPr>
                  <p:cNvPr id="348" name="Freeform: Shape 369">
                    <a:extLst>
                      <a:ext uri="{FF2B5EF4-FFF2-40B4-BE49-F238E27FC236}">
                        <a16:creationId xmlns:a16="http://schemas.microsoft.com/office/drawing/2014/main" id="{6FEBFFFB-EFD6-2FF3-CC50-B9D37FBBC73F}"/>
                      </a:ext>
                    </a:extLst>
                  </p:cNvPr>
                  <p:cNvSpPr/>
                  <p:nvPr/>
                </p:nvSpPr>
                <p:spPr>
                  <a:xfrm>
                    <a:off x="6201723" y="5441275"/>
                    <a:ext cx="405764" cy="404812"/>
                  </a:xfrm>
                  <a:custGeom>
                    <a:avLst/>
                    <a:gdLst>
                      <a:gd name="connsiteX0" fmla="*/ 202883 w 405764"/>
                      <a:gd name="connsiteY0" fmla="*/ 274320 h 404812"/>
                      <a:gd name="connsiteX1" fmla="*/ 131445 w 405764"/>
                      <a:gd name="connsiteY1" fmla="*/ 202883 h 404812"/>
                      <a:gd name="connsiteX2" fmla="*/ 202883 w 405764"/>
                      <a:gd name="connsiteY2" fmla="*/ 131445 h 404812"/>
                      <a:gd name="connsiteX3" fmla="*/ 274320 w 405764"/>
                      <a:gd name="connsiteY3" fmla="*/ 202883 h 404812"/>
                      <a:gd name="connsiteX4" fmla="*/ 202883 w 405764"/>
                      <a:gd name="connsiteY4" fmla="*/ 274320 h 404812"/>
                      <a:gd name="connsiteX5" fmla="*/ 363855 w 405764"/>
                      <a:gd name="connsiteY5" fmla="*/ 158115 h 404812"/>
                      <a:gd name="connsiteX6" fmla="*/ 348615 w 405764"/>
                      <a:gd name="connsiteY6" fmla="*/ 120968 h 404812"/>
                      <a:gd name="connsiteX7" fmla="*/ 363855 w 405764"/>
                      <a:gd name="connsiteY7" fmla="*/ 76200 h 404812"/>
                      <a:gd name="connsiteX8" fmla="*/ 329565 w 405764"/>
                      <a:gd name="connsiteY8" fmla="*/ 41910 h 404812"/>
                      <a:gd name="connsiteX9" fmla="*/ 284798 w 405764"/>
                      <a:gd name="connsiteY9" fmla="*/ 57150 h 404812"/>
                      <a:gd name="connsiteX10" fmla="*/ 247650 w 405764"/>
                      <a:gd name="connsiteY10" fmla="*/ 41910 h 404812"/>
                      <a:gd name="connsiteX11" fmla="*/ 226695 w 405764"/>
                      <a:gd name="connsiteY11" fmla="*/ 0 h 404812"/>
                      <a:gd name="connsiteX12" fmla="*/ 179070 w 405764"/>
                      <a:gd name="connsiteY12" fmla="*/ 0 h 404812"/>
                      <a:gd name="connsiteX13" fmla="*/ 158115 w 405764"/>
                      <a:gd name="connsiteY13" fmla="*/ 41910 h 404812"/>
                      <a:gd name="connsiteX14" fmla="*/ 120968 w 405764"/>
                      <a:gd name="connsiteY14" fmla="*/ 57150 h 404812"/>
                      <a:gd name="connsiteX15" fmla="*/ 76200 w 405764"/>
                      <a:gd name="connsiteY15" fmla="*/ 41910 h 404812"/>
                      <a:gd name="connsiteX16" fmla="*/ 41910 w 405764"/>
                      <a:gd name="connsiteY16" fmla="*/ 76200 h 404812"/>
                      <a:gd name="connsiteX17" fmla="*/ 57150 w 405764"/>
                      <a:gd name="connsiteY17" fmla="*/ 120968 h 404812"/>
                      <a:gd name="connsiteX18" fmla="*/ 41910 w 405764"/>
                      <a:gd name="connsiteY18" fmla="*/ 158115 h 404812"/>
                      <a:gd name="connsiteX19" fmla="*/ 0 w 405764"/>
                      <a:gd name="connsiteY19" fmla="*/ 179070 h 404812"/>
                      <a:gd name="connsiteX20" fmla="*/ 0 w 405764"/>
                      <a:gd name="connsiteY20" fmla="*/ 226695 h 404812"/>
                      <a:gd name="connsiteX21" fmla="*/ 41910 w 405764"/>
                      <a:gd name="connsiteY21" fmla="*/ 247650 h 404812"/>
                      <a:gd name="connsiteX22" fmla="*/ 57150 w 405764"/>
                      <a:gd name="connsiteY22" fmla="*/ 284798 h 404812"/>
                      <a:gd name="connsiteX23" fmla="*/ 41910 w 405764"/>
                      <a:gd name="connsiteY23" fmla="*/ 329565 h 404812"/>
                      <a:gd name="connsiteX24" fmla="*/ 75248 w 405764"/>
                      <a:gd name="connsiteY24" fmla="*/ 362903 h 404812"/>
                      <a:gd name="connsiteX25" fmla="*/ 120015 w 405764"/>
                      <a:gd name="connsiteY25" fmla="*/ 347663 h 404812"/>
                      <a:gd name="connsiteX26" fmla="*/ 157163 w 405764"/>
                      <a:gd name="connsiteY26" fmla="*/ 362903 h 404812"/>
                      <a:gd name="connsiteX27" fmla="*/ 178118 w 405764"/>
                      <a:gd name="connsiteY27" fmla="*/ 404813 h 404812"/>
                      <a:gd name="connsiteX28" fmla="*/ 225743 w 405764"/>
                      <a:gd name="connsiteY28" fmla="*/ 404813 h 404812"/>
                      <a:gd name="connsiteX29" fmla="*/ 246698 w 405764"/>
                      <a:gd name="connsiteY29" fmla="*/ 362903 h 404812"/>
                      <a:gd name="connsiteX30" fmla="*/ 283845 w 405764"/>
                      <a:gd name="connsiteY30" fmla="*/ 347663 h 404812"/>
                      <a:gd name="connsiteX31" fmla="*/ 328613 w 405764"/>
                      <a:gd name="connsiteY31" fmla="*/ 362903 h 404812"/>
                      <a:gd name="connsiteX32" fmla="*/ 362903 w 405764"/>
                      <a:gd name="connsiteY32" fmla="*/ 329565 h 404812"/>
                      <a:gd name="connsiteX33" fmla="*/ 347663 w 405764"/>
                      <a:gd name="connsiteY33" fmla="*/ 284798 h 404812"/>
                      <a:gd name="connsiteX34" fmla="*/ 363855 w 405764"/>
                      <a:gd name="connsiteY34" fmla="*/ 247650 h 404812"/>
                      <a:gd name="connsiteX35" fmla="*/ 405765 w 405764"/>
                      <a:gd name="connsiteY35" fmla="*/ 226695 h 404812"/>
                      <a:gd name="connsiteX36" fmla="*/ 405765 w 405764"/>
                      <a:gd name="connsiteY36" fmla="*/ 179070 h 404812"/>
                      <a:gd name="connsiteX37" fmla="*/ 363855 w 405764"/>
                      <a:gd name="connsiteY37" fmla="*/ 158115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405764" h="404812">
                        <a:moveTo>
                          <a:pt x="202883" y="274320"/>
                        </a:moveTo>
                        <a:cubicBezTo>
                          <a:pt x="162877" y="274320"/>
                          <a:pt x="131445" y="241935"/>
                          <a:pt x="131445" y="202883"/>
                        </a:cubicBezTo>
                        <a:cubicBezTo>
                          <a:pt x="131445" y="163830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3"/>
                        </a:cubicBezTo>
                        <a:cubicBezTo>
                          <a:pt x="274320" y="241935"/>
                          <a:pt x="241935" y="274320"/>
                          <a:pt x="202883" y="274320"/>
                        </a:cubicBezTo>
                        <a:close/>
                        <a:moveTo>
                          <a:pt x="363855" y="158115"/>
                        </a:moveTo>
                        <a:cubicBezTo>
                          <a:pt x="360045" y="144780"/>
                          <a:pt x="355283" y="132398"/>
                          <a:pt x="348615" y="120968"/>
                        </a:cubicBez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7" y="50483"/>
                          <a:pt x="260985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3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1910" y="76200"/>
                        </a:lnTo>
                        <a:lnTo>
                          <a:pt x="57150" y="120968"/>
                        </a:lnTo>
                        <a:cubicBezTo>
                          <a:pt x="50482" y="132398"/>
                          <a:pt x="45720" y="144780"/>
                          <a:pt x="41910" y="158115"/>
                        </a:cubicBezTo>
                        <a:lnTo>
                          <a:pt x="0" y="179070"/>
                        </a:lnTo>
                        <a:lnTo>
                          <a:pt x="0" y="226695"/>
                        </a:lnTo>
                        <a:lnTo>
                          <a:pt x="41910" y="247650"/>
                        </a:lnTo>
                        <a:cubicBezTo>
                          <a:pt x="45720" y="260985"/>
                          <a:pt x="50482" y="273368"/>
                          <a:pt x="57150" y="284798"/>
                        </a:cubicBezTo>
                        <a:lnTo>
                          <a:pt x="41910" y="329565"/>
                        </a:lnTo>
                        <a:lnTo>
                          <a:pt x="75248" y="362903"/>
                        </a:lnTo>
                        <a:lnTo>
                          <a:pt x="120015" y="347663"/>
                        </a:lnTo>
                        <a:cubicBezTo>
                          <a:pt x="131445" y="354330"/>
                          <a:pt x="143827" y="359093"/>
                          <a:pt x="157163" y="362903"/>
                        </a:cubicBezTo>
                        <a:lnTo>
                          <a:pt x="178118" y="404813"/>
                        </a:lnTo>
                        <a:lnTo>
                          <a:pt x="225743" y="404813"/>
                        </a:lnTo>
                        <a:lnTo>
                          <a:pt x="246698" y="362903"/>
                        </a:lnTo>
                        <a:cubicBezTo>
                          <a:pt x="260033" y="359093"/>
                          <a:pt x="272415" y="354330"/>
                          <a:pt x="283845" y="347663"/>
                        </a:cubicBezTo>
                        <a:lnTo>
                          <a:pt x="328613" y="362903"/>
                        </a:lnTo>
                        <a:lnTo>
                          <a:pt x="362903" y="329565"/>
                        </a:lnTo>
                        <a:lnTo>
                          <a:pt x="347663" y="284798"/>
                        </a:lnTo>
                        <a:cubicBezTo>
                          <a:pt x="354330" y="273368"/>
                          <a:pt x="360045" y="260033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9" name="Freeform: Shape 370">
                    <a:extLst>
                      <a:ext uri="{FF2B5EF4-FFF2-40B4-BE49-F238E27FC236}">
                        <a16:creationId xmlns:a16="http://schemas.microsoft.com/office/drawing/2014/main" id="{1E3B1F30-0019-41FA-EA6E-0E3FAD3B0B56}"/>
                      </a:ext>
                    </a:extLst>
                  </p:cNvPr>
                  <p:cNvSpPr/>
                  <p:nvPr/>
                </p:nvSpPr>
                <p:spPr>
                  <a:xfrm>
                    <a:off x="5986457" y="5787985"/>
                    <a:ext cx="405765" cy="404812"/>
                  </a:xfrm>
                  <a:custGeom>
                    <a:avLst/>
                    <a:gdLst>
                      <a:gd name="connsiteX0" fmla="*/ 202883 w 405765"/>
                      <a:gd name="connsiteY0" fmla="*/ 274320 h 404812"/>
                      <a:gd name="connsiteX1" fmla="*/ 131445 w 405765"/>
                      <a:gd name="connsiteY1" fmla="*/ 202882 h 404812"/>
                      <a:gd name="connsiteX2" fmla="*/ 202883 w 405765"/>
                      <a:gd name="connsiteY2" fmla="*/ 131445 h 404812"/>
                      <a:gd name="connsiteX3" fmla="*/ 274320 w 405765"/>
                      <a:gd name="connsiteY3" fmla="*/ 202882 h 404812"/>
                      <a:gd name="connsiteX4" fmla="*/ 202883 w 405765"/>
                      <a:gd name="connsiteY4" fmla="*/ 274320 h 404812"/>
                      <a:gd name="connsiteX5" fmla="*/ 202883 w 405765"/>
                      <a:gd name="connsiteY5" fmla="*/ 274320 h 404812"/>
                      <a:gd name="connsiteX6" fmla="*/ 348615 w 405765"/>
                      <a:gd name="connsiteY6" fmla="*/ 120967 h 404812"/>
                      <a:gd name="connsiteX7" fmla="*/ 363855 w 405765"/>
                      <a:gd name="connsiteY7" fmla="*/ 76200 h 404812"/>
                      <a:gd name="connsiteX8" fmla="*/ 329565 w 405765"/>
                      <a:gd name="connsiteY8" fmla="*/ 41910 h 404812"/>
                      <a:gd name="connsiteX9" fmla="*/ 284798 w 405765"/>
                      <a:gd name="connsiteY9" fmla="*/ 57150 h 404812"/>
                      <a:gd name="connsiteX10" fmla="*/ 247650 w 405765"/>
                      <a:gd name="connsiteY10" fmla="*/ 41910 h 404812"/>
                      <a:gd name="connsiteX11" fmla="*/ 226695 w 405765"/>
                      <a:gd name="connsiteY11" fmla="*/ 0 h 404812"/>
                      <a:gd name="connsiteX12" fmla="*/ 179070 w 405765"/>
                      <a:gd name="connsiteY12" fmla="*/ 0 h 404812"/>
                      <a:gd name="connsiteX13" fmla="*/ 158115 w 405765"/>
                      <a:gd name="connsiteY13" fmla="*/ 41910 h 404812"/>
                      <a:gd name="connsiteX14" fmla="*/ 120968 w 405765"/>
                      <a:gd name="connsiteY14" fmla="*/ 57150 h 404812"/>
                      <a:gd name="connsiteX15" fmla="*/ 76200 w 405765"/>
                      <a:gd name="connsiteY15" fmla="*/ 41910 h 404812"/>
                      <a:gd name="connsiteX16" fmla="*/ 42863 w 405765"/>
                      <a:gd name="connsiteY16" fmla="*/ 75247 h 404812"/>
                      <a:gd name="connsiteX17" fmla="*/ 57150 w 405765"/>
                      <a:gd name="connsiteY17" fmla="*/ 120015 h 404812"/>
                      <a:gd name="connsiteX18" fmla="*/ 41910 w 405765"/>
                      <a:gd name="connsiteY18" fmla="*/ 157163 h 404812"/>
                      <a:gd name="connsiteX19" fmla="*/ 0 w 405765"/>
                      <a:gd name="connsiteY19" fmla="*/ 178117 h 404812"/>
                      <a:gd name="connsiteX20" fmla="*/ 0 w 405765"/>
                      <a:gd name="connsiteY20" fmla="*/ 225742 h 404812"/>
                      <a:gd name="connsiteX21" fmla="*/ 41910 w 405765"/>
                      <a:gd name="connsiteY21" fmla="*/ 246698 h 404812"/>
                      <a:gd name="connsiteX22" fmla="*/ 57150 w 405765"/>
                      <a:gd name="connsiteY22" fmla="*/ 283845 h 404812"/>
                      <a:gd name="connsiteX23" fmla="*/ 42863 w 405765"/>
                      <a:gd name="connsiteY23" fmla="*/ 328613 h 404812"/>
                      <a:gd name="connsiteX24" fmla="*/ 76200 w 405765"/>
                      <a:gd name="connsiteY24" fmla="*/ 361950 h 404812"/>
                      <a:gd name="connsiteX25" fmla="*/ 120968 w 405765"/>
                      <a:gd name="connsiteY25" fmla="*/ 347663 h 404812"/>
                      <a:gd name="connsiteX26" fmla="*/ 158115 w 405765"/>
                      <a:gd name="connsiteY26" fmla="*/ 362903 h 404812"/>
                      <a:gd name="connsiteX27" fmla="*/ 179070 w 405765"/>
                      <a:gd name="connsiteY27" fmla="*/ 404813 h 404812"/>
                      <a:gd name="connsiteX28" fmla="*/ 226695 w 405765"/>
                      <a:gd name="connsiteY28" fmla="*/ 404813 h 404812"/>
                      <a:gd name="connsiteX29" fmla="*/ 247650 w 405765"/>
                      <a:gd name="connsiteY29" fmla="*/ 362903 h 404812"/>
                      <a:gd name="connsiteX30" fmla="*/ 284798 w 405765"/>
                      <a:gd name="connsiteY30" fmla="*/ 347663 h 404812"/>
                      <a:gd name="connsiteX31" fmla="*/ 329565 w 405765"/>
                      <a:gd name="connsiteY31" fmla="*/ 362903 h 404812"/>
                      <a:gd name="connsiteX32" fmla="*/ 362903 w 405765"/>
                      <a:gd name="connsiteY32" fmla="*/ 328613 h 404812"/>
                      <a:gd name="connsiteX33" fmla="*/ 348615 w 405765"/>
                      <a:gd name="connsiteY33" fmla="*/ 284798 h 404812"/>
                      <a:gd name="connsiteX34" fmla="*/ 363855 w 405765"/>
                      <a:gd name="connsiteY34" fmla="*/ 247650 h 404812"/>
                      <a:gd name="connsiteX35" fmla="*/ 405765 w 405765"/>
                      <a:gd name="connsiteY35" fmla="*/ 226695 h 404812"/>
                      <a:gd name="connsiteX36" fmla="*/ 405765 w 405765"/>
                      <a:gd name="connsiteY36" fmla="*/ 179070 h 404812"/>
                      <a:gd name="connsiteX37" fmla="*/ 363855 w 405765"/>
                      <a:gd name="connsiteY37" fmla="*/ 158115 h 404812"/>
                      <a:gd name="connsiteX38" fmla="*/ 348615 w 405765"/>
                      <a:gd name="connsiteY38" fmla="*/ 120967 h 4048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05765" h="404812">
                        <a:moveTo>
                          <a:pt x="202883" y="274320"/>
                        </a:moveTo>
                        <a:cubicBezTo>
                          <a:pt x="162878" y="274320"/>
                          <a:pt x="131445" y="241935"/>
                          <a:pt x="131445" y="202882"/>
                        </a:cubicBezTo>
                        <a:cubicBezTo>
                          <a:pt x="131445" y="162877"/>
                          <a:pt x="163830" y="131445"/>
                          <a:pt x="202883" y="131445"/>
                        </a:cubicBezTo>
                        <a:cubicBezTo>
                          <a:pt x="242888" y="131445"/>
                          <a:pt x="274320" y="163830"/>
                          <a:pt x="274320" y="202882"/>
                        </a:cubicBezTo>
                        <a:cubicBezTo>
                          <a:pt x="274320" y="241935"/>
                          <a:pt x="242888" y="274320"/>
                          <a:pt x="202883" y="274320"/>
                        </a:cubicBezTo>
                        <a:lnTo>
                          <a:pt x="202883" y="274320"/>
                        </a:lnTo>
                        <a:close/>
                        <a:moveTo>
                          <a:pt x="348615" y="120967"/>
                        </a:moveTo>
                        <a:lnTo>
                          <a:pt x="363855" y="76200"/>
                        </a:lnTo>
                        <a:lnTo>
                          <a:pt x="329565" y="41910"/>
                        </a:lnTo>
                        <a:lnTo>
                          <a:pt x="284798" y="57150"/>
                        </a:lnTo>
                        <a:cubicBezTo>
                          <a:pt x="273368" y="50482"/>
                          <a:pt x="260033" y="45720"/>
                          <a:pt x="247650" y="41910"/>
                        </a:cubicBezTo>
                        <a:lnTo>
                          <a:pt x="226695" y="0"/>
                        </a:lnTo>
                        <a:lnTo>
                          <a:pt x="179070" y="0"/>
                        </a:lnTo>
                        <a:lnTo>
                          <a:pt x="158115" y="41910"/>
                        </a:lnTo>
                        <a:cubicBezTo>
                          <a:pt x="144780" y="45720"/>
                          <a:pt x="132398" y="50482"/>
                          <a:pt x="120968" y="57150"/>
                        </a:cubicBezTo>
                        <a:lnTo>
                          <a:pt x="76200" y="41910"/>
                        </a:lnTo>
                        <a:lnTo>
                          <a:pt x="42863" y="75247"/>
                        </a:lnTo>
                        <a:lnTo>
                          <a:pt x="57150" y="120015"/>
                        </a:lnTo>
                        <a:cubicBezTo>
                          <a:pt x="50483" y="131445"/>
                          <a:pt x="45720" y="144780"/>
                          <a:pt x="41910" y="157163"/>
                        </a:cubicBezTo>
                        <a:lnTo>
                          <a:pt x="0" y="178117"/>
                        </a:lnTo>
                        <a:lnTo>
                          <a:pt x="0" y="225742"/>
                        </a:lnTo>
                        <a:lnTo>
                          <a:pt x="41910" y="246698"/>
                        </a:lnTo>
                        <a:cubicBezTo>
                          <a:pt x="45720" y="260032"/>
                          <a:pt x="50483" y="272415"/>
                          <a:pt x="57150" y="283845"/>
                        </a:cubicBezTo>
                        <a:lnTo>
                          <a:pt x="42863" y="328613"/>
                        </a:lnTo>
                        <a:lnTo>
                          <a:pt x="76200" y="361950"/>
                        </a:lnTo>
                        <a:lnTo>
                          <a:pt x="120968" y="347663"/>
                        </a:lnTo>
                        <a:cubicBezTo>
                          <a:pt x="132398" y="354330"/>
                          <a:pt x="144780" y="359092"/>
                          <a:pt x="158115" y="362903"/>
                        </a:cubicBezTo>
                        <a:lnTo>
                          <a:pt x="179070" y="404813"/>
                        </a:lnTo>
                        <a:lnTo>
                          <a:pt x="226695" y="404813"/>
                        </a:lnTo>
                        <a:lnTo>
                          <a:pt x="247650" y="362903"/>
                        </a:lnTo>
                        <a:cubicBezTo>
                          <a:pt x="260985" y="359092"/>
                          <a:pt x="273368" y="354330"/>
                          <a:pt x="284798" y="347663"/>
                        </a:cubicBezTo>
                        <a:lnTo>
                          <a:pt x="329565" y="362903"/>
                        </a:lnTo>
                        <a:lnTo>
                          <a:pt x="362903" y="328613"/>
                        </a:lnTo>
                        <a:lnTo>
                          <a:pt x="348615" y="284798"/>
                        </a:lnTo>
                        <a:cubicBezTo>
                          <a:pt x="355283" y="273367"/>
                          <a:pt x="360045" y="260985"/>
                          <a:pt x="363855" y="247650"/>
                        </a:cubicBezTo>
                        <a:lnTo>
                          <a:pt x="405765" y="226695"/>
                        </a:lnTo>
                        <a:lnTo>
                          <a:pt x="405765" y="179070"/>
                        </a:lnTo>
                        <a:lnTo>
                          <a:pt x="363855" y="158115"/>
                        </a:lnTo>
                        <a:cubicBezTo>
                          <a:pt x="360045" y="144780"/>
                          <a:pt x="355283" y="132397"/>
                          <a:pt x="348615" y="120967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33" name="TextBox 316">
                  <a:extLst>
                    <a:ext uri="{FF2B5EF4-FFF2-40B4-BE49-F238E27FC236}">
                      <a16:creationId xmlns:a16="http://schemas.microsoft.com/office/drawing/2014/main" id="{23E3CBF8-890A-B4C2-A74B-1A683A9615AA}"/>
                    </a:ext>
                  </a:extLst>
                </p:cNvPr>
                <p:cNvSpPr txBox="1"/>
                <p:nvPr/>
              </p:nvSpPr>
              <p:spPr>
                <a:xfrm>
                  <a:off x="18818308" y="21270675"/>
                  <a:ext cx="191110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3A3838"/>
                      </a:solidFill>
                      <a:effectLst/>
                      <a:uLnTx/>
                      <a:uFillTx/>
                      <a:cs typeface="Calibri" panose="020F0502020204030204" pitchFamily="34" charset="0"/>
                    </a:rPr>
                    <a:t>result files</a:t>
                  </a:r>
                </a:p>
              </p:txBody>
            </p:sp>
            <p:grpSp>
              <p:nvGrpSpPr>
                <p:cNvPr id="334" name="Graphic 13" descr="Lightbulb and gear">
                  <a:extLst>
                    <a:ext uri="{FF2B5EF4-FFF2-40B4-BE49-F238E27FC236}">
                      <a16:creationId xmlns:a16="http://schemas.microsoft.com/office/drawing/2014/main" id="{A696DA49-C6AA-F897-30CA-ED06E7C49B7B}"/>
                    </a:ext>
                  </a:extLst>
                </p:cNvPr>
                <p:cNvGrpSpPr/>
                <p:nvPr/>
              </p:nvGrpSpPr>
              <p:grpSpPr>
                <a:xfrm>
                  <a:off x="18400533" y="20740095"/>
                  <a:ext cx="849673" cy="694375"/>
                  <a:chOff x="7108755" y="5482149"/>
                  <a:chExt cx="914400" cy="914400"/>
                </a:xfrm>
              </p:grpSpPr>
              <p:sp>
                <p:nvSpPr>
                  <p:cNvPr id="337" name="Freeform: Shape 536">
                    <a:extLst>
                      <a:ext uri="{FF2B5EF4-FFF2-40B4-BE49-F238E27FC236}">
                        <a16:creationId xmlns:a16="http://schemas.microsoft.com/office/drawing/2014/main" id="{ACAA07C1-F0D1-08D3-B1A8-877E2596C22F}"/>
                      </a:ext>
                    </a:extLst>
                  </p:cNvPr>
                  <p:cNvSpPr/>
                  <p:nvPr/>
                </p:nvSpPr>
                <p:spPr>
                  <a:xfrm>
                    <a:off x="7448225" y="5790568"/>
                    <a:ext cx="218122" cy="216788"/>
                  </a:xfrm>
                  <a:custGeom>
                    <a:avLst/>
                    <a:gdLst>
                      <a:gd name="connsiteX0" fmla="*/ 187547 w 218122"/>
                      <a:gd name="connsiteY0" fmla="*/ 64675 h 216788"/>
                      <a:gd name="connsiteX1" fmla="*/ 195644 w 218122"/>
                      <a:gd name="connsiteY1" fmla="*/ 40672 h 216788"/>
                      <a:gd name="connsiteX2" fmla="*/ 177355 w 218122"/>
                      <a:gd name="connsiteY2" fmla="*/ 22384 h 216788"/>
                      <a:gd name="connsiteX3" fmla="*/ 153353 w 218122"/>
                      <a:gd name="connsiteY3" fmla="*/ 30480 h 216788"/>
                      <a:gd name="connsiteX4" fmla="*/ 133541 w 218122"/>
                      <a:gd name="connsiteY4" fmla="*/ 22384 h 216788"/>
                      <a:gd name="connsiteX5" fmla="*/ 122301 w 218122"/>
                      <a:gd name="connsiteY5" fmla="*/ 0 h 216788"/>
                      <a:gd name="connsiteX6" fmla="*/ 96774 w 218122"/>
                      <a:gd name="connsiteY6" fmla="*/ 0 h 216788"/>
                      <a:gd name="connsiteX7" fmla="*/ 85439 w 218122"/>
                      <a:gd name="connsiteY7" fmla="*/ 22479 h 216788"/>
                      <a:gd name="connsiteX8" fmla="*/ 65532 w 218122"/>
                      <a:gd name="connsiteY8" fmla="*/ 30575 h 216788"/>
                      <a:gd name="connsiteX9" fmla="*/ 41529 w 218122"/>
                      <a:gd name="connsiteY9" fmla="*/ 22479 h 216788"/>
                      <a:gd name="connsiteX10" fmla="*/ 23241 w 218122"/>
                      <a:gd name="connsiteY10" fmla="*/ 40767 h 216788"/>
                      <a:gd name="connsiteX11" fmla="*/ 30861 w 218122"/>
                      <a:gd name="connsiteY11" fmla="*/ 64770 h 216788"/>
                      <a:gd name="connsiteX12" fmla="*/ 22479 w 218122"/>
                      <a:gd name="connsiteY12" fmla="*/ 84582 h 216788"/>
                      <a:gd name="connsiteX13" fmla="*/ 0 w 218122"/>
                      <a:gd name="connsiteY13" fmla="*/ 95821 h 216788"/>
                      <a:gd name="connsiteX14" fmla="*/ 0 w 218122"/>
                      <a:gd name="connsiteY14" fmla="*/ 120968 h 216788"/>
                      <a:gd name="connsiteX15" fmla="*/ 22479 w 218122"/>
                      <a:gd name="connsiteY15" fmla="*/ 132302 h 216788"/>
                      <a:gd name="connsiteX16" fmla="*/ 30575 w 218122"/>
                      <a:gd name="connsiteY16" fmla="*/ 152114 h 216788"/>
                      <a:gd name="connsiteX17" fmla="*/ 22479 w 218122"/>
                      <a:gd name="connsiteY17" fmla="*/ 176117 h 216788"/>
                      <a:gd name="connsiteX18" fmla="*/ 41529 w 218122"/>
                      <a:gd name="connsiteY18" fmla="*/ 194405 h 216788"/>
                      <a:gd name="connsiteX19" fmla="*/ 65532 w 218122"/>
                      <a:gd name="connsiteY19" fmla="*/ 186214 h 216788"/>
                      <a:gd name="connsiteX20" fmla="*/ 85344 w 218122"/>
                      <a:gd name="connsiteY20" fmla="*/ 194405 h 216788"/>
                      <a:gd name="connsiteX21" fmla="*/ 96583 w 218122"/>
                      <a:gd name="connsiteY21" fmla="*/ 216789 h 216788"/>
                      <a:gd name="connsiteX22" fmla="*/ 122111 w 218122"/>
                      <a:gd name="connsiteY22" fmla="*/ 216789 h 216788"/>
                      <a:gd name="connsiteX23" fmla="*/ 133445 w 218122"/>
                      <a:gd name="connsiteY23" fmla="*/ 194786 h 216788"/>
                      <a:gd name="connsiteX24" fmla="*/ 152972 w 218122"/>
                      <a:gd name="connsiteY24" fmla="*/ 186880 h 216788"/>
                      <a:gd name="connsiteX25" fmla="*/ 176879 w 218122"/>
                      <a:gd name="connsiteY25" fmla="*/ 195072 h 216788"/>
                      <a:gd name="connsiteX26" fmla="*/ 195167 w 218122"/>
                      <a:gd name="connsiteY26" fmla="*/ 176689 h 216788"/>
                      <a:gd name="connsiteX27" fmla="*/ 187071 w 218122"/>
                      <a:gd name="connsiteY27" fmla="*/ 152781 h 216788"/>
                      <a:gd name="connsiteX28" fmla="*/ 195739 w 218122"/>
                      <a:gd name="connsiteY28" fmla="*/ 132874 h 216788"/>
                      <a:gd name="connsiteX29" fmla="*/ 218123 w 218122"/>
                      <a:gd name="connsiteY29" fmla="*/ 121634 h 216788"/>
                      <a:gd name="connsiteX30" fmla="*/ 218123 w 218122"/>
                      <a:gd name="connsiteY30" fmla="*/ 95821 h 216788"/>
                      <a:gd name="connsiteX31" fmla="*/ 195644 w 218122"/>
                      <a:gd name="connsiteY31" fmla="*/ 84487 h 216788"/>
                      <a:gd name="connsiteX32" fmla="*/ 187547 w 218122"/>
                      <a:gd name="connsiteY32" fmla="*/ 64675 h 216788"/>
                      <a:gd name="connsiteX33" fmla="*/ 109442 w 218122"/>
                      <a:gd name="connsiteY33" fmla="*/ 146875 h 216788"/>
                      <a:gd name="connsiteX34" fmla="*/ 71342 w 218122"/>
                      <a:gd name="connsiteY34" fmla="*/ 108775 h 216788"/>
                      <a:gd name="connsiteX35" fmla="*/ 109442 w 218122"/>
                      <a:gd name="connsiteY35" fmla="*/ 70675 h 216788"/>
                      <a:gd name="connsiteX36" fmla="*/ 147542 w 218122"/>
                      <a:gd name="connsiteY36" fmla="*/ 108775 h 216788"/>
                      <a:gd name="connsiteX37" fmla="*/ 109442 w 218122"/>
                      <a:gd name="connsiteY37" fmla="*/ 146875 h 216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218122" h="216788">
                        <a:moveTo>
                          <a:pt x="187547" y="64675"/>
                        </a:moveTo>
                        <a:lnTo>
                          <a:pt x="195644" y="40672"/>
                        </a:lnTo>
                        <a:lnTo>
                          <a:pt x="177355" y="22384"/>
                        </a:lnTo>
                        <a:lnTo>
                          <a:pt x="153353" y="30480"/>
                        </a:lnTo>
                        <a:cubicBezTo>
                          <a:pt x="147113" y="26964"/>
                          <a:pt x="140457" y="24244"/>
                          <a:pt x="133541" y="22384"/>
                        </a:cubicBezTo>
                        <a:lnTo>
                          <a:pt x="122301" y="0"/>
                        </a:lnTo>
                        <a:lnTo>
                          <a:pt x="96774" y="0"/>
                        </a:lnTo>
                        <a:lnTo>
                          <a:pt x="85439" y="22479"/>
                        </a:lnTo>
                        <a:cubicBezTo>
                          <a:pt x="78498" y="24356"/>
                          <a:pt x="71813" y="27075"/>
                          <a:pt x="65532" y="30575"/>
                        </a:cubicBezTo>
                        <a:lnTo>
                          <a:pt x="41529" y="22479"/>
                        </a:lnTo>
                        <a:lnTo>
                          <a:pt x="23241" y="40767"/>
                        </a:lnTo>
                        <a:lnTo>
                          <a:pt x="30861" y="64770"/>
                        </a:lnTo>
                        <a:cubicBezTo>
                          <a:pt x="27206" y="70976"/>
                          <a:pt x="24388" y="77637"/>
                          <a:pt x="22479" y="84582"/>
                        </a:cubicBezTo>
                        <a:lnTo>
                          <a:pt x="0" y="95821"/>
                        </a:lnTo>
                        <a:lnTo>
                          <a:pt x="0" y="120968"/>
                        </a:lnTo>
                        <a:lnTo>
                          <a:pt x="22479" y="132302"/>
                        </a:lnTo>
                        <a:cubicBezTo>
                          <a:pt x="24332" y="139221"/>
                          <a:pt x="27052" y="145878"/>
                          <a:pt x="30575" y="152114"/>
                        </a:cubicBezTo>
                        <a:lnTo>
                          <a:pt x="22479" y="176117"/>
                        </a:lnTo>
                        <a:lnTo>
                          <a:pt x="41529" y="194405"/>
                        </a:lnTo>
                        <a:lnTo>
                          <a:pt x="65532" y="186214"/>
                        </a:lnTo>
                        <a:cubicBezTo>
                          <a:pt x="71767" y="189763"/>
                          <a:pt x="78423" y="192515"/>
                          <a:pt x="85344" y="194405"/>
                        </a:cubicBezTo>
                        <a:lnTo>
                          <a:pt x="96583" y="216789"/>
                        </a:lnTo>
                        <a:lnTo>
                          <a:pt x="122111" y="216789"/>
                        </a:lnTo>
                        <a:lnTo>
                          <a:pt x="133445" y="194786"/>
                        </a:lnTo>
                        <a:cubicBezTo>
                          <a:pt x="140245" y="192937"/>
                          <a:pt x="146800" y="190283"/>
                          <a:pt x="152972" y="186880"/>
                        </a:cubicBezTo>
                        <a:lnTo>
                          <a:pt x="176879" y="195072"/>
                        </a:lnTo>
                        <a:lnTo>
                          <a:pt x="195167" y="176689"/>
                        </a:lnTo>
                        <a:lnTo>
                          <a:pt x="187071" y="152781"/>
                        </a:lnTo>
                        <a:cubicBezTo>
                          <a:pt x="190710" y="146497"/>
                          <a:pt x="193618" y="139818"/>
                          <a:pt x="195739" y="132874"/>
                        </a:cubicBezTo>
                        <a:lnTo>
                          <a:pt x="218123" y="121634"/>
                        </a:lnTo>
                        <a:lnTo>
                          <a:pt x="218123" y="95821"/>
                        </a:lnTo>
                        <a:lnTo>
                          <a:pt x="195644" y="84487"/>
                        </a:lnTo>
                        <a:cubicBezTo>
                          <a:pt x="193825" y="77556"/>
                          <a:pt x="191103" y="70896"/>
                          <a:pt x="187547" y="64675"/>
                        </a:cubicBezTo>
                        <a:close/>
                        <a:moveTo>
                          <a:pt x="109442" y="146875"/>
                        </a:moveTo>
                        <a:cubicBezTo>
                          <a:pt x="88401" y="146875"/>
                          <a:pt x="71342" y="129817"/>
                          <a:pt x="71342" y="108775"/>
                        </a:cubicBezTo>
                        <a:cubicBezTo>
                          <a:pt x="71342" y="87734"/>
                          <a:pt x="88401" y="70675"/>
                          <a:pt x="109442" y="70675"/>
                        </a:cubicBezTo>
                        <a:cubicBezTo>
                          <a:pt x="130356" y="70982"/>
                          <a:pt x="147236" y="87861"/>
                          <a:pt x="147542" y="108775"/>
                        </a:cubicBezTo>
                        <a:cubicBezTo>
                          <a:pt x="147542" y="129817"/>
                          <a:pt x="130484" y="146875"/>
                          <a:pt x="109442" y="146875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38" name="Freeform: Shape 537">
                    <a:extLst>
                      <a:ext uri="{FF2B5EF4-FFF2-40B4-BE49-F238E27FC236}">
                        <a16:creationId xmlns:a16="http://schemas.microsoft.com/office/drawing/2014/main" id="{CD9D55E8-1157-9DFA-117D-7989A7379A8F}"/>
                      </a:ext>
                    </a:extLst>
                  </p:cNvPr>
                  <p:cNvSpPr/>
                  <p:nvPr/>
                </p:nvSpPr>
                <p:spPr>
                  <a:xfrm>
                    <a:off x="7449652" y="6194523"/>
                    <a:ext cx="215744" cy="54959"/>
                  </a:xfrm>
                  <a:custGeom>
                    <a:avLst/>
                    <a:gdLst>
                      <a:gd name="connsiteX0" fmla="*/ 189835 w 215744"/>
                      <a:gd name="connsiteY0" fmla="*/ 0 h 54959"/>
                      <a:gd name="connsiteX1" fmla="*/ 25910 w 215744"/>
                      <a:gd name="connsiteY1" fmla="*/ 0 h 54959"/>
                      <a:gd name="connsiteX2" fmla="*/ 48 w 215744"/>
                      <a:gd name="connsiteY2" fmla="*/ 29098 h 54959"/>
                      <a:gd name="connsiteX3" fmla="*/ 25910 w 215744"/>
                      <a:gd name="connsiteY3" fmla="*/ 54959 h 54959"/>
                      <a:gd name="connsiteX4" fmla="*/ 189835 w 215744"/>
                      <a:gd name="connsiteY4" fmla="*/ 54959 h 54959"/>
                      <a:gd name="connsiteX5" fmla="*/ 215696 w 215744"/>
                      <a:gd name="connsiteY5" fmla="*/ 25861 h 54959"/>
                      <a:gd name="connsiteX6" fmla="*/ 189835 w 215744"/>
                      <a:gd name="connsiteY6" fmla="*/ 0 h 5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5744" h="54959">
                        <a:moveTo>
                          <a:pt x="189835" y="0"/>
                        </a:moveTo>
                        <a:lnTo>
                          <a:pt x="25910" y="0"/>
                        </a:lnTo>
                        <a:cubicBezTo>
                          <a:pt x="10734" y="894"/>
                          <a:pt x="-845" y="13922"/>
                          <a:pt x="48" y="29098"/>
                        </a:cubicBezTo>
                        <a:cubicBezTo>
                          <a:pt x="869" y="43027"/>
                          <a:pt x="11981" y="54139"/>
                          <a:pt x="25910" y="54959"/>
                        </a:cubicBezTo>
                        <a:lnTo>
                          <a:pt x="189835" y="54959"/>
                        </a:lnTo>
                        <a:cubicBezTo>
                          <a:pt x="205011" y="54065"/>
                          <a:pt x="216590" y="41037"/>
                          <a:pt x="215696" y="25861"/>
                        </a:cubicBezTo>
                        <a:cubicBezTo>
                          <a:pt x="214875" y="11932"/>
                          <a:pt x="203763" y="820"/>
                          <a:pt x="189835" y="0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39" name="Freeform: Shape 538">
                    <a:extLst>
                      <a:ext uri="{FF2B5EF4-FFF2-40B4-BE49-F238E27FC236}">
                        <a16:creationId xmlns:a16="http://schemas.microsoft.com/office/drawing/2014/main" id="{CEC698A3-9421-BE72-9087-E34D9EECC59D}"/>
                      </a:ext>
                    </a:extLst>
                  </p:cNvPr>
                  <p:cNvSpPr/>
                  <p:nvPr/>
                </p:nvSpPr>
                <p:spPr>
                  <a:xfrm>
                    <a:off x="7498041" y="6287582"/>
                    <a:ext cx="118967" cy="54959"/>
                  </a:xfrm>
                  <a:custGeom>
                    <a:avLst/>
                    <a:gdLst>
                      <a:gd name="connsiteX0" fmla="*/ 59531 w 118967"/>
                      <a:gd name="connsiteY0" fmla="*/ 54959 h 54959"/>
                      <a:gd name="connsiteX1" fmla="*/ 118967 w 118967"/>
                      <a:gd name="connsiteY1" fmla="*/ 0 h 54959"/>
                      <a:gd name="connsiteX2" fmla="*/ 0 w 118967"/>
                      <a:gd name="connsiteY2" fmla="*/ 0 h 54959"/>
                      <a:gd name="connsiteX3" fmla="*/ 59531 w 118967"/>
                      <a:gd name="connsiteY3" fmla="*/ 54959 h 549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18967" h="54959">
                        <a:moveTo>
                          <a:pt x="59531" y="54959"/>
                        </a:moveTo>
                        <a:cubicBezTo>
                          <a:pt x="90631" y="54910"/>
                          <a:pt x="116487" y="31001"/>
                          <a:pt x="118967" y="0"/>
                        </a:cubicBezTo>
                        <a:lnTo>
                          <a:pt x="0" y="0"/>
                        </a:lnTo>
                        <a:cubicBezTo>
                          <a:pt x="2527" y="31016"/>
                          <a:pt x="28413" y="54914"/>
                          <a:pt x="59531" y="54959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0" name="Freeform: Shape 539">
                    <a:extLst>
                      <a:ext uri="{FF2B5EF4-FFF2-40B4-BE49-F238E27FC236}">
                        <a16:creationId xmlns:a16="http://schemas.microsoft.com/office/drawing/2014/main" id="{6811FEAB-C304-B471-73B1-8127C23A26A0}"/>
                      </a:ext>
                    </a:extLst>
                  </p:cNvPr>
                  <p:cNvSpPr/>
                  <p:nvPr/>
                </p:nvSpPr>
                <p:spPr>
                  <a:xfrm>
                    <a:off x="7319162" y="5662362"/>
                    <a:ext cx="476249" cy="494061"/>
                  </a:xfrm>
                  <a:custGeom>
                    <a:avLst/>
                    <a:gdLst>
                      <a:gd name="connsiteX0" fmla="*/ 476250 w 476249"/>
                      <a:gd name="connsiteY0" fmla="*/ 243364 h 494061"/>
                      <a:gd name="connsiteX1" fmla="*/ 476250 w 476249"/>
                      <a:gd name="connsiteY1" fmla="*/ 235172 h 494061"/>
                      <a:gd name="connsiteX2" fmla="*/ 238125 w 476249"/>
                      <a:gd name="connsiteY2" fmla="*/ 0 h 494061"/>
                      <a:gd name="connsiteX3" fmla="*/ 238125 w 476249"/>
                      <a:gd name="connsiteY3" fmla="*/ 0 h 494061"/>
                      <a:gd name="connsiteX4" fmla="*/ 0 w 476249"/>
                      <a:gd name="connsiteY4" fmla="*/ 235172 h 494061"/>
                      <a:gd name="connsiteX5" fmla="*/ 0 w 476249"/>
                      <a:gd name="connsiteY5" fmla="*/ 243364 h 494061"/>
                      <a:gd name="connsiteX6" fmla="*/ 16573 w 476249"/>
                      <a:gd name="connsiteY6" fmla="*/ 325755 h 494061"/>
                      <a:gd name="connsiteX7" fmla="*/ 57912 w 476249"/>
                      <a:gd name="connsiteY7" fmla="*/ 393478 h 494061"/>
                      <a:gd name="connsiteX8" fmla="*/ 113633 w 476249"/>
                      <a:gd name="connsiteY8" fmla="*/ 483965 h 494061"/>
                      <a:gd name="connsiteX9" fmla="*/ 130016 w 476249"/>
                      <a:gd name="connsiteY9" fmla="*/ 494062 h 494061"/>
                      <a:gd name="connsiteX10" fmla="*/ 346234 w 476249"/>
                      <a:gd name="connsiteY10" fmla="*/ 494062 h 494061"/>
                      <a:gd name="connsiteX11" fmla="*/ 362617 w 476249"/>
                      <a:gd name="connsiteY11" fmla="*/ 483965 h 494061"/>
                      <a:gd name="connsiteX12" fmla="*/ 418338 w 476249"/>
                      <a:gd name="connsiteY12" fmla="*/ 393478 h 494061"/>
                      <a:gd name="connsiteX13" fmla="*/ 459676 w 476249"/>
                      <a:gd name="connsiteY13" fmla="*/ 325755 h 494061"/>
                      <a:gd name="connsiteX14" fmla="*/ 476250 w 476249"/>
                      <a:gd name="connsiteY14" fmla="*/ 243364 h 494061"/>
                      <a:gd name="connsiteX15" fmla="*/ 421386 w 476249"/>
                      <a:gd name="connsiteY15" fmla="*/ 242507 h 494061"/>
                      <a:gd name="connsiteX16" fmla="*/ 408718 w 476249"/>
                      <a:gd name="connsiteY16" fmla="*/ 306515 h 494061"/>
                      <a:gd name="connsiteX17" fmla="*/ 377857 w 476249"/>
                      <a:gd name="connsiteY17" fmla="*/ 356807 h 494061"/>
                      <a:gd name="connsiteX18" fmla="*/ 323850 w 476249"/>
                      <a:gd name="connsiteY18" fmla="*/ 438912 h 494061"/>
                      <a:gd name="connsiteX19" fmla="*/ 152400 w 476249"/>
                      <a:gd name="connsiteY19" fmla="*/ 438912 h 494061"/>
                      <a:gd name="connsiteX20" fmla="*/ 98870 w 476249"/>
                      <a:gd name="connsiteY20" fmla="*/ 356521 h 494061"/>
                      <a:gd name="connsiteX21" fmla="*/ 68008 w 476249"/>
                      <a:gd name="connsiteY21" fmla="*/ 306229 h 494061"/>
                      <a:gd name="connsiteX22" fmla="*/ 54864 w 476249"/>
                      <a:gd name="connsiteY22" fmla="*/ 242221 h 494061"/>
                      <a:gd name="connsiteX23" fmla="*/ 54864 w 476249"/>
                      <a:gd name="connsiteY23" fmla="*/ 235363 h 494061"/>
                      <a:gd name="connsiteX24" fmla="*/ 237839 w 476249"/>
                      <a:gd name="connsiteY24" fmla="*/ 54388 h 494061"/>
                      <a:gd name="connsiteX25" fmla="*/ 237839 w 476249"/>
                      <a:gd name="connsiteY25" fmla="*/ 54388 h 494061"/>
                      <a:gd name="connsiteX26" fmla="*/ 420814 w 476249"/>
                      <a:gd name="connsiteY26" fmla="*/ 235363 h 494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476249" h="494061">
                        <a:moveTo>
                          <a:pt x="476250" y="243364"/>
                        </a:moveTo>
                        <a:lnTo>
                          <a:pt x="476250" y="235172"/>
                        </a:lnTo>
                        <a:cubicBezTo>
                          <a:pt x="473823" y="105160"/>
                          <a:pt x="368157" y="804"/>
                          <a:pt x="238125" y="0"/>
                        </a:cubicBezTo>
                        <a:lnTo>
                          <a:pt x="238125" y="0"/>
                        </a:lnTo>
                        <a:cubicBezTo>
                          <a:pt x="108093" y="804"/>
                          <a:pt x="2427" y="105160"/>
                          <a:pt x="0" y="235172"/>
                        </a:cubicBezTo>
                        <a:lnTo>
                          <a:pt x="0" y="243364"/>
                        </a:lnTo>
                        <a:cubicBezTo>
                          <a:pt x="871" y="271562"/>
                          <a:pt x="6473" y="299414"/>
                          <a:pt x="16573" y="325755"/>
                        </a:cubicBezTo>
                        <a:cubicBezTo>
                          <a:pt x="26214" y="350609"/>
                          <a:pt x="40213" y="373543"/>
                          <a:pt x="57912" y="393478"/>
                        </a:cubicBezTo>
                        <a:cubicBezTo>
                          <a:pt x="79724" y="417195"/>
                          <a:pt x="103537" y="463391"/>
                          <a:pt x="113633" y="483965"/>
                        </a:cubicBezTo>
                        <a:cubicBezTo>
                          <a:pt x="116721" y="490180"/>
                          <a:pt x="123076" y="494096"/>
                          <a:pt x="130016" y="494062"/>
                        </a:cubicBezTo>
                        <a:lnTo>
                          <a:pt x="346234" y="494062"/>
                        </a:lnTo>
                        <a:cubicBezTo>
                          <a:pt x="353174" y="494096"/>
                          <a:pt x="359529" y="490180"/>
                          <a:pt x="362617" y="483965"/>
                        </a:cubicBezTo>
                        <a:cubicBezTo>
                          <a:pt x="372713" y="463391"/>
                          <a:pt x="396526" y="417290"/>
                          <a:pt x="418338" y="393478"/>
                        </a:cubicBezTo>
                        <a:cubicBezTo>
                          <a:pt x="436037" y="373543"/>
                          <a:pt x="450036" y="350609"/>
                          <a:pt x="459676" y="325755"/>
                        </a:cubicBezTo>
                        <a:cubicBezTo>
                          <a:pt x="469777" y="299414"/>
                          <a:pt x="475379" y="271562"/>
                          <a:pt x="476250" y="243364"/>
                        </a:cubicBezTo>
                        <a:close/>
                        <a:moveTo>
                          <a:pt x="421386" y="242507"/>
                        </a:moveTo>
                        <a:cubicBezTo>
                          <a:pt x="420709" y="264394"/>
                          <a:pt x="416429" y="286020"/>
                          <a:pt x="408718" y="306515"/>
                        </a:cubicBezTo>
                        <a:cubicBezTo>
                          <a:pt x="401485" y="324971"/>
                          <a:pt x="391037" y="341999"/>
                          <a:pt x="377857" y="356807"/>
                        </a:cubicBezTo>
                        <a:cubicBezTo>
                          <a:pt x="356714" y="381975"/>
                          <a:pt x="338588" y="409531"/>
                          <a:pt x="323850" y="438912"/>
                        </a:cubicBezTo>
                        <a:lnTo>
                          <a:pt x="152400" y="438912"/>
                        </a:lnTo>
                        <a:cubicBezTo>
                          <a:pt x="137831" y="409455"/>
                          <a:pt x="119864" y="381803"/>
                          <a:pt x="98870" y="356521"/>
                        </a:cubicBezTo>
                        <a:cubicBezTo>
                          <a:pt x="85690" y="341713"/>
                          <a:pt x="75241" y="324685"/>
                          <a:pt x="68008" y="306229"/>
                        </a:cubicBezTo>
                        <a:cubicBezTo>
                          <a:pt x="60135" y="285761"/>
                          <a:pt x="55694" y="264135"/>
                          <a:pt x="54864" y="242221"/>
                        </a:cubicBezTo>
                        <a:lnTo>
                          <a:pt x="54864" y="235363"/>
                        </a:lnTo>
                        <a:cubicBezTo>
                          <a:pt x="56570" y="135350"/>
                          <a:pt x="137813" y="54995"/>
                          <a:pt x="237839" y="54388"/>
                        </a:cubicBezTo>
                        <a:lnTo>
                          <a:pt x="237839" y="54388"/>
                        </a:lnTo>
                        <a:cubicBezTo>
                          <a:pt x="337865" y="54995"/>
                          <a:pt x="419109" y="135350"/>
                          <a:pt x="420814" y="235363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1" name="Freeform: Shape 540">
                    <a:extLst>
                      <a:ext uri="{FF2B5EF4-FFF2-40B4-BE49-F238E27FC236}">
                        <a16:creationId xmlns:a16="http://schemas.microsoft.com/office/drawing/2014/main" id="{0BDD02C1-5752-028B-29B1-8CF89B247C5C}"/>
                      </a:ext>
                    </a:extLst>
                  </p:cNvPr>
                  <p:cNvSpPr/>
                  <p:nvPr/>
                </p:nvSpPr>
                <p:spPr>
                  <a:xfrm>
                    <a:off x="7540332" y="5520249"/>
                    <a:ext cx="38100" cy="104775"/>
                  </a:xfrm>
                  <a:custGeom>
                    <a:avLst/>
                    <a:gdLst>
                      <a:gd name="connsiteX0" fmla="*/ 19050 w 38100"/>
                      <a:gd name="connsiteY0" fmla="*/ 104775 h 104775"/>
                      <a:gd name="connsiteX1" fmla="*/ 38100 w 38100"/>
                      <a:gd name="connsiteY1" fmla="*/ 85725 h 104775"/>
                      <a:gd name="connsiteX2" fmla="*/ 38100 w 38100"/>
                      <a:gd name="connsiteY2" fmla="*/ 19050 h 104775"/>
                      <a:gd name="connsiteX3" fmla="*/ 19050 w 38100"/>
                      <a:gd name="connsiteY3" fmla="*/ 0 h 104775"/>
                      <a:gd name="connsiteX4" fmla="*/ 0 w 38100"/>
                      <a:gd name="connsiteY4" fmla="*/ 19050 h 104775"/>
                      <a:gd name="connsiteX5" fmla="*/ 0 w 38100"/>
                      <a:gd name="connsiteY5" fmla="*/ 85725 h 104775"/>
                      <a:gd name="connsiteX6" fmla="*/ 19050 w 38100"/>
                      <a:gd name="connsiteY6" fmla="*/ 104775 h 104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8100" h="104775">
                        <a:moveTo>
                          <a:pt x="19050" y="104775"/>
                        </a:moveTo>
                        <a:cubicBezTo>
                          <a:pt x="29571" y="104775"/>
                          <a:pt x="38100" y="96246"/>
                          <a:pt x="38100" y="85725"/>
                        </a:cubicBezTo>
                        <a:lnTo>
                          <a:pt x="38100" y="19050"/>
                        </a:lnTo>
                        <a:cubicBezTo>
                          <a:pt x="38100" y="8529"/>
                          <a:pt x="29571" y="0"/>
                          <a:pt x="19050" y="0"/>
                        </a:cubicBezTo>
                        <a:cubicBezTo>
                          <a:pt x="8529" y="0"/>
                          <a:pt x="0" y="8529"/>
                          <a:pt x="0" y="19050"/>
                        </a:cubicBezTo>
                        <a:lnTo>
                          <a:pt x="0" y="85725"/>
                        </a:lnTo>
                        <a:cubicBezTo>
                          <a:pt x="0" y="96246"/>
                          <a:pt x="8529" y="104775"/>
                          <a:pt x="19050" y="104775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2" name="Freeform: Shape 541">
                    <a:extLst>
                      <a:ext uri="{FF2B5EF4-FFF2-40B4-BE49-F238E27FC236}">
                        <a16:creationId xmlns:a16="http://schemas.microsoft.com/office/drawing/2014/main" id="{9CB64B5D-51F4-12E1-E352-8BFB5A2EA971}"/>
                      </a:ext>
                    </a:extLst>
                  </p:cNvPr>
                  <p:cNvSpPr/>
                  <p:nvPr/>
                </p:nvSpPr>
                <p:spPr>
                  <a:xfrm>
                    <a:off x="7281249" y="5629638"/>
                    <a:ext cx="84504" cy="84649"/>
                  </a:xfrm>
                  <a:custGeom>
                    <a:avLst/>
                    <a:gdLst>
                      <a:gd name="connsiteX0" fmla="*/ 52105 w 84504"/>
                      <a:gd name="connsiteY0" fmla="*/ 79111 h 84649"/>
                      <a:gd name="connsiteX1" fmla="*/ 78965 w 84504"/>
                      <a:gd name="connsiteY1" fmla="*/ 79111 h 84649"/>
                      <a:gd name="connsiteX2" fmla="*/ 78965 w 84504"/>
                      <a:gd name="connsiteY2" fmla="*/ 52250 h 84649"/>
                      <a:gd name="connsiteX3" fmla="*/ 31817 w 84504"/>
                      <a:gd name="connsiteY3" fmla="*/ 4911 h 84649"/>
                      <a:gd name="connsiteX4" fmla="*/ 4910 w 84504"/>
                      <a:gd name="connsiteY4" fmla="*/ 6283 h 84649"/>
                      <a:gd name="connsiteX5" fmla="*/ 4956 w 84504"/>
                      <a:gd name="connsiteY5" fmla="*/ 31866 h 84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4504" h="84649">
                        <a:moveTo>
                          <a:pt x="52105" y="79111"/>
                        </a:moveTo>
                        <a:cubicBezTo>
                          <a:pt x="59535" y="86496"/>
                          <a:pt x="71535" y="86496"/>
                          <a:pt x="78965" y="79111"/>
                        </a:cubicBezTo>
                        <a:cubicBezTo>
                          <a:pt x="86351" y="71680"/>
                          <a:pt x="86351" y="59680"/>
                          <a:pt x="78965" y="52250"/>
                        </a:cubicBezTo>
                        <a:lnTo>
                          <a:pt x="31817" y="4911"/>
                        </a:lnTo>
                        <a:cubicBezTo>
                          <a:pt x="24008" y="-2140"/>
                          <a:pt x="11962" y="-1525"/>
                          <a:pt x="4910" y="6283"/>
                        </a:cubicBezTo>
                        <a:cubicBezTo>
                          <a:pt x="-1654" y="13555"/>
                          <a:pt x="-1634" y="24619"/>
                          <a:pt x="4956" y="31866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3" name="Freeform: Shape 542">
                    <a:extLst>
                      <a:ext uri="{FF2B5EF4-FFF2-40B4-BE49-F238E27FC236}">
                        <a16:creationId xmlns:a16="http://schemas.microsoft.com/office/drawing/2014/main" id="{DD75144C-0F8E-87B4-3F21-AC4EAEE2FE29}"/>
                      </a:ext>
                    </a:extLst>
                  </p:cNvPr>
                  <p:cNvSpPr/>
                  <p:nvPr/>
                </p:nvSpPr>
                <p:spPr>
                  <a:xfrm>
                    <a:off x="7752820" y="5634580"/>
                    <a:ext cx="83603" cy="83426"/>
                  </a:xfrm>
                  <a:custGeom>
                    <a:avLst/>
                    <a:gdLst>
                      <a:gd name="connsiteX0" fmla="*/ 19446 w 83603"/>
                      <a:gd name="connsiteY0" fmla="*/ 83407 h 83426"/>
                      <a:gd name="connsiteX1" fmla="*/ 32971 w 83603"/>
                      <a:gd name="connsiteY1" fmla="*/ 77787 h 83426"/>
                      <a:gd name="connsiteX2" fmla="*/ 80025 w 83603"/>
                      <a:gd name="connsiteY2" fmla="*/ 30162 h 83426"/>
                      <a:gd name="connsiteX3" fmla="*/ 75664 w 83603"/>
                      <a:gd name="connsiteY3" fmla="*/ 3577 h 83426"/>
                      <a:gd name="connsiteX4" fmla="*/ 53164 w 83603"/>
                      <a:gd name="connsiteY4" fmla="*/ 3778 h 83426"/>
                      <a:gd name="connsiteX5" fmla="*/ 5539 w 83603"/>
                      <a:gd name="connsiteY5" fmla="*/ 51403 h 83426"/>
                      <a:gd name="connsiteX6" fmla="*/ 5539 w 83603"/>
                      <a:gd name="connsiteY6" fmla="*/ 78264 h 83426"/>
                      <a:gd name="connsiteX7" fmla="*/ 19446 w 83603"/>
                      <a:gd name="connsiteY7" fmla="*/ 83407 h 834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3603" h="83426">
                        <a:moveTo>
                          <a:pt x="19446" y="83407"/>
                        </a:moveTo>
                        <a:cubicBezTo>
                          <a:pt x="24523" y="83411"/>
                          <a:pt x="29392" y="81388"/>
                          <a:pt x="32971" y="77787"/>
                        </a:cubicBezTo>
                        <a:lnTo>
                          <a:pt x="80025" y="30162"/>
                        </a:lnTo>
                        <a:cubicBezTo>
                          <a:pt x="86162" y="21617"/>
                          <a:pt x="84210" y="9714"/>
                          <a:pt x="75664" y="3577"/>
                        </a:cubicBezTo>
                        <a:cubicBezTo>
                          <a:pt x="68922" y="-1265"/>
                          <a:pt x="59819" y="-1184"/>
                          <a:pt x="53164" y="3778"/>
                        </a:cubicBezTo>
                        <a:lnTo>
                          <a:pt x="5539" y="51403"/>
                        </a:lnTo>
                        <a:cubicBezTo>
                          <a:pt x="-1846" y="58834"/>
                          <a:pt x="-1846" y="70833"/>
                          <a:pt x="5539" y="78264"/>
                        </a:cubicBezTo>
                        <a:cubicBezTo>
                          <a:pt x="9290" y="81786"/>
                          <a:pt x="14306" y="83641"/>
                          <a:pt x="19446" y="83407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4" name="Freeform: Shape 543">
                    <a:extLst>
                      <a:ext uri="{FF2B5EF4-FFF2-40B4-BE49-F238E27FC236}">
                        <a16:creationId xmlns:a16="http://schemas.microsoft.com/office/drawing/2014/main" id="{3352957D-A30D-14FD-6862-DC8117D451CE}"/>
                      </a:ext>
                    </a:extLst>
                  </p:cNvPr>
                  <p:cNvSpPr/>
                  <p:nvPr/>
                </p:nvSpPr>
                <p:spPr>
                  <a:xfrm>
                    <a:off x="7177811" y="5877436"/>
                    <a:ext cx="104775" cy="38100"/>
                  </a:xfrm>
                  <a:custGeom>
                    <a:avLst/>
                    <a:gdLst>
                      <a:gd name="connsiteX0" fmla="*/ 85725 w 104775"/>
                      <a:gd name="connsiteY0" fmla="*/ 0 h 38100"/>
                      <a:gd name="connsiteX1" fmla="*/ 19050 w 104775"/>
                      <a:gd name="connsiteY1" fmla="*/ 0 h 38100"/>
                      <a:gd name="connsiteX2" fmla="*/ 0 w 104775"/>
                      <a:gd name="connsiteY2" fmla="*/ 19050 h 38100"/>
                      <a:gd name="connsiteX3" fmla="*/ 19050 w 104775"/>
                      <a:gd name="connsiteY3" fmla="*/ 38100 h 38100"/>
                      <a:gd name="connsiteX4" fmla="*/ 85725 w 104775"/>
                      <a:gd name="connsiteY4" fmla="*/ 38100 h 38100"/>
                      <a:gd name="connsiteX5" fmla="*/ 104775 w 104775"/>
                      <a:gd name="connsiteY5" fmla="*/ 19050 h 38100"/>
                      <a:gd name="connsiteX6" fmla="*/ 85725 w 104775"/>
                      <a:gd name="connsiteY6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775" h="38100">
                        <a:moveTo>
                          <a:pt x="85725" y="0"/>
                        </a:moveTo>
                        <a:lnTo>
                          <a:pt x="19050" y="0"/>
                        </a:lnTo>
                        <a:cubicBezTo>
                          <a:pt x="8529" y="0"/>
                          <a:pt x="0" y="8529"/>
                          <a:pt x="0" y="19050"/>
                        </a:cubicBezTo>
                        <a:cubicBezTo>
                          <a:pt x="0" y="29571"/>
                          <a:pt x="8529" y="38100"/>
                          <a:pt x="19050" y="38100"/>
                        </a:cubicBezTo>
                        <a:lnTo>
                          <a:pt x="85725" y="38100"/>
                        </a:lnTo>
                        <a:cubicBezTo>
                          <a:pt x="96246" y="38100"/>
                          <a:pt x="104775" y="29571"/>
                          <a:pt x="104775" y="19050"/>
                        </a:cubicBezTo>
                        <a:cubicBezTo>
                          <a:pt x="104775" y="8529"/>
                          <a:pt x="96246" y="0"/>
                          <a:pt x="85725" y="0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5" name="Freeform: Shape 544">
                    <a:extLst>
                      <a:ext uri="{FF2B5EF4-FFF2-40B4-BE49-F238E27FC236}">
                        <a16:creationId xmlns:a16="http://schemas.microsoft.com/office/drawing/2014/main" id="{9E6426BA-458B-4795-D4E5-52AA0E9D4126}"/>
                      </a:ext>
                    </a:extLst>
                  </p:cNvPr>
                  <p:cNvSpPr/>
                  <p:nvPr/>
                </p:nvSpPr>
                <p:spPr>
                  <a:xfrm>
                    <a:off x="7279546" y="6078976"/>
                    <a:ext cx="85249" cy="85725"/>
                  </a:xfrm>
                  <a:custGeom>
                    <a:avLst/>
                    <a:gdLst>
                      <a:gd name="connsiteX0" fmla="*/ 53808 w 85249"/>
                      <a:gd name="connsiteY0" fmla="*/ 4581 h 85725"/>
                      <a:gd name="connsiteX1" fmla="*/ 6659 w 85249"/>
                      <a:gd name="connsiteY1" fmla="*/ 52206 h 85725"/>
                      <a:gd name="connsiteX2" fmla="*/ 4581 w 85249"/>
                      <a:gd name="connsiteY2" fmla="*/ 79066 h 85725"/>
                      <a:gd name="connsiteX3" fmla="*/ 31442 w 85249"/>
                      <a:gd name="connsiteY3" fmla="*/ 81144 h 85725"/>
                      <a:gd name="connsiteX4" fmla="*/ 33520 w 85249"/>
                      <a:gd name="connsiteY4" fmla="*/ 79066 h 85725"/>
                      <a:gd name="connsiteX5" fmla="*/ 80669 w 85249"/>
                      <a:gd name="connsiteY5" fmla="*/ 31441 h 85725"/>
                      <a:gd name="connsiteX6" fmla="*/ 78590 w 85249"/>
                      <a:gd name="connsiteY6" fmla="*/ 4581 h 85725"/>
                      <a:gd name="connsiteX7" fmla="*/ 53808 w 85249"/>
                      <a:gd name="connsiteY7" fmla="*/ 4581 h 85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5249" h="85725">
                        <a:moveTo>
                          <a:pt x="53808" y="4581"/>
                        </a:moveTo>
                        <a:lnTo>
                          <a:pt x="6659" y="52206"/>
                        </a:lnTo>
                        <a:cubicBezTo>
                          <a:pt x="-1332" y="59049"/>
                          <a:pt x="-2263" y="71075"/>
                          <a:pt x="4581" y="79066"/>
                        </a:cubicBezTo>
                        <a:cubicBezTo>
                          <a:pt x="11425" y="87058"/>
                          <a:pt x="23451" y="87987"/>
                          <a:pt x="31442" y="81144"/>
                        </a:cubicBezTo>
                        <a:cubicBezTo>
                          <a:pt x="32187" y="80506"/>
                          <a:pt x="32882" y="79811"/>
                          <a:pt x="33520" y="79066"/>
                        </a:cubicBezTo>
                        <a:lnTo>
                          <a:pt x="80669" y="31441"/>
                        </a:lnTo>
                        <a:cubicBezTo>
                          <a:pt x="87512" y="23450"/>
                          <a:pt x="86582" y="11424"/>
                          <a:pt x="78590" y="4581"/>
                        </a:cubicBezTo>
                        <a:cubicBezTo>
                          <a:pt x="71459" y="-1527"/>
                          <a:pt x="60941" y="-1527"/>
                          <a:pt x="53808" y="4581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6" name="Freeform: Shape 545">
                    <a:extLst>
                      <a:ext uri="{FF2B5EF4-FFF2-40B4-BE49-F238E27FC236}">
                        <a16:creationId xmlns:a16="http://schemas.microsoft.com/office/drawing/2014/main" id="{032324E9-853C-C81A-86C8-7FEE6874D0D0}"/>
                      </a:ext>
                    </a:extLst>
                  </p:cNvPr>
                  <p:cNvSpPr/>
                  <p:nvPr/>
                </p:nvSpPr>
                <p:spPr>
                  <a:xfrm>
                    <a:off x="7752602" y="6073654"/>
                    <a:ext cx="87546" cy="87626"/>
                  </a:xfrm>
                  <a:custGeom>
                    <a:avLst/>
                    <a:gdLst>
                      <a:gd name="connsiteX0" fmla="*/ 33190 w 87546"/>
                      <a:gd name="connsiteY0" fmla="*/ 6283 h 87626"/>
                      <a:gd name="connsiteX1" fmla="*/ 6283 w 87546"/>
                      <a:gd name="connsiteY1" fmla="*/ 4911 h 87626"/>
                      <a:gd name="connsiteX2" fmla="*/ 4911 w 87546"/>
                      <a:gd name="connsiteY2" fmla="*/ 31817 h 87626"/>
                      <a:gd name="connsiteX3" fmla="*/ 6234 w 87546"/>
                      <a:gd name="connsiteY3" fmla="*/ 33144 h 87626"/>
                      <a:gd name="connsiteX4" fmla="*/ 53859 w 87546"/>
                      <a:gd name="connsiteY4" fmla="*/ 80769 h 87626"/>
                      <a:gd name="connsiteX5" fmla="*/ 80689 w 87546"/>
                      <a:gd name="connsiteY5" fmla="*/ 83213 h 87626"/>
                      <a:gd name="connsiteX6" fmla="*/ 83133 w 87546"/>
                      <a:gd name="connsiteY6" fmla="*/ 56384 h 87626"/>
                      <a:gd name="connsiteX7" fmla="*/ 80052 w 87546"/>
                      <a:gd name="connsiteY7" fmla="*/ 53432 h 876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7546" h="87626">
                        <a:moveTo>
                          <a:pt x="33190" y="6283"/>
                        </a:moveTo>
                        <a:cubicBezTo>
                          <a:pt x="26139" y="-1525"/>
                          <a:pt x="14093" y="-2140"/>
                          <a:pt x="6283" y="4911"/>
                        </a:cubicBezTo>
                        <a:cubicBezTo>
                          <a:pt x="-1525" y="11961"/>
                          <a:pt x="-2140" y="24007"/>
                          <a:pt x="4911" y="31817"/>
                        </a:cubicBezTo>
                        <a:cubicBezTo>
                          <a:pt x="5330" y="32280"/>
                          <a:pt x="5772" y="32724"/>
                          <a:pt x="6234" y="33144"/>
                        </a:cubicBezTo>
                        <a:lnTo>
                          <a:pt x="53859" y="80769"/>
                        </a:lnTo>
                        <a:cubicBezTo>
                          <a:pt x="60593" y="88853"/>
                          <a:pt x="72605" y="89947"/>
                          <a:pt x="80689" y="83213"/>
                        </a:cubicBezTo>
                        <a:cubicBezTo>
                          <a:pt x="88773" y="76480"/>
                          <a:pt x="89866" y="64468"/>
                          <a:pt x="83133" y="56384"/>
                        </a:cubicBezTo>
                        <a:cubicBezTo>
                          <a:pt x="82219" y="55288"/>
                          <a:pt x="81187" y="54298"/>
                          <a:pt x="80052" y="53432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47" name="Freeform: Shape 546">
                    <a:extLst>
                      <a:ext uri="{FF2B5EF4-FFF2-40B4-BE49-F238E27FC236}">
                        <a16:creationId xmlns:a16="http://schemas.microsoft.com/office/drawing/2014/main" id="{68217336-8228-42BE-7D6B-85F625B488AD}"/>
                      </a:ext>
                    </a:extLst>
                  </p:cNvPr>
                  <p:cNvSpPr/>
                  <p:nvPr/>
                </p:nvSpPr>
                <p:spPr>
                  <a:xfrm>
                    <a:off x="7832655" y="5876769"/>
                    <a:ext cx="104775" cy="38100"/>
                  </a:xfrm>
                  <a:custGeom>
                    <a:avLst/>
                    <a:gdLst>
                      <a:gd name="connsiteX0" fmla="*/ 85725 w 104775"/>
                      <a:gd name="connsiteY0" fmla="*/ 0 h 38100"/>
                      <a:gd name="connsiteX1" fmla="*/ 19050 w 104775"/>
                      <a:gd name="connsiteY1" fmla="*/ 0 h 38100"/>
                      <a:gd name="connsiteX2" fmla="*/ 0 w 104775"/>
                      <a:gd name="connsiteY2" fmla="*/ 19050 h 38100"/>
                      <a:gd name="connsiteX3" fmla="*/ 19050 w 104775"/>
                      <a:gd name="connsiteY3" fmla="*/ 38100 h 38100"/>
                      <a:gd name="connsiteX4" fmla="*/ 85725 w 104775"/>
                      <a:gd name="connsiteY4" fmla="*/ 38100 h 38100"/>
                      <a:gd name="connsiteX5" fmla="*/ 104775 w 104775"/>
                      <a:gd name="connsiteY5" fmla="*/ 19050 h 38100"/>
                      <a:gd name="connsiteX6" fmla="*/ 85725 w 104775"/>
                      <a:gd name="connsiteY6" fmla="*/ 0 h 38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775" h="38100">
                        <a:moveTo>
                          <a:pt x="85725" y="0"/>
                        </a:moveTo>
                        <a:lnTo>
                          <a:pt x="19050" y="0"/>
                        </a:lnTo>
                        <a:cubicBezTo>
                          <a:pt x="8529" y="0"/>
                          <a:pt x="0" y="8529"/>
                          <a:pt x="0" y="19050"/>
                        </a:cubicBezTo>
                        <a:cubicBezTo>
                          <a:pt x="0" y="29571"/>
                          <a:pt x="8529" y="38100"/>
                          <a:pt x="19050" y="38100"/>
                        </a:cubicBezTo>
                        <a:lnTo>
                          <a:pt x="85725" y="38100"/>
                        </a:lnTo>
                        <a:cubicBezTo>
                          <a:pt x="96246" y="38100"/>
                          <a:pt x="104775" y="29571"/>
                          <a:pt x="104775" y="19050"/>
                        </a:cubicBezTo>
                        <a:cubicBezTo>
                          <a:pt x="104775" y="8529"/>
                          <a:pt x="96246" y="0"/>
                          <a:pt x="85725" y="0"/>
                        </a:cubicBezTo>
                        <a:close/>
                      </a:path>
                    </a:pathLst>
                  </a:custGeom>
                  <a:solidFill>
                    <a:srgbClr val="A5A5A5"/>
                  </a:solidFill>
                  <a:ln w="19050" cap="rnd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36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335" name="Arc 317">
                  <a:extLst>
                    <a:ext uri="{FF2B5EF4-FFF2-40B4-BE49-F238E27FC236}">
                      <a16:creationId xmlns:a16="http://schemas.microsoft.com/office/drawing/2014/main" id="{819B6532-1C69-3AAA-4597-4C6331E3603F}"/>
                    </a:ext>
                  </a:extLst>
                </p:cNvPr>
                <p:cNvSpPr/>
                <p:nvPr/>
              </p:nvSpPr>
              <p:spPr>
                <a:xfrm rot="8690262">
                  <a:off x="14902372" y="19287968"/>
                  <a:ext cx="4421333" cy="2853676"/>
                </a:xfrm>
                <a:prstGeom prst="arc">
                  <a:avLst>
                    <a:gd name="adj1" fmla="val 16200000"/>
                    <a:gd name="adj2" fmla="val 385334"/>
                  </a:avLst>
                </a:prstGeom>
                <a:noFill/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ysDot"/>
                  <a:miter/>
                  <a:headEnd type="arrow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4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cxnSp>
              <p:nvCxnSpPr>
                <p:cNvPr id="336" name="Straight Arrow Connector 318">
                  <a:extLst>
                    <a:ext uri="{FF2B5EF4-FFF2-40B4-BE49-F238E27FC236}">
                      <a16:creationId xmlns:a16="http://schemas.microsoft.com/office/drawing/2014/main" id="{354CFBC9-D220-4F9D-A2A5-22508B49BD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209208" y="21109153"/>
                  <a:ext cx="0" cy="126322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  <a:miter/>
                  <a:headEnd type="arrow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376" name="Group 19">
              <a:extLst>
                <a:ext uri="{FF2B5EF4-FFF2-40B4-BE49-F238E27FC236}">
                  <a16:creationId xmlns:a16="http://schemas.microsoft.com/office/drawing/2014/main" id="{A38853BB-6D92-7406-7864-A40593327570}"/>
                </a:ext>
              </a:extLst>
            </p:cNvPr>
            <p:cNvGrpSpPr/>
            <p:nvPr/>
          </p:nvGrpSpPr>
          <p:grpSpPr>
            <a:xfrm>
              <a:off x="17503930" y="29246176"/>
              <a:ext cx="1058346" cy="837794"/>
              <a:chOff x="3883716" y="6044991"/>
              <a:chExt cx="479966" cy="476830"/>
            </a:xfrm>
          </p:grpSpPr>
          <p:sp>
            <p:nvSpPr>
              <p:cNvPr id="377" name="Freeform: Shape 12">
                <a:extLst>
                  <a:ext uri="{FF2B5EF4-FFF2-40B4-BE49-F238E27FC236}">
                    <a16:creationId xmlns:a16="http://schemas.microsoft.com/office/drawing/2014/main" id="{BB59DA88-D1E3-B191-B019-B010A11CFE42}"/>
                  </a:ext>
                </a:extLst>
              </p:cNvPr>
              <p:cNvSpPr/>
              <p:nvPr/>
            </p:nvSpPr>
            <p:spPr>
              <a:xfrm>
                <a:off x="4130596" y="6058756"/>
                <a:ext cx="70443" cy="95643"/>
              </a:xfrm>
              <a:custGeom>
                <a:avLst/>
                <a:gdLst>
                  <a:gd name="connsiteX0" fmla="*/ 24059 w 70443"/>
                  <a:gd name="connsiteY0" fmla="*/ 95644 h 95643"/>
                  <a:gd name="connsiteX1" fmla="*/ 70443 w 70443"/>
                  <a:gd name="connsiteY1" fmla="*/ 23506 h 95643"/>
                  <a:gd name="connsiteX2" fmla="*/ 42234 w 70443"/>
                  <a:gd name="connsiteY2" fmla="*/ 0 h 95643"/>
                  <a:gd name="connsiteX3" fmla="*/ 0 w 70443"/>
                  <a:gd name="connsiteY3" fmla="*/ 47519 h 95643"/>
                  <a:gd name="connsiteX4" fmla="*/ 24059 w 70443"/>
                  <a:gd name="connsiteY4" fmla="*/ 95644 h 9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43" h="95643" fill="none" extrusionOk="0">
                    <a:moveTo>
                      <a:pt x="24059" y="95644"/>
                    </a:moveTo>
                    <a:cubicBezTo>
                      <a:pt x="37970" y="71752"/>
                      <a:pt x="60391" y="44202"/>
                      <a:pt x="70443" y="23506"/>
                    </a:cubicBezTo>
                    <a:cubicBezTo>
                      <a:pt x="63036" y="19763"/>
                      <a:pt x="53017" y="3577"/>
                      <a:pt x="42234" y="0"/>
                    </a:cubicBezTo>
                    <a:cubicBezTo>
                      <a:pt x="32864" y="11124"/>
                      <a:pt x="11930" y="23113"/>
                      <a:pt x="0" y="47519"/>
                    </a:cubicBezTo>
                    <a:cubicBezTo>
                      <a:pt x="11194" y="62250"/>
                      <a:pt x="9336" y="79307"/>
                      <a:pt x="24059" y="95644"/>
                    </a:cubicBezTo>
                    <a:close/>
                  </a:path>
                  <a:path w="70443" h="95643" stroke="0" extrusionOk="0">
                    <a:moveTo>
                      <a:pt x="24059" y="95644"/>
                    </a:moveTo>
                    <a:cubicBezTo>
                      <a:pt x="39716" y="67193"/>
                      <a:pt x="55639" y="46611"/>
                      <a:pt x="70443" y="23506"/>
                    </a:cubicBezTo>
                    <a:cubicBezTo>
                      <a:pt x="58651" y="16575"/>
                      <a:pt x="51853" y="6944"/>
                      <a:pt x="42234" y="0"/>
                    </a:cubicBezTo>
                    <a:cubicBezTo>
                      <a:pt x="35060" y="18338"/>
                      <a:pt x="10785" y="33591"/>
                      <a:pt x="0" y="47519"/>
                    </a:cubicBezTo>
                    <a:cubicBezTo>
                      <a:pt x="8886" y="58439"/>
                      <a:pt x="10743" y="82937"/>
                      <a:pt x="24059" y="95644"/>
                    </a:cubicBezTo>
                    <a:close/>
                  </a:path>
                </a:pathLst>
              </a:custGeom>
              <a:solidFill>
                <a:srgbClr val="1FC2A7">
                  <a:alpha val="50000"/>
                </a:srgbClr>
              </a:solidFill>
              <a:ln>
                <a:solidFill>
                  <a:srgbClr val="2D3E50"/>
                </a:solidFill>
                <a:extLst>
                  <a:ext uri="{C807C97D-BFC1-408E-A445-0C87EB9F89A2}">
                    <ask:lineSketchStyleProps xmlns:ask="http://schemas.microsoft.com/office/drawing/2018/sketchyshapes" sd="1380560812">
                      <a:custGeom>
                        <a:avLst/>
                        <a:gdLst>
                          <a:gd name="connsiteX0" fmla="*/ 24059 w 70443"/>
                          <a:gd name="connsiteY0" fmla="*/ 95644 h 95643"/>
                          <a:gd name="connsiteX1" fmla="*/ 70443 w 70443"/>
                          <a:gd name="connsiteY1" fmla="*/ 23506 h 95643"/>
                          <a:gd name="connsiteX2" fmla="*/ 42234 w 70443"/>
                          <a:gd name="connsiteY2" fmla="*/ 0 h 95643"/>
                          <a:gd name="connsiteX3" fmla="*/ 0 w 70443"/>
                          <a:gd name="connsiteY3" fmla="*/ 47519 h 95643"/>
                          <a:gd name="connsiteX4" fmla="*/ 24059 w 70443"/>
                          <a:gd name="connsiteY4" fmla="*/ 95644 h 956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0443" h="95643">
                            <a:moveTo>
                              <a:pt x="24059" y="95644"/>
                            </a:moveTo>
                            <a:lnTo>
                              <a:pt x="70443" y="23506"/>
                            </a:lnTo>
                            <a:lnTo>
                              <a:pt x="42234" y="0"/>
                            </a:lnTo>
                            <a:lnTo>
                              <a:pt x="0" y="47519"/>
                            </a:lnTo>
                            <a:lnTo>
                              <a:pt x="24059" y="95644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78" name="Freeform: Shape 13">
                <a:extLst>
                  <a:ext uri="{FF2B5EF4-FFF2-40B4-BE49-F238E27FC236}">
                    <a16:creationId xmlns:a16="http://schemas.microsoft.com/office/drawing/2014/main" id="{3916F1E4-B1CF-2577-A734-64F86D8D0E1B}"/>
                  </a:ext>
                </a:extLst>
              </p:cNvPr>
              <p:cNvSpPr/>
              <p:nvPr/>
            </p:nvSpPr>
            <p:spPr>
              <a:xfrm>
                <a:off x="4083163" y="6044991"/>
                <a:ext cx="81066" cy="51692"/>
              </a:xfrm>
              <a:custGeom>
                <a:avLst/>
                <a:gdLst>
                  <a:gd name="connsiteX0" fmla="*/ 40533 w 81066"/>
                  <a:gd name="connsiteY0" fmla="*/ 51693 h 51692"/>
                  <a:gd name="connsiteX1" fmla="*/ 81066 w 81066"/>
                  <a:gd name="connsiteY1" fmla="*/ 6093 h 51692"/>
                  <a:gd name="connsiteX2" fmla="*/ 72386 w 81066"/>
                  <a:gd name="connsiteY2" fmla="*/ 3920 h 51692"/>
                  <a:gd name="connsiteX3" fmla="*/ 8681 w 81066"/>
                  <a:gd name="connsiteY3" fmla="*/ 3920 h 51692"/>
                  <a:gd name="connsiteX4" fmla="*/ 0 w 81066"/>
                  <a:gd name="connsiteY4" fmla="*/ 6093 h 51692"/>
                  <a:gd name="connsiteX5" fmla="*/ 40533 w 81066"/>
                  <a:gd name="connsiteY5" fmla="*/ 51693 h 51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1066" h="51692" fill="none" extrusionOk="0">
                    <a:moveTo>
                      <a:pt x="40533" y="51693"/>
                    </a:moveTo>
                    <a:cubicBezTo>
                      <a:pt x="54652" y="32338"/>
                      <a:pt x="75282" y="18794"/>
                      <a:pt x="81066" y="6093"/>
                    </a:cubicBezTo>
                    <a:cubicBezTo>
                      <a:pt x="78449" y="6191"/>
                      <a:pt x="76647" y="4519"/>
                      <a:pt x="72386" y="3920"/>
                    </a:cubicBezTo>
                    <a:cubicBezTo>
                      <a:pt x="48036" y="-5840"/>
                      <a:pt x="28703" y="-4432"/>
                      <a:pt x="8681" y="3920"/>
                    </a:cubicBezTo>
                    <a:cubicBezTo>
                      <a:pt x="5904" y="4739"/>
                      <a:pt x="3696" y="4505"/>
                      <a:pt x="0" y="6093"/>
                    </a:cubicBezTo>
                    <a:cubicBezTo>
                      <a:pt x="12837" y="16043"/>
                      <a:pt x="29617" y="44105"/>
                      <a:pt x="40533" y="51693"/>
                    </a:cubicBezTo>
                    <a:close/>
                  </a:path>
                  <a:path w="81066" h="51692" stroke="0" extrusionOk="0">
                    <a:moveTo>
                      <a:pt x="40533" y="51693"/>
                    </a:moveTo>
                    <a:cubicBezTo>
                      <a:pt x="54671" y="35266"/>
                      <a:pt x="76178" y="22377"/>
                      <a:pt x="81066" y="6093"/>
                    </a:cubicBezTo>
                    <a:cubicBezTo>
                      <a:pt x="78501" y="5745"/>
                      <a:pt x="74468" y="3765"/>
                      <a:pt x="72386" y="3920"/>
                    </a:cubicBezTo>
                    <a:cubicBezTo>
                      <a:pt x="51436" y="-4278"/>
                      <a:pt x="34490" y="-4039"/>
                      <a:pt x="8681" y="3920"/>
                    </a:cubicBezTo>
                    <a:cubicBezTo>
                      <a:pt x="4838" y="5429"/>
                      <a:pt x="1927" y="5062"/>
                      <a:pt x="0" y="6093"/>
                    </a:cubicBezTo>
                    <a:cubicBezTo>
                      <a:pt x="14883" y="13538"/>
                      <a:pt x="25800" y="40127"/>
                      <a:pt x="40533" y="51693"/>
                    </a:cubicBezTo>
                    <a:close/>
                  </a:path>
                </a:pathLst>
              </a:custGeom>
              <a:solidFill>
                <a:srgbClr val="1FC2A7">
                  <a:alpha val="50000"/>
                </a:srgbClr>
              </a:solidFill>
              <a:ln>
                <a:solidFill>
                  <a:srgbClr val="2D3E50"/>
                </a:solidFill>
                <a:extLst>
                  <a:ext uri="{C807C97D-BFC1-408E-A445-0C87EB9F89A2}">
                    <ask:lineSketchStyleProps xmlns:ask="http://schemas.microsoft.com/office/drawing/2018/sketchyshapes" sd="3555979982">
                      <a:custGeom>
                        <a:avLst/>
                        <a:gdLst>
                          <a:gd name="connsiteX0" fmla="*/ 40533 w 81066"/>
                          <a:gd name="connsiteY0" fmla="*/ 51693 h 51692"/>
                          <a:gd name="connsiteX1" fmla="*/ 81066 w 81066"/>
                          <a:gd name="connsiteY1" fmla="*/ 6093 h 51692"/>
                          <a:gd name="connsiteX2" fmla="*/ 72386 w 81066"/>
                          <a:gd name="connsiteY2" fmla="*/ 3920 h 51692"/>
                          <a:gd name="connsiteX3" fmla="*/ 8681 w 81066"/>
                          <a:gd name="connsiteY3" fmla="*/ 3920 h 51692"/>
                          <a:gd name="connsiteX4" fmla="*/ 0 w 81066"/>
                          <a:gd name="connsiteY4" fmla="*/ 6093 h 516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81066" h="51692">
                            <a:moveTo>
                              <a:pt x="40533" y="51693"/>
                            </a:moveTo>
                            <a:lnTo>
                              <a:pt x="81066" y="6093"/>
                            </a:lnTo>
                            <a:lnTo>
                              <a:pt x="72386" y="3920"/>
                            </a:lnTo>
                            <a:cubicBezTo>
                              <a:pt x="51472" y="-1307"/>
                              <a:pt x="29594" y="-1307"/>
                              <a:pt x="8681" y="3920"/>
                            </a:cubicBezTo>
                            <a:lnTo>
                              <a:pt x="0" y="6093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79" name="Freeform: Shape 15">
                <a:extLst>
                  <a:ext uri="{FF2B5EF4-FFF2-40B4-BE49-F238E27FC236}">
                    <a16:creationId xmlns:a16="http://schemas.microsoft.com/office/drawing/2014/main" id="{9361DB27-27E0-592E-3185-A2711AC0BB9B}"/>
                  </a:ext>
                </a:extLst>
              </p:cNvPr>
              <p:cNvSpPr/>
              <p:nvPr/>
            </p:nvSpPr>
            <p:spPr>
              <a:xfrm>
                <a:off x="4046354" y="6058756"/>
                <a:ext cx="70443" cy="95643"/>
              </a:xfrm>
              <a:custGeom>
                <a:avLst/>
                <a:gdLst>
                  <a:gd name="connsiteX0" fmla="*/ 70443 w 70443"/>
                  <a:gd name="connsiteY0" fmla="*/ 47519 h 95643"/>
                  <a:gd name="connsiteX1" fmla="*/ 28210 w 70443"/>
                  <a:gd name="connsiteY1" fmla="*/ 0 h 95643"/>
                  <a:gd name="connsiteX2" fmla="*/ 0 w 70443"/>
                  <a:gd name="connsiteY2" fmla="*/ 23506 h 95643"/>
                  <a:gd name="connsiteX3" fmla="*/ 46384 w 70443"/>
                  <a:gd name="connsiteY3" fmla="*/ 95644 h 95643"/>
                  <a:gd name="connsiteX4" fmla="*/ 70443 w 70443"/>
                  <a:gd name="connsiteY4" fmla="*/ 47519 h 95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43" h="95643" fill="none" extrusionOk="0">
                    <a:moveTo>
                      <a:pt x="70443" y="47519"/>
                    </a:moveTo>
                    <a:cubicBezTo>
                      <a:pt x="50298" y="26421"/>
                      <a:pt x="43999" y="17041"/>
                      <a:pt x="28210" y="0"/>
                    </a:cubicBezTo>
                    <a:cubicBezTo>
                      <a:pt x="18196" y="13320"/>
                      <a:pt x="5974" y="17207"/>
                      <a:pt x="0" y="23506"/>
                    </a:cubicBezTo>
                    <a:cubicBezTo>
                      <a:pt x="18514" y="49907"/>
                      <a:pt x="32421" y="75650"/>
                      <a:pt x="46384" y="95644"/>
                    </a:cubicBezTo>
                    <a:cubicBezTo>
                      <a:pt x="52759" y="77047"/>
                      <a:pt x="60228" y="71027"/>
                      <a:pt x="70443" y="47519"/>
                    </a:cubicBezTo>
                    <a:close/>
                  </a:path>
                  <a:path w="70443" h="95643" stroke="0" extrusionOk="0">
                    <a:moveTo>
                      <a:pt x="70443" y="47519"/>
                    </a:moveTo>
                    <a:cubicBezTo>
                      <a:pt x="45531" y="29484"/>
                      <a:pt x="46537" y="14027"/>
                      <a:pt x="28210" y="0"/>
                    </a:cubicBezTo>
                    <a:cubicBezTo>
                      <a:pt x="22975" y="6959"/>
                      <a:pt x="10572" y="12883"/>
                      <a:pt x="0" y="23506"/>
                    </a:cubicBezTo>
                    <a:cubicBezTo>
                      <a:pt x="17730" y="44198"/>
                      <a:pt x="24401" y="79164"/>
                      <a:pt x="46384" y="95644"/>
                    </a:cubicBezTo>
                    <a:cubicBezTo>
                      <a:pt x="53228" y="70228"/>
                      <a:pt x="68456" y="59158"/>
                      <a:pt x="70443" y="47519"/>
                    </a:cubicBezTo>
                    <a:close/>
                  </a:path>
                </a:pathLst>
              </a:custGeom>
              <a:solidFill>
                <a:srgbClr val="1FC2A7">
                  <a:alpha val="50000"/>
                </a:srgbClr>
              </a:solidFill>
              <a:ln>
                <a:solidFill>
                  <a:srgbClr val="2D3E50"/>
                </a:solidFill>
                <a:extLst>
                  <a:ext uri="{C807C97D-BFC1-408E-A445-0C87EB9F89A2}">
                    <ask:lineSketchStyleProps xmlns:ask="http://schemas.microsoft.com/office/drawing/2018/sketchyshapes" sd="764129245">
                      <a:custGeom>
                        <a:avLst/>
                        <a:gdLst>
                          <a:gd name="connsiteX0" fmla="*/ 70443 w 70443"/>
                          <a:gd name="connsiteY0" fmla="*/ 47519 h 95643"/>
                          <a:gd name="connsiteX1" fmla="*/ 28210 w 70443"/>
                          <a:gd name="connsiteY1" fmla="*/ 0 h 95643"/>
                          <a:gd name="connsiteX2" fmla="*/ 0 w 70443"/>
                          <a:gd name="connsiteY2" fmla="*/ 23506 h 95643"/>
                          <a:gd name="connsiteX3" fmla="*/ 46384 w 70443"/>
                          <a:gd name="connsiteY3" fmla="*/ 95644 h 95643"/>
                          <a:gd name="connsiteX4" fmla="*/ 70443 w 70443"/>
                          <a:gd name="connsiteY4" fmla="*/ 47519 h 9564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0443" h="95643">
                            <a:moveTo>
                              <a:pt x="70443" y="47519"/>
                            </a:moveTo>
                            <a:lnTo>
                              <a:pt x="28210" y="0"/>
                            </a:lnTo>
                            <a:lnTo>
                              <a:pt x="0" y="23506"/>
                            </a:lnTo>
                            <a:lnTo>
                              <a:pt x="46384" y="95644"/>
                            </a:lnTo>
                            <a:lnTo>
                              <a:pt x="70443" y="47519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0" name="Freeform: Shape 16">
                <a:extLst>
                  <a:ext uri="{FF2B5EF4-FFF2-40B4-BE49-F238E27FC236}">
                    <a16:creationId xmlns:a16="http://schemas.microsoft.com/office/drawing/2014/main" id="{F51520C0-311A-79D2-EA9D-D42336C4FAFF}"/>
                  </a:ext>
                </a:extLst>
              </p:cNvPr>
              <p:cNvSpPr/>
              <p:nvPr/>
            </p:nvSpPr>
            <p:spPr>
              <a:xfrm>
                <a:off x="4129461" y="6084706"/>
                <a:ext cx="234221" cy="437115"/>
              </a:xfrm>
              <a:custGeom>
                <a:avLst/>
                <a:gdLst>
                  <a:gd name="connsiteX0" fmla="*/ 233394 w 234221"/>
                  <a:gd name="connsiteY0" fmla="*/ 157141 h 437115"/>
                  <a:gd name="connsiteX1" fmla="*/ 152259 w 234221"/>
                  <a:gd name="connsiteY1" fmla="*/ 21904 h 437115"/>
                  <a:gd name="connsiteX2" fmla="*/ 145382 w 234221"/>
                  <a:gd name="connsiteY2" fmla="*/ 16716 h 437115"/>
                  <a:gd name="connsiteX3" fmla="*/ 83706 w 234221"/>
                  <a:gd name="connsiteY3" fmla="*/ 0 h 437115"/>
                  <a:gd name="connsiteX4" fmla="*/ 29397 w 234221"/>
                  <a:gd name="connsiteY4" fmla="*/ 84450 h 437115"/>
                  <a:gd name="connsiteX5" fmla="*/ 24549 w 234221"/>
                  <a:gd name="connsiteY5" fmla="*/ 87096 h 437115"/>
                  <a:gd name="connsiteX6" fmla="*/ 24238 w 234221"/>
                  <a:gd name="connsiteY6" fmla="*/ 87096 h 437115"/>
                  <a:gd name="connsiteX7" fmla="*/ 19390 w 234221"/>
                  <a:gd name="connsiteY7" fmla="*/ 83920 h 437115"/>
                  <a:gd name="connsiteX8" fmla="*/ 0 w 234221"/>
                  <a:gd name="connsiteY8" fmla="*/ 45075 h 437115"/>
                  <a:gd name="connsiteX9" fmla="*/ 0 w 234221"/>
                  <a:gd name="connsiteY9" fmla="*/ 437115 h 437115"/>
                  <a:gd name="connsiteX10" fmla="*/ 121046 w 234221"/>
                  <a:gd name="connsiteY10" fmla="*/ 437115 h 437115"/>
                  <a:gd name="connsiteX11" fmla="*/ 121046 w 234221"/>
                  <a:gd name="connsiteY11" fmla="*/ 125473 h 437115"/>
                  <a:gd name="connsiteX12" fmla="*/ 121536 w 234221"/>
                  <a:gd name="connsiteY12" fmla="*/ 124810 h 437115"/>
                  <a:gd name="connsiteX13" fmla="*/ 122199 w 234221"/>
                  <a:gd name="connsiteY13" fmla="*/ 125300 h 437115"/>
                  <a:gd name="connsiteX14" fmla="*/ 126810 w 234221"/>
                  <a:gd name="connsiteY14" fmla="*/ 150501 h 437115"/>
                  <a:gd name="connsiteX15" fmla="*/ 158398 w 234221"/>
                  <a:gd name="connsiteY15" fmla="*/ 203144 h 437115"/>
                  <a:gd name="connsiteX16" fmla="*/ 166306 w 234221"/>
                  <a:gd name="connsiteY16" fmla="*/ 205118 h 437115"/>
                  <a:gd name="connsiteX17" fmla="*/ 166358 w 234221"/>
                  <a:gd name="connsiteY17" fmla="*/ 205087 h 437115"/>
                  <a:gd name="connsiteX18" fmla="*/ 231492 w 234221"/>
                  <a:gd name="connsiteY18" fmla="*/ 165015 h 437115"/>
                  <a:gd name="connsiteX19" fmla="*/ 233394 w 234221"/>
                  <a:gd name="connsiteY19" fmla="*/ 157141 h 437115"/>
                  <a:gd name="connsiteX20" fmla="*/ 92226 w 234221"/>
                  <a:gd name="connsiteY20" fmla="*/ 138973 h 437115"/>
                  <a:gd name="connsiteX21" fmla="*/ 40349 w 234221"/>
                  <a:gd name="connsiteY21" fmla="*/ 138973 h 437115"/>
                  <a:gd name="connsiteX22" fmla="*/ 40349 w 234221"/>
                  <a:gd name="connsiteY22" fmla="*/ 127444 h 437115"/>
                  <a:gd name="connsiteX23" fmla="*/ 92226 w 234221"/>
                  <a:gd name="connsiteY23" fmla="*/ 127444 h 437115"/>
                  <a:gd name="connsiteX24" fmla="*/ 92226 w 234221"/>
                  <a:gd name="connsiteY24" fmla="*/ 138973 h 43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34221" h="437115" fill="none" extrusionOk="0">
                    <a:moveTo>
                      <a:pt x="233394" y="157141"/>
                    </a:moveTo>
                    <a:cubicBezTo>
                      <a:pt x="187552" y="96250"/>
                      <a:pt x="178769" y="62346"/>
                      <a:pt x="152259" y="21904"/>
                    </a:cubicBezTo>
                    <a:cubicBezTo>
                      <a:pt x="150616" y="18742"/>
                      <a:pt x="148088" y="16770"/>
                      <a:pt x="145382" y="16716"/>
                    </a:cubicBezTo>
                    <a:cubicBezTo>
                      <a:pt x="126278" y="12980"/>
                      <a:pt x="96372" y="2424"/>
                      <a:pt x="83706" y="0"/>
                    </a:cubicBezTo>
                    <a:cubicBezTo>
                      <a:pt x="57582" y="41785"/>
                      <a:pt x="36983" y="62572"/>
                      <a:pt x="29397" y="84450"/>
                    </a:cubicBezTo>
                    <a:cubicBezTo>
                      <a:pt x="28268" y="85691"/>
                      <a:pt x="26518" y="87638"/>
                      <a:pt x="24549" y="87096"/>
                    </a:cubicBezTo>
                    <a:cubicBezTo>
                      <a:pt x="24460" y="87130"/>
                      <a:pt x="24330" y="87072"/>
                      <a:pt x="24238" y="87096"/>
                    </a:cubicBezTo>
                    <a:cubicBezTo>
                      <a:pt x="22714" y="86789"/>
                      <a:pt x="20471" y="86061"/>
                      <a:pt x="19390" y="83920"/>
                    </a:cubicBezTo>
                    <a:cubicBezTo>
                      <a:pt x="9378" y="71075"/>
                      <a:pt x="8737" y="62498"/>
                      <a:pt x="0" y="45075"/>
                    </a:cubicBezTo>
                    <a:cubicBezTo>
                      <a:pt x="9172" y="134923"/>
                      <a:pt x="-30589" y="266064"/>
                      <a:pt x="0" y="437115"/>
                    </a:cubicBezTo>
                    <a:cubicBezTo>
                      <a:pt x="40906" y="430462"/>
                      <a:pt x="90955" y="447088"/>
                      <a:pt x="121046" y="437115"/>
                    </a:cubicBezTo>
                    <a:cubicBezTo>
                      <a:pt x="100017" y="351881"/>
                      <a:pt x="156592" y="220169"/>
                      <a:pt x="121046" y="125473"/>
                    </a:cubicBezTo>
                    <a:cubicBezTo>
                      <a:pt x="121084" y="125160"/>
                      <a:pt x="121183" y="124942"/>
                      <a:pt x="121536" y="124810"/>
                    </a:cubicBezTo>
                    <a:cubicBezTo>
                      <a:pt x="121920" y="124769"/>
                      <a:pt x="122159" y="124977"/>
                      <a:pt x="122199" y="125300"/>
                    </a:cubicBezTo>
                    <a:cubicBezTo>
                      <a:pt x="125835" y="137646"/>
                      <a:pt x="125214" y="143334"/>
                      <a:pt x="126810" y="150501"/>
                    </a:cubicBezTo>
                    <a:cubicBezTo>
                      <a:pt x="136268" y="159796"/>
                      <a:pt x="146773" y="190197"/>
                      <a:pt x="158398" y="203144"/>
                    </a:cubicBezTo>
                    <a:cubicBezTo>
                      <a:pt x="160650" y="205768"/>
                      <a:pt x="163365" y="205860"/>
                      <a:pt x="166306" y="205118"/>
                    </a:cubicBezTo>
                    <a:cubicBezTo>
                      <a:pt x="166328" y="205107"/>
                      <a:pt x="166342" y="205098"/>
                      <a:pt x="166358" y="205087"/>
                    </a:cubicBezTo>
                    <a:cubicBezTo>
                      <a:pt x="194771" y="180536"/>
                      <a:pt x="212915" y="181054"/>
                      <a:pt x="231492" y="165015"/>
                    </a:cubicBezTo>
                    <a:cubicBezTo>
                      <a:pt x="234324" y="164033"/>
                      <a:pt x="235073" y="159755"/>
                      <a:pt x="233394" y="157141"/>
                    </a:cubicBezTo>
                    <a:close/>
                    <a:moveTo>
                      <a:pt x="92226" y="138973"/>
                    </a:moveTo>
                    <a:cubicBezTo>
                      <a:pt x="79158" y="142707"/>
                      <a:pt x="64763" y="136828"/>
                      <a:pt x="40349" y="138973"/>
                    </a:cubicBezTo>
                    <a:cubicBezTo>
                      <a:pt x="39008" y="133937"/>
                      <a:pt x="40633" y="130456"/>
                      <a:pt x="40349" y="127444"/>
                    </a:cubicBezTo>
                    <a:cubicBezTo>
                      <a:pt x="57934" y="121545"/>
                      <a:pt x="71563" y="131393"/>
                      <a:pt x="92226" y="127444"/>
                    </a:cubicBezTo>
                    <a:cubicBezTo>
                      <a:pt x="93188" y="131496"/>
                      <a:pt x="91283" y="133845"/>
                      <a:pt x="92226" y="138973"/>
                    </a:cubicBezTo>
                    <a:close/>
                  </a:path>
                  <a:path w="234221" h="437115" stroke="0" extrusionOk="0">
                    <a:moveTo>
                      <a:pt x="233394" y="157141"/>
                    </a:moveTo>
                    <a:cubicBezTo>
                      <a:pt x="202725" y="122753"/>
                      <a:pt x="184685" y="56246"/>
                      <a:pt x="152259" y="21904"/>
                    </a:cubicBezTo>
                    <a:cubicBezTo>
                      <a:pt x="150938" y="19978"/>
                      <a:pt x="147429" y="17770"/>
                      <a:pt x="145382" y="16716"/>
                    </a:cubicBezTo>
                    <a:cubicBezTo>
                      <a:pt x="124374" y="17417"/>
                      <a:pt x="100994" y="-2015"/>
                      <a:pt x="83706" y="0"/>
                    </a:cubicBezTo>
                    <a:cubicBezTo>
                      <a:pt x="74208" y="25539"/>
                      <a:pt x="40632" y="56011"/>
                      <a:pt x="29397" y="84450"/>
                    </a:cubicBezTo>
                    <a:cubicBezTo>
                      <a:pt x="28712" y="86128"/>
                      <a:pt x="26560" y="87007"/>
                      <a:pt x="24549" y="87096"/>
                    </a:cubicBezTo>
                    <a:cubicBezTo>
                      <a:pt x="24436" y="87123"/>
                      <a:pt x="24309" y="87089"/>
                      <a:pt x="24238" y="87096"/>
                    </a:cubicBezTo>
                    <a:cubicBezTo>
                      <a:pt x="22370" y="86749"/>
                      <a:pt x="20263" y="86014"/>
                      <a:pt x="19390" y="83920"/>
                    </a:cubicBezTo>
                    <a:cubicBezTo>
                      <a:pt x="6700" y="66855"/>
                      <a:pt x="10806" y="62558"/>
                      <a:pt x="0" y="45075"/>
                    </a:cubicBezTo>
                    <a:cubicBezTo>
                      <a:pt x="6458" y="182067"/>
                      <a:pt x="-12792" y="309501"/>
                      <a:pt x="0" y="437115"/>
                    </a:cubicBezTo>
                    <a:cubicBezTo>
                      <a:pt x="28891" y="427366"/>
                      <a:pt x="73674" y="446299"/>
                      <a:pt x="121046" y="437115"/>
                    </a:cubicBezTo>
                    <a:cubicBezTo>
                      <a:pt x="114850" y="293935"/>
                      <a:pt x="131430" y="241148"/>
                      <a:pt x="121046" y="125473"/>
                    </a:cubicBezTo>
                    <a:cubicBezTo>
                      <a:pt x="121016" y="125095"/>
                      <a:pt x="121162" y="124900"/>
                      <a:pt x="121536" y="124810"/>
                    </a:cubicBezTo>
                    <a:cubicBezTo>
                      <a:pt x="121889" y="124779"/>
                      <a:pt x="122153" y="124927"/>
                      <a:pt x="122199" y="125300"/>
                    </a:cubicBezTo>
                    <a:cubicBezTo>
                      <a:pt x="125213" y="132743"/>
                      <a:pt x="122664" y="143899"/>
                      <a:pt x="126810" y="150501"/>
                    </a:cubicBezTo>
                    <a:cubicBezTo>
                      <a:pt x="141639" y="166866"/>
                      <a:pt x="137893" y="181486"/>
                      <a:pt x="158398" y="203144"/>
                    </a:cubicBezTo>
                    <a:cubicBezTo>
                      <a:pt x="159666" y="205502"/>
                      <a:pt x="163755" y="207579"/>
                      <a:pt x="166306" y="205118"/>
                    </a:cubicBezTo>
                    <a:cubicBezTo>
                      <a:pt x="166324" y="205107"/>
                      <a:pt x="166340" y="205097"/>
                      <a:pt x="166358" y="205087"/>
                    </a:cubicBezTo>
                    <a:cubicBezTo>
                      <a:pt x="180917" y="186637"/>
                      <a:pt x="212894" y="179945"/>
                      <a:pt x="231492" y="165015"/>
                    </a:cubicBezTo>
                    <a:cubicBezTo>
                      <a:pt x="234692" y="163153"/>
                      <a:pt x="235482" y="160011"/>
                      <a:pt x="233394" y="157141"/>
                    </a:cubicBezTo>
                    <a:close/>
                    <a:moveTo>
                      <a:pt x="92226" y="138973"/>
                    </a:moveTo>
                    <a:cubicBezTo>
                      <a:pt x="81674" y="145096"/>
                      <a:pt x="56369" y="137446"/>
                      <a:pt x="40349" y="138973"/>
                    </a:cubicBezTo>
                    <a:cubicBezTo>
                      <a:pt x="38972" y="133514"/>
                      <a:pt x="41306" y="129891"/>
                      <a:pt x="40349" y="127444"/>
                    </a:cubicBezTo>
                    <a:cubicBezTo>
                      <a:pt x="53194" y="126222"/>
                      <a:pt x="81233" y="128104"/>
                      <a:pt x="92226" y="127444"/>
                    </a:cubicBezTo>
                    <a:cubicBezTo>
                      <a:pt x="93208" y="130249"/>
                      <a:pt x="91035" y="135114"/>
                      <a:pt x="92226" y="138973"/>
                    </a:cubicBezTo>
                    <a:close/>
                  </a:path>
                </a:pathLst>
              </a:custGeom>
              <a:solidFill>
                <a:srgbClr val="1FC2A7">
                  <a:alpha val="50000"/>
                </a:srgbClr>
              </a:solidFill>
              <a:ln>
                <a:solidFill>
                  <a:srgbClr val="2D3E50"/>
                </a:solidFill>
                <a:extLst>
                  <a:ext uri="{C807C97D-BFC1-408E-A445-0C87EB9F89A2}">
                    <ask:lineSketchStyleProps xmlns:ask="http://schemas.microsoft.com/office/drawing/2018/sketchyshapes" sd="375622321">
                      <a:custGeom>
                        <a:avLst/>
                        <a:gdLst>
                          <a:gd name="connsiteX0" fmla="*/ 233394 w 234221"/>
                          <a:gd name="connsiteY0" fmla="*/ 157141 h 437115"/>
                          <a:gd name="connsiteX1" fmla="*/ 152259 w 234221"/>
                          <a:gd name="connsiteY1" fmla="*/ 21904 h 437115"/>
                          <a:gd name="connsiteX2" fmla="*/ 145382 w 234221"/>
                          <a:gd name="connsiteY2" fmla="*/ 16716 h 437115"/>
                          <a:gd name="connsiteX3" fmla="*/ 83706 w 234221"/>
                          <a:gd name="connsiteY3" fmla="*/ 0 h 437115"/>
                          <a:gd name="connsiteX4" fmla="*/ 29397 w 234221"/>
                          <a:gd name="connsiteY4" fmla="*/ 84450 h 437115"/>
                          <a:gd name="connsiteX5" fmla="*/ 24549 w 234221"/>
                          <a:gd name="connsiteY5" fmla="*/ 87096 h 437115"/>
                          <a:gd name="connsiteX6" fmla="*/ 24238 w 234221"/>
                          <a:gd name="connsiteY6" fmla="*/ 87096 h 437115"/>
                          <a:gd name="connsiteX7" fmla="*/ 19390 w 234221"/>
                          <a:gd name="connsiteY7" fmla="*/ 83920 h 437115"/>
                          <a:gd name="connsiteX8" fmla="*/ 0 w 234221"/>
                          <a:gd name="connsiteY8" fmla="*/ 45075 h 437115"/>
                          <a:gd name="connsiteX9" fmla="*/ 0 w 234221"/>
                          <a:gd name="connsiteY9" fmla="*/ 437115 h 437115"/>
                          <a:gd name="connsiteX10" fmla="*/ 121046 w 234221"/>
                          <a:gd name="connsiteY10" fmla="*/ 437115 h 437115"/>
                          <a:gd name="connsiteX11" fmla="*/ 121046 w 234221"/>
                          <a:gd name="connsiteY11" fmla="*/ 125473 h 437115"/>
                          <a:gd name="connsiteX12" fmla="*/ 121536 w 234221"/>
                          <a:gd name="connsiteY12" fmla="*/ 124810 h 437115"/>
                          <a:gd name="connsiteX13" fmla="*/ 122199 w 234221"/>
                          <a:gd name="connsiteY13" fmla="*/ 125300 h 437115"/>
                          <a:gd name="connsiteX14" fmla="*/ 126810 w 234221"/>
                          <a:gd name="connsiteY14" fmla="*/ 150501 h 437115"/>
                          <a:gd name="connsiteX15" fmla="*/ 158398 w 234221"/>
                          <a:gd name="connsiteY15" fmla="*/ 203144 h 437115"/>
                          <a:gd name="connsiteX16" fmla="*/ 166306 w 234221"/>
                          <a:gd name="connsiteY16" fmla="*/ 205118 h 437115"/>
                          <a:gd name="connsiteX17" fmla="*/ 166358 w 234221"/>
                          <a:gd name="connsiteY17" fmla="*/ 205087 h 437115"/>
                          <a:gd name="connsiteX18" fmla="*/ 231492 w 234221"/>
                          <a:gd name="connsiteY18" fmla="*/ 165015 h 437115"/>
                          <a:gd name="connsiteX19" fmla="*/ 233394 w 234221"/>
                          <a:gd name="connsiteY19" fmla="*/ 157141 h 437115"/>
                          <a:gd name="connsiteX20" fmla="*/ 92226 w 234221"/>
                          <a:gd name="connsiteY20" fmla="*/ 138973 h 437115"/>
                          <a:gd name="connsiteX21" fmla="*/ 40349 w 234221"/>
                          <a:gd name="connsiteY21" fmla="*/ 138973 h 437115"/>
                          <a:gd name="connsiteX22" fmla="*/ 40349 w 234221"/>
                          <a:gd name="connsiteY22" fmla="*/ 127444 h 437115"/>
                          <a:gd name="connsiteX23" fmla="*/ 92226 w 234221"/>
                          <a:gd name="connsiteY23" fmla="*/ 127444 h 437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234221" h="437115">
                            <a:moveTo>
                              <a:pt x="233394" y="157141"/>
                            </a:moveTo>
                            <a:lnTo>
                              <a:pt x="152259" y="21904"/>
                            </a:lnTo>
                            <a:cubicBezTo>
                              <a:pt x="150723" y="19351"/>
                              <a:pt x="148259" y="17492"/>
                              <a:pt x="145382" y="16716"/>
                            </a:cubicBezTo>
                            <a:lnTo>
                              <a:pt x="83706" y="0"/>
                            </a:lnTo>
                            <a:lnTo>
                              <a:pt x="29397" y="84450"/>
                            </a:lnTo>
                            <a:cubicBezTo>
                              <a:pt x="28336" y="86099"/>
                              <a:pt x="26510" y="87096"/>
                              <a:pt x="24549" y="87096"/>
                            </a:cubicBezTo>
                            <a:lnTo>
                              <a:pt x="24238" y="87096"/>
                            </a:lnTo>
                            <a:cubicBezTo>
                              <a:pt x="22169" y="86986"/>
                              <a:pt x="20318" y="85773"/>
                              <a:pt x="19390" y="83920"/>
                            </a:cubicBezTo>
                            <a:lnTo>
                              <a:pt x="0" y="45075"/>
                            </a:lnTo>
                            <a:lnTo>
                              <a:pt x="0" y="437115"/>
                            </a:lnTo>
                            <a:lnTo>
                              <a:pt x="121046" y="437115"/>
                            </a:lnTo>
                            <a:lnTo>
                              <a:pt x="121046" y="125473"/>
                            </a:lnTo>
                            <a:cubicBezTo>
                              <a:pt x="120998" y="125155"/>
                              <a:pt x="121218" y="124858"/>
                              <a:pt x="121536" y="124810"/>
                            </a:cubicBezTo>
                            <a:cubicBezTo>
                              <a:pt x="121854" y="124762"/>
                              <a:pt x="122151" y="124982"/>
                              <a:pt x="122199" y="125300"/>
                            </a:cubicBezTo>
                            <a:lnTo>
                              <a:pt x="126810" y="150501"/>
                            </a:lnTo>
                            <a:lnTo>
                              <a:pt x="158398" y="203144"/>
                            </a:lnTo>
                            <a:cubicBezTo>
                              <a:pt x="160037" y="205874"/>
                              <a:pt x="163578" y="206757"/>
                              <a:pt x="166306" y="205118"/>
                            </a:cubicBezTo>
                            <a:cubicBezTo>
                              <a:pt x="166324" y="205108"/>
                              <a:pt x="166341" y="205097"/>
                              <a:pt x="166358" y="205087"/>
                            </a:cubicBezTo>
                            <a:lnTo>
                              <a:pt x="231492" y="165015"/>
                            </a:lnTo>
                            <a:cubicBezTo>
                              <a:pt x="234174" y="163353"/>
                              <a:pt x="235022" y="159844"/>
                              <a:pt x="233394" y="157141"/>
                            </a:cubicBezTo>
                            <a:close/>
                            <a:moveTo>
                              <a:pt x="92226" y="138973"/>
                            </a:moveTo>
                            <a:lnTo>
                              <a:pt x="40349" y="138973"/>
                            </a:lnTo>
                            <a:lnTo>
                              <a:pt x="40349" y="127444"/>
                            </a:lnTo>
                            <a:lnTo>
                              <a:pt x="92226" y="127444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81" name="Freeform: Shape 17">
                <a:extLst>
                  <a:ext uri="{FF2B5EF4-FFF2-40B4-BE49-F238E27FC236}">
                    <a16:creationId xmlns:a16="http://schemas.microsoft.com/office/drawing/2014/main" id="{837E2F39-D70B-2EFB-2125-472092FBA5CE}"/>
                  </a:ext>
                </a:extLst>
              </p:cNvPr>
              <p:cNvSpPr/>
              <p:nvPr/>
            </p:nvSpPr>
            <p:spPr>
              <a:xfrm>
                <a:off x="3883716" y="6084706"/>
                <a:ext cx="234216" cy="437115"/>
              </a:xfrm>
              <a:custGeom>
                <a:avLst/>
                <a:gdLst>
                  <a:gd name="connsiteX0" fmla="*/ 234217 w 234216"/>
                  <a:gd name="connsiteY0" fmla="*/ 437115 h 437115"/>
                  <a:gd name="connsiteX1" fmla="*/ 234217 w 234216"/>
                  <a:gd name="connsiteY1" fmla="*/ 45075 h 437115"/>
                  <a:gd name="connsiteX2" fmla="*/ 214803 w 234216"/>
                  <a:gd name="connsiteY2" fmla="*/ 83908 h 437115"/>
                  <a:gd name="connsiteX3" fmla="*/ 209956 w 234216"/>
                  <a:gd name="connsiteY3" fmla="*/ 87084 h 437115"/>
                  <a:gd name="connsiteX4" fmla="*/ 209644 w 234216"/>
                  <a:gd name="connsiteY4" fmla="*/ 87084 h 437115"/>
                  <a:gd name="connsiteX5" fmla="*/ 204797 w 234216"/>
                  <a:gd name="connsiteY5" fmla="*/ 84438 h 437115"/>
                  <a:gd name="connsiteX6" fmla="*/ 150505 w 234216"/>
                  <a:gd name="connsiteY6" fmla="*/ 0 h 437115"/>
                  <a:gd name="connsiteX7" fmla="*/ 88829 w 234216"/>
                  <a:gd name="connsiteY7" fmla="*/ 16716 h 437115"/>
                  <a:gd name="connsiteX8" fmla="*/ 81958 w 234216"/>
                  <a:gd name="connsiteY8" fmla="*/ 21904 h 437115"/>
                  <a:gd name="connsiteX9" fmla="*/ 822 w 234216"/>
                  <a:gd name="connsiteY9" fmla="*/ 157141 h 437115"/>
                  <a:gd name="connsiteX10" fmla="*/ 2742 w 234216"/>
                  <a:gd name="connsiteY10" fmla="*/ 165015 h 437115"/>
                  <a:gd name="connsiteX11" fmla="*/ 67876 w 234216"/>
                  <a:gd name="connsiteY11" fmla="*/ 205087 h 437115"/>
                  <a:gd name="connsiteX12" fmla="*/ 75805 w 234216"/>
                  <a:gd name="connsiteY12" fmla="*/ 203196 h 437115"/>
                  <a:gd name="connsiteX13" fmla="*/ 75837 w 234216"/>
                  <a:gd name="connsiteY13" fmla="*/ 203144 h 437115"/>
                  <a:gd name="connsiteX14" fmla="*/ 107407 w 234216"/>
                  <a:gd name="connsiteY14" fmla="*/ 150501 h 437115"/>
                  <a:gd name="connsiteX15" fmla="*/ 112052 w 234216"/>
                  <a:gd name="connsiteY15" fmla="*/ 125300 h 437115"/>
                  <a:gd name="connsiteX16" fmla="*/ 112715 w 234216"/>
                  <a:gd name="connsiteY16" fmla="*/ 124810 h 437115"/>
                  <a:gd name="connsiteX17" fmla="*/ 113205 w 234216"/>
                  <a:gd name="connsiteY17" fmla="*/ 125473 h 437115"/>
                  <a:gd name="connsiteX18" fmla="*/ 113205 w 234216"/>
                  <a:gd name="connsiteY18" fmla="*/ 437115 h 437115"/>
                  <a:gd name="connsiteX19" fmla="*/ 234217 w 234216"/>
                  <a:gd name="connsiteY19" fmla="*/ 437115 h 43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4216" h="437115" fill="none" extrusionOk="0">
                    <a:moveTo>
                      <a:pt x="234217" y="437115"/>
                    </a:moveTo>
                    <a:cubicBezTo>
                      <a:pt x="208492" y="293293"/>
                      <a:pt x="248378" y="172554"/>
                      <a:pt x="234217" y="45075"/>
                    </a:cubicBezTo>
                    <a:cubicBezTo>
                      <a:pt x="231403" y="55292"/>
                      <a:pt x="217664" y="72608"/>
                      <a:pt x="214803" y="83908"/>
                    </a:cubicBezTo>
                    <a:cubicBezTo>
                      <a:pt x="214097" y="85827"/>
                      <a:pt x="212067" y="87014"/>
                      <a:pt x="209956" y="87084"/>
                    </a:cubicBezTo>
                    <a:cubicBezTo>
                      <a:pt x="209846" y="87104"/>
                      <a:pt x="209791" y="87077"/>
                      <a:pt x="209644" y="87084"/>
                    </a:cubicBezTo>
                    <a:cubicBezTo>
                      <a:pt x="207444" y="86985"/>
                      <a:pt x="205683" y="85818"/>
                      <a:pt x="204797" y="84438"/>
                    </a:cubicBezTo>
                    <a:cubicBezTo>
                      <a:pt x="179610" y="56340"/>
                      <a:pt x="176698" y="21358"/>
                      <a:pt x="150505" y="0"/>
                    </a:cubicBezTo>
                    <a:cubicBezTo>
                      <a:pt x="129722" y="11696"/>
                      <a:pt x="108709" y="8526"/>
                      <a:pt x="88829" y="16716"/>
                    </a:cubicBezTo>
                    <a:cubicBezTo>
                      <a:pt x="85858" y="17274"/>
                      <a:pt x="83602" y="19520"/>
                      <a:pt x="81958" y="21904"/>
                    </a:cubicBezTo>
                    <a:cubicBezTo>
                      <a:pt x="62869" y="90483"/>
                      <a:pt x="27928" y="93949"/>
                      <a:pt x="822" y="157141"/>
                    </a:cubicBezTo>
                    <a:cubicBezTo>
                      <a:pt x="-534" y="159809"/>
                      <a:pt x="420" y="163014"/>
                      <a:pt x="2742" y="165015"/>
                    </a:cubicBezTo>
                    <a:cubicBezTo>
                      <a:pt x="27202" y="173342"/>
                      <a:pt x="41522" y="194562"/>
                      <a:pt x="67876" y="205087"/>
                    </a:cubicBezTo>
                    <a:cubicBezTo>
                      <a:pt x="71296" y="206417"/>
                      <a:pt x="74353" y="205049"/>
                      <a:pt x="75805" y="203196"/>
                    </a:cubicBezTo>
                    <a:cubicBezTo>
                      <a:pt x="75818" y="203179"/>
                      <a:pt x="75822" y="203159"/>
                      <a:pt x="75837" y="203144"/>
                    </a:cubicBezTo>
                    <a:cubicBezTo>
                      <a:pt x="80116" y="186505"/>
                      <a:pt x="96522" y="178026"/>
                      <a:pt x="107407" y="150501"/>
                    </a:cubicBezTo>
                    <a:cubicBezTo>
                      <a:pt x="107273" y="144756"/>
                      <a:pt x="111461" y="134958"/>
                      <a:pt x="112052" y="125300"/>
                    </a:cubicBezTo>
                    <a:cubicBezTo>
                      <a:pt x="112109" y="124960"/>
                      <a:pt x="112365" y="124746"/>
                      <a:pt x="112715" y="124810"/>
                    </a:cubicBezTo>
                    <a:cubicBezTo>
                      <a:pt x="113055" y="124826"/>
                      <a:pt x="113208" y="125216"/>
                      <a:pt x="113205" y="125473"/>
                    </a:cubicBezTo>
                    <a:cubicBezTo>
                      <a:pt x="124358" y="280191"/>
                      <a:pt x="77526" y="334012"/>
                      <a:pt x="113205" y="437115"/>
                    </a:cubicBezTo>
                    <a:cubicBezTo>
                      <a:pt x="150145" y="429763"/>
                      <a:pt x="199399" y="441385"/>
                      <a:pt x="234217" y="437115"/>
                    </a:cubicBezTo>
                    <a:close/>
                  </a:path>
                  <a:path w="234216" h="437115" stroke="0" extrusionOk="0">
                    <a:moveTo>
                      <a:pt x="234217" y="437115"/>
                    </a:moveTo>
                    <a:cubicBezTo>
                      <a:pt x="223779" y="254559"/>
                      <a:pt x="241305" y="169471"/>
                      <a:pt x="234217" y="45075"/>
                    </a:cubicBezTo>
                    <a:cubicBezTo>
                      <a:pt x="233987" y="56963"/>
                      <a:pt x="219865" y="67133"/>
                      <a:pt x="214803" y="83908"/>
                    </a:cubicBezTo>
                    <a:cubicBezTo>
                      <a:pt x="213599" y="85971"/>
                      <a:pt x="211945" y="86616"/>
                      <a:pt x="209956" y="87084"/>
                    </a:cubicBezTo>
                    <a:cubicBezTo>
                      <a:pt x="209853" y="87088"/>
                      <a:pt x="209736" y="87057"/>
                      <a:pt x="209644" y="87084"/>
                    </a:cubicBezTo>
                    <a:cubicBezTo>
                      <a:pt x="207543" y="86925"/>
                      <a:pt x="205955" y="86121"/>
                      <a:pt x="204797" y="84438"/>
                    </a:cubicBezTo>
                    <a:cubicBezTo>
                      <a:pt x="185689" y="58248"/>
                      <a:pt x="180187" y="35880"/>
                      <a:pt x="150505" y="0"/>
                    </a:cubicBezTo>
                    <a:cubicBezTo>
                      <a:pt x="137168" y="6546"/>
                      <a:pt x="101667" y="6102"/>
                      <a:pt x="88829" y="16716"/>
                    </a:cubicBezTo>
                    <a:cubicBezTo>
                      <a:pt x="86228" y="17496"/>
                      <a:pt x="83469" y="18589"/>
                      <a:pt x="81958" y="21904"/>
                    </a:cubicBezTo>
                    <a:cubicBezTo>
                      <a:pt x="57697" y="76949"/>
                      <a:pt x="38381" y="92492"/>
                      <a:pt x="822" y="157141"/>
                    </a:cubicBezTo>
                    <a:cubicBezTo>
                      <a:pt x="-149" y="159661"/>
                      <a:pt x="133" y="163559"/>
                      <a:pt x="2742" y="165015"/>
                    </a:cubicBezTo>
                    <a:cubicBezTo>
                      <a:pt x="33372" y="176529"/>
                      <a:pt x="46150" y="197245"/>
                      <a:pt x="67876" y="205087"/>
                    </a:cubicBezTo>
                    <a:cubicBezTo>
                      <a:pt x="70806" y="206931"/>
                      <a:pt x="73653" y="206333"/>
                      <a:pt x="75805" y="203196"/>
                    </a:cubicBezTo>
                    <a:cubicBezTo>
                      <a:pt x="75811" y="203181"/>
                      <a:pt x="75825" y="203162"/>
                      <a:pt x="75837" y="203144"/>
                    </a:cubicBezTo>
                    <a:cubicBezTo>
                      <a:pt x="82182" y="191754"/>
                      <a:pt x="97561" y="174879"/>
                      <a:pt x="107407" y="150501"/>
                    </a:cubicBezTo>
                    <a:cubicBezTo>
                      <a:pt x="107630" y="144873"/>
                      <a:pt x="110961" y="138118"/>
                      <a:pt x="112052" y="125300"/>
                    </a:cubicBezTo>
                    <a:cubicBezTo>
                      <a:pt x="112007" y="124996"/>
                      <a:pt x="112333" y="124768"/>
                      <a:pt x="112715" y="124810"/>
                    </a:cubicBezTo>
                    <a:cubicBezTo>
                      <a:pt x="113028" y="124866"/>
                      <a:pt x="113167" y="125112"/>
                      <a:pt x="113205" y="125473"/>
                    </a:cubicBezTo>
                    <a:cubicBezTo>
                      <a:pt x="136105" y="208146"/>
                      <a:pt x="95394" y="327948"/>
                      <a:pt x="113205" y="437115"/>
                    </a:cubicBezTo>
                    <a:cubicBezTo>
                      <a:pt x="171103" y="423904"/>
                      <a:pt x="182975" y="440923"/>
                      <a:pt x="234217" y="437115"/>
                    </a:cubicBezTo>
                    <a:close/>
                  </a:path>
                </a:pathLst>
              </a:custGeom>
              <a:solidFill>
                <a:srgbClr val="1FC2A7">
                  <a:alpha val="50000"/>
                </a:srgbClr>
              </a:solidFill>
              <a:ln>
                <a:solidFill>
                  <a:srgbClr val="2D3E50"/>
                </a:solidFill>
                <a:extLst>
                  <a:ext uri="{C807C97D-BFC1-408E-A445-0C87EB9F89A2}">
                    <ask:lineSketchStyleProps xmlns:ask="http://schemas.microsoft.com/office/drawing/2018/sketchyshapes" sd="2039696610">
                      <a:custGeom>
                        <a:avLst/>
                        <a:gdLst>
                          <a:gd name="connsiteX0" fmla="*/ 234217 w 234216"/>
                          <a:gd name="connsiteY0" fmla="*/ 437115 h 437115"/>
                          <a:gd name="connsiteX1" fmla="*/ 234217 w 234216"/>
                          <a:gd name="connsiteY1" fmla="*/ 45075 h 437115"/>
                          <a:gd name="connsiteX2" fmla="*/ 214803 w 234216"/>
                          <a:gd name="connsiteY2" fmla="*/ 83908 h 437115"/>
                          <a:gd name="connsiteX3" fmla="*/ 209956 w 234216"/>
                          <a:gd name="connsiteY3" fmla="*/ 87084 h 437115"/>
                          <a:gd name="connsiteX4" fmla="*/ 209644 w 234216"/>
                          <a:gd name="connsiteY4" fmla="*/ 87084 h 437115"/>
                          <a:gd name="connsiteX5" fmla="*/ 204797 w 234216"/>
                          <a:gd name="connsiteY5" fmla="*/ 84438 h 437115"/>
                          <a:gd name="connsiteX6" fmla="*/ 150505 w 234216"/>
                          <a:gd name="connsiteY6" fmla="*/ 0 h 437115"/>
                          <a:gd name="connsiteX7" fmla="*/ 88829 w 234216"/>
                          <a:gd name="connsiteY7" fmla="*/ 16716 h 437115"/>
                          <a:gd name="connsiteX8" fmla="*/ 81958 w 234216"/>
                          <a:gd name="connsiteY8" fmla="*/ 21904 h 437115"/>
                          <a:gd name="connsiteX9" fmla="*/ 822 w 234216"/>
                          <a:gd name="connsiteY9" fmla="*/ 157141 h 437115"/>
                          <a:gd name="connsiteX10" fmla="*/ 2742 w 234216"/>
                          <a:gd name="connsiteY10" fmla="*/ 165015 h 437115"/>
                          <a:gd name="connsiteX11" fmla="*/ 67876 w 234216"/>
                          <a:gd name="connsiteY11" fmla="*/ 205087 h 437115"/>
                          <a:gd name="connsiteX12" fmla="*/ 75805 w 234216"/>
                          <a:gd name="connsiteY12" fmla="*/ 203196 h 437115"/>
                          <a:gd name="connsiteX13" fmla="*/ 75837 w 234216"/>
                          <a:gd name="connsiteY13" fmla="*/ 203144 h 437115"/>
                          <a:gd name="connsiteX14" fmla="*/ 107407 w 234216"/>
                          <a:gd name="connsiteY14" fmla="*/ 150501 h 437115"/>
                          <a:gd name="connsiteX15" fmla="*/ 112052 w 234216"/>
                          <a:gd name="connsiteY15" fmla="*/ 125300 h 437115"/>
                          <a:gd name="connsiteX16" fmla="*/ 112715 w 234216"/>
                          <a:gd name="connsiteY16" fmla="*/ 124810 h 437115"/>
                          <a:gd name="connsiteX17" fmla="*/ 113205 w 234216"/>
                          <a:gd name="connsiteY17" fmla="*/ 125473 h 437115"/>
                          <a:gd name="connsiteX18" fmla="*/ 113205 w 234216"/>
                          <a:gd name="connsiteY18" fmla="*/ 437115 h 4371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234216" h="437115">
                            <a:moveTo>
                              <a:pt x="234217" y="437115"/>
                            </a:moveTo>
                            <a:lnTo>
                              <a:pt x="234217" y="45075"/>
                            </a:lnTo>
                            <a:lnTo>
                              <a:pt x="214803" y="83908"/>
                            </a:lnTo>
                            <a:cubicBezTo>
                              <a:pt x="213876" y="85761"/>
                              <a:pt x="212025" y="86974"/>
                              <a:pt x="209956" y="87084"/>
                            </a:cubicBezTo>
                            <a:lnTo>
                              <a:pt x="209644" y="87084"/>
                            </a:lnTo>
                            <a:cubicBezTo>
                              <a:pt x="207683" y="87084"/>
                              <a:pt x="205857" y="86087"/>
                              <a:pt x="204797" y="84438"/>
                            </a:cubicBezTo>
                            <a:lnTo>
                              <a:pt x="150505" y="0"/>
                            </a:lnTo>
                            <a:lnTo>
                              <a:pt x="88829" y="16716"/>
                            </a:lnTo>
                            <a:cubicBezTo>
                              <a:pt x="85955" y="17493"/>
                              <a:pt x="83492" y="19352"/>
                              <a:pt x="81958" y="21904"/>
                            </a:cubicBezTo>
                            <a:lnTo>
                              <a:pt x="822" y="157141"/>
                            </a:lnTo>
                            <a:cubicBezTo>
                              <a:pt x="-802" y="159848"/>
                              <a:pt x="54" y="163359"/>
                              <a:pt x="2742" y="165015"/>
                            </a:cubicBezTo>
                            <a:lnTo>
                              <a:pt x="67876" y="205087"/>
                            </a:lnTo>
                            <a:cubicBezTo>
                              <a:pt x="70588" y="206754"/>
                              <a:pt x="74138" y="205907"/>
                              <a:pt x="75805" y="203196"/>
                            </a:cubicBezTo>
                            <a:cubicBezTo>
                              <a:pt x="75816" y="203178"/>
                              <a:pt x="75826" y="203162"/>
                              <a:pt x="75837" y="203144"/>
                            </a:cubicBezTo>
                            <a:lnTo>
                              <a:pt x="107407" y="150501"/>
                            </a:lnTo>
                            <a:lnTo>
                              <a:pt x="112052" y="125300"/>
                            </a:lnTo>
                            <a:cubicBezTo>
                              <a:pt x="112100" y="124982"/>
                              <a:pt x="112397" y="124762"/>
                              <a:pt x="112715" y="124810"/>
                            </a:cubicBezTo>
                            <a:cubicBezTo>
                              <a:pt x="113033" y="124858"/>
                              <a:pt x="113253" y="125155"/>
                              <a:pt x="113205" y="125473"/>
                            </a:cubicBezTo>
                            <a:lnTo>
                              <a:pt x="113205" y="437115"/>
                            </a:ln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382" name="TextBox 547">
              <a:extLst>
                <a:ext uri="{FF2B5EF4-FFF2-40B4-BE49-F238E27FC236}">
                  <a16:creationId xmlns:a16="http://schemas.microsoft.com/office/drawing/2014/main" id="{70F4AFC8-984D-3ED7-55B9-B45F0B76D76D}"/>
                </a:ext>
              </a:extLst>
            </p:cNvPr>
            <p:cNvSpPr txBox="1"/>
            <p:nvPr/>
          </p:nvSpPr>
          <p:spPr>
            <a:xfrm>
              <a:off x="18634626" y="29341908"/>
              <a:ext cx="47997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alibri" panose="020F0502020204030204" pitchFamily="34" charset="0"/>
                </a:rPr>
                <a:t>administrative metadata</a:t>
              </a:r>
            </a:p>
          </p:txBody>
        </p:sp>
        <p:pic>
          <p:nvPicPr>
            <p:cNvPr id="383" name="Grafik 382">
              <a:extLst>
                <a:ext uri="{FF2B5EF4-FFF2-40B4-BE49-F238E27FC236}">
                  <a16:creationId xmlns:a16="http://schemas.microsoft.com/office/drawing/2014/main" id="{A8337408-5D3D-44CC-B8CD-545A3C07F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1457221" y="8346651"/>
              <a:ext cx="2563153" cy="3106915"/>
            </a:xfrm>
            <a:prstGeom prst="rect">
              <a:avLst/>
            </a:prstGeom>
          </p:spPr>
        </p:pic>
        <p:sp>
          <p:nvSpPr>
            <p:cNvPr id="384" name="Textfeld 383">
              <a:extLst>
                <a:ext uri="{FF2B5EF4-FFF2-40B4-BE49-F238E27FC236}">
                  <a16:creationId xmlns:a16="http://schemas.microsoft.com/office/drawing/2014/main" id="{1CD0A98C-FCC5-2D9B-D10E-AD0F49F2B6E0}"/>
                </a:ext>
              </a:extLst>
            </p:cNvPr>
            <p:cNvSpPr txBox="1"/>
            <p:nvPr/>
          </p:nvSpPr>
          <p:spPr>
            <a:xfrm rot="16200000">
              <a:off x="22348" y="13940776"/>
              <a:ext cx="431373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b="1" cap="small" dirty="0">
                  <a:solidFill>
                    <a:srgbClr val="B4CE82"/>
                  </a:solidFill>
                  <a:cs typeface="Arial" panose="020B0604020202020204" pitchFamily="34" charset="0"/>
                </a:rPr>
                <a:t>Material</a:t>
              </a:r>
              <a:endParaRPr lang="de-DE" sz="5400" b="1" cap="small" dirty="0">
                <a:solidFill>
                  <a:srgbClr val="B4CE82"/>
                </a:solidFill>
              </a:endParaRPr>
            </a:p>
          </p:txBody>
        </p:sp>
        <p:sp>
          <p:nvSpPr>
            <p:cNvPr id="385" name="Textfeld 384">
              <a:extLst>
                <a:ext uri="{FF2B5EF4-FFF2-40B4-BE49-F238E27FC236}">
                  <a16:creationId xmlns:a16="http://schemas.microsoft.com/office/drawing/2014/main" id="{C096ED63-BA75-07D4-30D6-3C5953142082}"/>
                </a:ext>
              </a:extLst>
            </p:cNvPr>
            <p:cNvSpPr txBox="1"/>
            <p:nvPr/>
          </p:nvSpPr>
          <p:spPr>
            <a:xfrm rot="16200000">
              <a:off x="-815718" y="19502540"/>
              <a:ext cx="59898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b="1" cap="small" dirty="0">
                  <a:solidFill>
                    <a:srgbClr val="FFC000"/>
                  </a:solidFill>
                  <a:cs typeface="Arial" panose="020B0604020202020204" pitchFamily="34" charset="0"/>
                </a:rPr>
                <a:t>Experiments</a:t>
              </a:r>
              <a:endParaRPr lang="de-DE" sz="5400" b="1" cap="small" dirty="0">
                <a:solidFill>
                  <a:srgbClr val="FFC000"/>
                </a:solidFill>
              </a:endParaRPr>
            </a:p>
          </p:txBody>
        </p:sp>
        <p:sp>
          <p:nvSpPr>
            <p:cNvPr id="386" name="Textfeld 385">
              <a:extLst>
                <a:ext uri="{FF2B5EF4-FFF2-40B4-BE49-F238E27FC236}">
                  <a16:creationId xmlns:a16="http://schemas.microsoft.com/office/drawing/2014/main" id="{0748B166-6C26-34D3-6EA5-B628CBE7912C}"/>
                </a:ext>
              </a:extLst>
            </p:cNvPr>
            <p:cNvSpPr txBox="1"/>
            <p:nvPr/>
          </p:nvSpPr>
          <p:spPr>
            <a:xfrm rot="16200000">
              <a:off x="-893615" y="25428305"/>
              <a:ext cx="614566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400" b="1" cap="small" dirty="0" err="1">
                  <a:gradFill flip="none" rotWithShape="1">
                    <a:gsLst>
                      <a:gs pos="0">
                        <a:srgbClr val="818B96"/>
                      </a:gs>
                      <a:gs pos="100000">
                        <a:srgbClr val="4FB3D9"/>
                      </a:gs>
                    </a:gsLst>
                    <a:lin ang="0" scaled="1"/>
                    <a:tileRect/>
                  </a:gradFill>
                  <a:cs typeface="Arial" panose="020B0604020202020204" pitchFamily="34" charset="0"/>
                </a:rPr>
                <a:t>Computation</a:t>
              </a:r>
              <a:endParaRPr lang="de-DE" sz="5400" b="1" cap="small" dirty="0">
                <a:gradFill flip="none" rotWithShape="1">
                  <a:gsLst>
                    <a:gs pos="0">
                      <a:srgbClr val="818B96"/>
                    </a:gs>
                    <a:gs pos="100000">
                      <a:srgbClr val="4FB3D9"/>
                    </a:gs>
                  </a:gsLst>
                  <a:lin ang="0" scaled="1"/>
                  <a:tileRect/>
                </a:gradFill>
              </a:endParaRPr>
            </a:p>
          </p:txBody>
        </p:sp>
        <p:sp>
          <p:nvSpPr>
            <p:cNvPr id="387" name="Untertitel 1">
              <a:extLst>
                <a:ext uri="{FF2B5EF4-FFF2-40B4-BE49-F238E27FC236}">
                  <a16:creationId xmlns:a16="http://schemas.microsoft.com/office/drawing/2014/main" id="{093491AC-3A81-3A03-73AF-4CB2781E76CF}"/>
                </a:ext>
              </a:extLst>
            </p:cNvPr>
            <p:cNvSpPr txBox="1">
              <a:spLocks/>
            </p:cNvSpPr>
            <p:nvPr/>
          </p:nvSpPr>
          <p:spPr>
            <a:xfrm>
              <a:off x="-2357614" y="4305532"/>
              <a:ext cx="10192822" cy="208548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34000" indent="-234000" algn="l" defTabSz="457200" rtl="0" eaLnBrk="1" latinLnBrk="0" hangingPunct="1">
                <a:spcBef>
                  <a:spcPts val="1200"/>
                </a:spcBef>
                <a:buClrTx/>
                <a:buSzPct val="100000"/>
                <a:buFont typeface="Wingdings" charset="2"/>
                <a:buChar char="§"/>
                <a:defRPr lang="de-DE" sz="2400" b="1" i="0" kern="1200" baseline="0" dirty="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lang="de-DE" sz="2000" b="1" i="0" kern="1200" baseline="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lang="de-DE" sz="2000" b="1" i="0" kern="1200" baseline="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lang="de-DE" sz="2000" b="0" i="0" kern="1200" baseline="0" dirty="0" smtClean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Wingdings" charset="2"/>
                <a:buChar char="§"/>
                <a:defRPr lang="de-DE" sz="2000" kern="1200" baseline="0" dirty="0">
                  <a:solidFill>
                    <a:schemeClr val="accent4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0"/>
                </a:spcBef>
                <a:buFont typeface="Wingdings" charset="2"/>
                <a:buNone/>
              </a:pPr>
              <a:r>
                <a:rPr lang="en-US" sz="6600" b="0" cap="small" dirty="0">
                  <a:ln w="19050">
                    <a:solidFill>
                      <a:srgbClr val="2D3E50"/>
                    </a:solidFill>
                  </a:ln>
                  <a:solidFill>
                    <a:srgbClr val="B8D0D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r>
                <a:rPr lang="en-US" sz="4800" b="0" cap="small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indable</a:t>
              </a:r>
            </a:p>
            <a:p>
              <a:pPr marL="0" indent="0" algn="ctr">
                <a:spcBef>
                  <a:spcPts val="0"/>
                </a:spcBef>
                <a:buFont typeface="Wingdings" charset="2"/>
                <a:buNone/>
              </a:pPr>
              <a:r>
                <a:rPr lang="en-US" sz="6600" b="0" cap="small" dirty="0" err="1">
                  <a:ln w="19050">
                    <a:solidFill>
                      <a:srgbClr val="2D3E50"/>
                    </a:solidFill>
                  </a:ln>
                  <a:solidFill>
                    <a:srgbClr val="B8D0D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en-US" sz="4800" b="0" cap="small" dirty="0" err="1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cessible</a:t>
              </a:r>
              <a:endParaRPr lang="en-US" sz="4800" b="0" cap="small" dirty="0">
                <a:solidFill>
                  <a:srgbClr val="2D3E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indent="0" algn="ctr">
                <a:spcBef>
                  <a:spcPts val="0"/>
                </a:spcBef>
                <a:buFont typeface="Wingdings" charset="2"/>
                <a:buNone/>
              </a:pPr>
              <a:r>
                <a:rPr lang="en-US" sz="6600" b="0" cap="small" dirty="0">
                  <a:ln w="19050">
                    <a:solidFill>
                      <a:srgbClr val="2D3E50"/>
                    </a:solidFill>
                  </a:ln>
                  <a:solidFill>
                    <a:srgbClr val="B8D0D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4800" b="0" cap="small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nteroperable</a:t>
              </a:r>
            </a:p>
            <a:p>
              <a:pPr marL="0" indent="0" algn="ctr">
                <a:spcBef>
                  <a:spcPts val="0"/>
                </a:spcBef>
                <a:buFont typeface="Wingdings" charset="2"/>
                <a:buNone/>
              </a:pPr>
              <a:r>
                <a:rPr lang="en-US" sz="6600" b="0" cap="small" dirty="0">
                  <a:ln w="19050">
                    <a:solidFill>
                      <a:srgbClr val="2D3E50"/>
                    </a:solidFill>
                  </a:ln>
                  <a:solidFill>
                    <a:srgbClr val="B8D0DA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4800" b="0" cap="small" dirty="0">
                  <a:solidFill>
                    <a:srgbClr val="2D3E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eusable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87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B667956-E746-4C00-ABB7-6DBE4BDF49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265DBC-F55E-43A1-8E6D-10128086D0A2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2c1be08d-c7d4-4a12-8f7d-eb088661a3d8"/>
    <ds:schemaRef ds:uri="9e4d3858-c195-4396-b0a8-27effcbe0bba"/>
    <ds:schemaRef ds:uri="http://purl.org/dc/terms/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26C6D80D-A822-4D19-9603-D5C9EE63C28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Benutzerdefiniert</PresentationFormat>
  <Paragraphs>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5</cp:revision>
  <dcterms:created xsi:type="dcterms:W3CDTF">2022-09-02T22:23:40Z</dcterms:created>
  <dcterms:modified xsi:type="dcterms:W3CDTF">2022-10-10T14:39:31Z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