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3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EBBCF-E633-437C-8D61-CF91BDD11B14}" v="9" dt="2022-10-09T20:11:5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1553EDEE-6CB7-4675-8D3F-E306E8BF7B91}"/>
    <pc:docChg chg="custSel delSld modSld">
      <pc:chgData name="Cristina Martins Rodrigues" userId="459032d2-6611-47f6-b546-c79c040e89ab" providerId="ADAL" clId="{1553EDEE-6CB7-4675-8D3F-E306E8BF7B91}" dt="2022-10-10T10:57:12.287" v="2" actId="478"/>
      <pc:docMkLst>
        <pc:docMk/>
      </pc:docMkLst>
      <pc:sldChg chg="del">
        <pc:chgData name="Cristina Martins Rodrigues" userId="459032d2-6611-47f6-b546-c79c040e89ab" providerId="ADAL" clId="{1553EDEE-6CB7-4675-8D3F-E306E8BF7B91}" dt="2022-10-09T20:14:10.594" v="0" actId="47"/>
        <pc:sldMkLst>
          <pc:docMk/>
          <pc:sldMk cId="2057841876" sldId="631"/>
        </pc:sldMkLst>
      </pc:sldChg>
      <pc:sldChg chg="del">
        <pc:chgData name="Cristina Martins Rodrigues" userId="459032d2-6611-47f6-b546-c79c040e89ab" providerId="ADAL" clId="{1553EDEE-6CB7-4675-8D3F-E306E8BF7B91}" dt="2022-10-09T20:14:12.462" v="1" actId="47"/>
        <pc:sldMkLst>
          <pc:docMk/>
          <pc:sldMk cId="3450093952" sldId="632"/>
        </pc:sldMkLst>
      </pc:sldChg>
      <pc:sldChg chg="delSp mod">
        <pc:chgData name="Cristina Martins Rodrigues" userId="459032d2-6611-47f6-b546-c79c040e89ab" providerId="ADAL" clId="{1553EDEE-6CB7-4675-8D3F-E306E8BF7B91}" dt="2022-10-10T10:57:12.287" v="2" actId="478"/>
        <pc:sldMkLst>
          <pc:docMk/>
          <pc:sldMk cId="1180107681" sldId="633"/>
        </pc:sldMkLst>
        <pc:spChg chg="del">
          <ac:chgData name="Cristina Martins Rodrigues" userId="459032d2-6611-47f6-b546-c79c040e89ab" providerId="ADAL" clId="{1553EDEE-6CB7-4675-8D3F-E306E8BF7B91}" dt="2022-10-10T10:57:12.287" v="2" actId="478"/>
          <ac:spMkLst>
            <pc:docMk/>
            <pc:sldMk cId="1180107681" sldId="633"/>
            <ac:spMk id="605" creationId="{B718F7E3-0F7F-457B-9214-4C86837197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0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roup 119">
            <a:extLst>
              <a:ext uri="{FF2B5EF4-FFF2-40B4-BE49-F238E27FC236}">
                <a16:creationId xmlns:a16="http://schemas.microsoft.com/office/drawing/2014/main" id="{DB530648-485E-4DE8-B54B-7CDD2942290E}"/>
              </a:ext>
            </a:extLst>
          </p:cNvPr>
          <p:cNvGrpSpPr/>
          <p:nvPr/>
        </p:nvGrpSpPr>
        <p:grpSpPr>
          <a:xfrm>
            <a:off x="5038049" y="2563428"/>
            <a:ext cx="2344641" cy="2152087"/>
            <a:chOff x="4507445" y="2258793"/>
            <a:chExt cx="2614146" cy="2400175"/>
          </a:xfrm>
        </p:grpSpPr>
        <p:sp>
          <p:nvSpPr>
            <p:cNvPr id="627" name="Arc 137">
              <a:extLst>
                <a:ext uri="{FF2B5EF4-FFF2-40B4-BE49-F238E27FC236}">
                  <a16:creationId xmlns:a16="http://schemas.microsoft.com/office/drawing/2014/main" id="{C0C1FD87-10EF-461C-BD67-E714455E3450}"/>
                </a:ext>
              </a:extLst>
            </p:cNvPr>
            <p:cNvSpPr/>
            <p:nvPr/>
          </p:nvSpPr>
          <p:spPr>
            <a:xfrm rot="9662448">
              <a:off x="4507445" y="2258793"/>
              <a:ext cx="2400175" cy="2400175"/>
            </a:xfrm>
            <a:prstGeom prst="arc">
              <a:avLst>
                <a:gd name="adj1" fmla="val 17354218"/>
                <a:gd name="adj2" fmla="val 11583048"/>
              </a:avLst>
            </a:prstGeom>
            <a:noFill/>
            <a:ln w="76200" cap="rnd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28" name="Straight Connector 138">
              <a:extLst>
                <a:ext uri="{FF2B5EF4-FFF2-40B4-BE49-F238E27FC236}">
                  <a16:creationId xmlns:a16="http://schemas.microsoft.com/office/drawing/2014/main" id="{C25A2BCA-A8AB-4185-B99E-38C7F9FC5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2021" y="3124454"/>
              <a:ext cx="239570" cy="264759"/>
            </a:xfrm>
            <a:prstGeom prst="line">
              <a:avLst/>
            </a:prstGeom>
            <a:noFill/>
            <a:ln w="76200" cap="rnd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</p:cxnSp>
        <p:cxnSp>
          <p:nvCxnSpPr>
            <p:cNvPr id="629" name="Straight Connector 139">
              <a:extLst>
                <a:ext uri="{FF2B5EF4-FFF2-40B4-BE49-F238E27FC236}">
                  <a16:creationId xmlns:a16="http://schemas.microsoft.com/office/drawing/2014/main" id="{36686E3B-0EDA-4278-9390-DBCAC9B669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27478" y="3136291"/>
              <a:ext cx="239569" cy="264759"/>
            </a:xfrm>
            <a:prstGeom prst="line">
              <a:avLst/>
            </a:prstGeom>
            <a:noFill/>
            <a:ln w="76200" cap="rnd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0" name="Group 121">
            <a:extLst>
              <a:ext uri="{FF2B5EF4-FFF2-40B4-BE49-F238E27FC236}">
                <a16:creationId xmlns:a16="http://schemas.microsoft.com/office/drawing/2014/main" id="{B5593372-F9C0-4B70-BD22-C5C4FAB3832C}"/>
              </a:ext>
            </a:extLst>
          </p:cNvPr>
          <p:cNvGrpSpPr/>
          <p:nvPr/>
        </p:nvGrpSpPr>
        <p:grpSpPr>
          <a:xfrm>
            <a:off x="5556493" y="3099238"/>
            <a:ext cx="1078751" cy="1053465"/>
            <a:chOff x="3896723" y="1685569"/>
            <a:chExt cx="2702070" cy="2377086"/>
          </a:xfrm>
        </p:grpSpPr>
        <p:sp>
          <p:nvSpPr>
            <p:cNvPr id="631" name="Freeform: Shape 135">
              <a:extLst>
                <a:ext uri="{FF2B5EF4-FFF2-40B4-BE49-F238E27FC236}">
                  <a16:creationId xmlns:a16="http://schemas.microsoft.com/office/drawing/2014/main" id="{9F4CFEE5-FECA-465C-A2F8-CA3569531378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76200" cap="rnd" cmpd="sng" algn="ctr">
              <a:solidFill>
                <a:srgbClr val="2D3E5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2" name="Freeform: Shape 136">
              <a:extLst>
                <a:ext uri="{FF2B5EF4-FFF2-40B4-BE49-F238E27FC236}">
                  <a16:creationId xmlns:a16="http://schemas.microsoft.com/office/drawing/2014/main" id="{062B5A09-1D89-4956-84D7-2C7B3870185B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76200" cap="rnd" cmpd="sng" algn="ctr">
              <a:solidFill>
                <a:srgbClr val="2D3E5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33" name="Group 122">
            <a:extLst>
              <a:ext uri="{FF2B5EF4-FFF2-40B4-BE49-F238E27FC236}">
                <a16:creationId xmlns:a16="http://schemas.microsoft.com/office/drawing/2014/main" id="{945F4A01-6B04-4A83-B7B3-18CA3A567D37}"/>
              </a:ext>
            </a:extLst>
          </p:cNvPr>
          <p:cNvGrpSpPr/>
          <p:nvPr/>
        </p:nvGrpSpPr>
        <p:grpSpPr>
          <a:xfrm>
            <a:off x="4401616" y="2401315"/>
            <a:ext cx="1062788" cy="793271"/>
            <a:chOff x="3797857" y="2077992"/>
            <a:chExt cx="1184950" cy="884717"/>
          </a:xfrm>
        </p:grpSpPr>
        <p:sp>
          <p:nvSpPr>
            <p:cNvPr id="634" name="Rectangle 132">
              <a:extLst>
                <a:ext uri="{FF2B5EF4-FFF2-40B4-BE49-F238E27FC236}">
                  <a16:creationId xmlns:a16="http://schemas.microsoft.com/office/drawing/2014/main" id="{4D5511D4-F252-44B0-A8EA-17B3DB612301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  <a:solidFill>
              <a:srgbClr val="0BB5DD"/>
            </a:solidFill>
            <a:ln w="25400" cap="flat" cmpd="sng" algn="ctr">
              <a:solidFill>
                <a:srgbClr val="0BB5DD">
                  <a:shade val="50000"/>
                </a:srgb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35" name="Straight Connector 133">
              <a:extLst>
                <a:ext uri="{FF2B5EF4-FFF2-40B4-BE49-F238E27FC236}">
                  <a16:creationId xmlns:a16="http://schemas.microsoft.com/office/drawing/2014/main" id="{BACBD450-38AC-4C21-A3C6-3095509B6496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  <p:cxnSp>
          <p:nvCxnSpPr>
            <p:cNvPr id="636" name="Straight Connector 134">
              <a:extLst>
                <a:ext uri="{FF2B5EF4-FFF2-40B4-BE49-F238E27FC236}">
                  <a16:creationId xmlns:a16="http://schemas.microsoft.com/office/drawing/2014/main" id="{0A33BA5F-EA0E-42D8-B02C-04C3858560E8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</p:grpSp>
      <p:grpSp>
        <p:nvGrpSpPr>
          <p:cNvPr id="637" name="Group 123">
            <a:extLst>
              <a:ext uri="{FF2B5EF4-FFF2-40B4-BE49-F238E27FC236}">
                <a16:creationId xmlns:a16="http://schemas.microsoft.com/office/drawing/2014/main" id="{C5CAA214-EFAC-42BC-B5FD-4EFDBCA816F3}"/>
              </a:ext>
            </a:extLst>
          </p:cNvPr>
          <p:cNvGrpSpPr/>
          <p:nvPr/>
        </p:nvGrpSpPr>
        <p:grpSpPr>
          <a:xfrm>
            <a:off x="4768584" y="4116118"/>
            <a:ext cx="1022949" cy="793271"/>
            <a:chOff x="4207006" y="3990474"/>
            <a:chExt cx="1140532" cy="884717"/>
          </a:xfrm>
        </p:grpSpPr>
        <p:sp>
          <p:nvSpPr>
            <p:cNvPr id="638" name="Rectangle 129">
              <a:extLst>
                <a:ext uri="{FF2B5EF4-FFF2-40B4-BE49-F238E27FC236}">
                  <a16:creationId xmlns:a16="http://schemas.microsoft.com/office/drawing/2014/main" id="{EF79EFFA-ACC9-4B2F-9360-77CA09CCBD77}"/>
                </a:ext>
              </a:extLst>
            </p:cNvPr>
            <p:cNvSpPr/>
            <p:nvPr/>
          </p:nvSpPr>
          <p:spPr>
            <a:xfrm>
              <a:off x="4207006" y="4624291"/>
              <a:ext cx="556260" cy="250900"/>
            </a:xfrm>
            <a:prstGeom prst="rect">
              <a:avLst/>
            </a:prstGeom>
            <a:solidFill>
              <a:srgbClr val="0BB5DD"/>
            </a:solidFill>
            <a:ln w="25400" cap="flat" cmpd="sng" algn="ctr">
              <a:solidFill>
                <a:srgbClr val="0BB5DD">
                  <a:shade val="50000"/>
                </a:srgb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39" name="Straight Connector 130">
              <a:extLst>
                <a:ext uri="{FF2B5EF4-FFF2-40B4-BE49-F238E27FC236}">
                  <a16:creationId xmlns:a16="http://schemas.microsoft.com/office/drawing/2014/main" id="{43BB0494-8DE2-4EE8-BC35-5E4C0C6E7AD4}"/>
                </a:ext>
              </a:extLst>
            </p:cNvPr>
            <p:cNvCxnSpPr>
              <a:cxnSpLocks/>
              <a:stCxn id="638" idx="3"/>
            </p:cNvCxnSpPr>
            <p:nvPr/>
          </p:nvCxnSpPr>
          <p:spPr>
            <a:xfrm>
              <a:off x="4763266" y="4749741"/>
              <a:ext cx="397542" cy="0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  <p:cxnSp>
          <p:nvCxnSpPr>
            <p:cNvPr id="640" name="Straight Connector 131">
              <a:extLst>
                <a:ext uri="{FF2B5EF4-FFF2-40B4-BE49-F238E27FC236}">
                  <a16:creationId xmlns:a16="http://schemas.microsoft.com/office/drawing/2014/main" id="{0C62A33A-D649-44D1-A726-758A7E25C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08" y="3990474"/>
              <a:ext cx="186730" cy="759267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</p:grpSp>
      <p:grpSp>
        <p:nvGrpSpPr>
          <p:cNvPr id="641" name="Group 124">
            <a:extLst>
              <a:ext uri="{FF2B5EF4-FFF2-40B4-BE49-F238E27FC236}">
                <a16:creationId xmlns:a16="http://schemas.microsoft.com/office/drawing/2014/main" id="{C92173BC-E228-4E5E-AEA3-C818B141B19C}"/>
              </a:ext>
            </a:extLst>
          </p:cNvPr>
          <p:cNvGrpSpPr/>
          <p:nvPr/>
        </p:nvGrpSpPr>
        <p:grpSpPr>
          <a:xfrm>
            <a:off x="6435732" y="2836559"/>
            <a:ext cx="1500417" cy="503397"/>
            <a:chOff x="6065785" y="2563410"/>
            <a:chExt cx="1672882" cy="561427"/>
          </a:xfrm>
        </p:grpSpPr>
        <p:sp>
          <p:nvSpPr>
            <p:cNvPr id="642" name="Rectangle 126">
              <a:extLst>
                <a:ext uri="{FF2B5EF4-FFF2-40B4-BE49-F238E27FC236}">
                  <a16:creationId xmlns:a16="http://schemas.microsoft.com/office/drawing/2014/main" id="{0499B118-F711-49F8-93CE-E843BC6EBA3D}"/>
                </a:ext>
              </a:extLst>
            </p:cNvPr>
            <p:cNvSpPr/>
            <p:nvPr/>
          </p:nvSpPr>
          <p:spPr>
            <a:xfrm>
              <a:off x="7182407" y="2563410"/>
              <a:ext cx="556260" cy="250900"/>
            </a:xfrm>
            <a:prstGeom prst="rect">
              <a:avLst/>
            </a:prstGeom>
            <a:solidFill>
              <a:srgbClr val="0BB5DD"/>
            </a:solidFill>
            <a:ln w="25400" cap="flat" cmpd="sng" algn="ctr">
              <a:solidFill>
                <a:srgbClr val="0BB5DD">
                  <a:shade val="50000"/>
                </a:srgb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43" name="Straight Connector 127">
              <a:extLst>
                <a:ext uri="{FF2B5EF4-FFF2-40B4-BE49-F238E27FC236}">
                  <a16:creationId xmlns:a16="http://schemas.microsoft.com/office/drawing/2014/main" id="{5830E9C7-8DD2-40E8-95A6-DBAC4FA152D0}"/>
                </a:ext>
              </a:extLst>
            </p:cNvPr>
            <p:cNvCxnSpPr>
              <a:cxnSpLocks/>
            </p:cNvCxnSpPr>
            <p:nvPr/>
          </p:nvCxnSpPr>
          <p:spPr>
            <a:xfrm>
              <a:off x="6884417" y="2688860"/>
              <a:ext cx="290370" cy="0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  <p:cxnSp>
          <p:nvCxnSpPr>
            <p:cNvPr id="644" name="Straight Connector 128">
              <a:extLst>
                <a:ext uri="{FF2B5EF4-FFF2-40B4-BE49-F238E27FC236}">
                  <a16:creationId xmlns:a16="http://schemas.microsoft.com/office/drawing/2014/main" id="{C80D5300-95E1-4BF0-B037-041F5552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785" y="2688860"/>
              <a:ext cx="818632" cy="435977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</p:grpSp>
      <p:sp>
        <p:nvSpPr>
          <p:cNvPr id="645" name="Freeform: Shape 125" descr="Magnifying glass">
            <a:extLst>
              <a:ext uri="{FF2B5EF4-FFF2-40B4-BE49-F238E27FC236}">
                <a16:creationId xmlns:a16="http://schemas.microsoft.com/office/drawing/2014/main" id="{A79539CB-85A5-4B04-ADF5-27D0BAFB02A3}"/>
              </a:ext>
            </a:extLst>
          </p:cNvPr>
          <p:cNvSpPr/>
          <p:nvPr/>
        </p:nvSpPr>
        <p:spPr>
          <a:xfrm rot="15596802">
            <a:off x="6636617" y="1672618"/>
            <a:ext cx="1032529" cy="1034040"/>
          </a:xfrm>
          <a:custGeom>
            <a:avLst/>
            <a:gdLst>
              <a:gd name="connsiteX0" fmla="*/ 1146867 w 1151556"/>
              <a:gd name="connsiteY0" fmla="*/ 918023 h 1152898"/>
              <a:gd name="connsiteX1" fmla="*/ 1072420 w 1151556"/>
              <a:gd name="connsiteY1" fmla="*/ 1067135 h 1152898"/>
              <a:gd name="connsiteX2" fmla="*/ 868216 w 1151556"/>
              <a:gd name="connsiteY2" fmla="*/ 1152898 h 1152898"/>
              <a:gd name="connsiteX3" fmla="*/ 664011 w 1151556"/>
              <a:gd name="connsiteY3" fmla="*/ 1067134 h 1152898"/>
              <a:gd name="connsiteX4" fmla="*/ 153498 w 1151556"/>
              <a:gd name="connsiteY4" fmla="*/ 556621 h 1152898"/>
              <a:gd name="connsiteX5" fmla="*/ 75902 w 1151556"/>
              <a:gd name="connsiteY5" fmla="*/ 303408 h 1152898"/>
              <a:gd name="connsiteX6" fmla="*/ 0 w 1151556"/>
              <a:gd name="connsiteY6" fmla="*/ 227505 h 1152898"/>
              <a:gd name="connsiteX7" fmla="*/ 31670 w 1151556"/>
              <a:gd name="connsiteY7" fmla="*/ 203045 h 1152898"/>
              <a:gd name="connsiteX8" fmla="*/ 143826 w 1151556"/>
              <a:gd name="connsiteY8" fmla="*/ 97878 h 1152898"/>
              <a:gd name="connsiteX9" fmla="*/ 229913 w 1151556"/>
              <a:gd name="connsiteY9" fmla="*/ 0 h 1152898"/>
              <a:gd name="connsiteX10" fmla="*/ 304612 w 1151556"/>
              <a:gd name="connsiteY10" fmla="*/ 74699 h 1152898"/>
              <a:gd name="connsiteX11" fmla="*/ 557825 w 1151556"/>
              <a:gd name="connsiteY11" fmla="*/ 152294 h 1152898"/>
              <a:gd name="connsiteX12" fmla="*/ 1068338 w 1151556"/>
              <a:gd name="connsiteY12" fmla="*/ 662807 h 1152898"/>
              <a:gd name="connsiteX13" fmla="*/ 1146867 w 1151556"/>
              <a:gd name="connsiteY13" fmla="*/ 918023 h 115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1556" h="1152898">
                <a:moveTo>
                  <a:pt x="1146867" y="918023"/>
                </a:moveTo>
                <a:cubicBezTo>
                  <a:pt x="1137127" y="972177"/>
                  <a:pt x="1112240" y="1024250"/>
                  <a:pt x="1072420" y="1067135"/>
                </a:cubicBezTo>
                <a:cubicBezTo>
                  <a:pt x="1015243" y="1124312"/>
                  <a:pt x="941729" y="1152898"/>
                  <a:pt x="868216" y="1152898"/>
                </a:cubicBezTo>
                <a:cubicBezTo>
                  <a:pt x="794702" y="1152898"/>
                  <a:pt x="721188" y="1124312"/>
                  <a:pt x="664011" y="1067134"/>
                </a:cubicBezTo>
                <a:lnTo>
                  <a:pt x="153498" y="556621"/>
                </a:lnTo>
                <a:cubicBezTo>
                  <a:pt x="84071" y="487194"/>
                  <a:pt x="59566" y="393258"/>
                  <a:pt x="75902" y="303408"/>
                </a:cubicBezTo>
                <a:lnTo>
                  <a:pt x="0" y="227505"/>
                </a:lnTo>
                <a:lnTo>
                  <a:pt x="31670" y="203045"/>
                </a:lnTo>
                <a:cubicBezTo>
                  <a:pt x="70660" y="169845"/>
                  <a:pt x="108097" y="134753"/>
                  <a:pt x="143826" y="97878"/>
                </a:cubicBezTo>
                <a:lnTo>
                  <a:pt x="229913" y="0"/>
                </a:lnTo>
                <a:lnTo>
                  <a:pt x="304612" y="74699"/>
                </a:lnTo>
                <a:cubicBezTo>
                  <a:pt x="394462" y="58362"/>
                  <a:pt x="488398" y="82867"/>
                  <a:pt x="557825" y="152294"/>
                </a:cubicBezTo>
                <a:lnTo>
                  <a:pt x="1068338" y="662807"/>
                </a:lnTo>
                <a:cubicBezTo>
                  <a:pt x="1137256" y="731728"/>
                  <a:pt x="1163100" y="827767"/>
                  <a:pt x="1146867" y="918023"/>
                </a:cubicBezTo>
                <a:close/>
              </a:path>
            </a:pathLst>
          </a:custGeom>
          <a:noFill/>
          <a:ln w="76200" cap="rnd" cmpd="sng" algn="ctr">
            <a:solidFill>
              <a:srgbClr val="0BB5DD">
                <a:shade val="95000"/>
                <a:satMod val="105000"/>
              </a:srgbClr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1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2.1|0.5|10.9|15.4|3.1|6.4|38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F7BD3C1E-9FEA-49D6-BF1D-B0AB3811E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2022-10-10T10:57:24Z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