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07492-482C-4CDB-88B8-3D094A44715D}" v="6" dt="2022-10-10T12:40:1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Cristina Martins Rodrigues" userId="459032d2-6611-47f6-b546-c79c040e89ab" providerId="ADAL" clId="{52D07492-482C-4CDB-88B8-3D094A44715D}"/>
    <pc:docChg chg="custSel modSld">
      <pc:chgData name="Cristina Martins Rodrigues" userId="459032d2-6611-47f6-b546-c79c040e89ab" providerId="ADAL" clId="{52D07492-482C-4CDB-88B8-3D094A44715D}" dt="2022-10-10T12:39:57.875" v="11" actId="478"/>
      <pc:docMkLst>
        <pc:docMk/>
      </pc:docMkLst>
      <pc:sldChg chg="addSp delSp modSp mod">
        <pc:chgData name="Cristina Martins Rodrigues" userId="459032d2-6611-47f6-b546-c79c040e89ab" providerId="ADAL" clId="{52D07492-482C-4CDB-88B8-3D094A44715D}" dt="2022-10-10T12:39:57.875" v="11" actId="478"/>
        <pc:sldMkLst>
          <pc:docMk/>
          <pc:sldMk cId="2772288308" sldId="774"/>
        </pc:sldMkLst>
        <pc:spChg chg="del">
          <ac:chgData name="Cristina Martins Rodrigues" userId="459032d2-6611-47f6-b546-c79c040e89ab" providerId="ADAL" clId="{52D07492-482C-4CDB-88B8-3D094A44715D}" dt="2022-10-10T12:39:55.565" v="9" actId="478"/>
          <ac:spMkLst>
            <pc:docMk/>
            <pc:sldMk cId="2772288308" sldId="774"/>
            <ac:spMk id="2" creationId="{630A211B-9340-4F5C-BB86-8E2B508613B8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8" creationId="{E6336B2B-811E-43D2-B684-95EC7791F496}"/>
          </ac:spMkLst>
        </pc:spChg>
        <pc:spChg chg="add del mod">
          <ac:chgData name="Cristina Martins Rodrigues" userId="459032d2-6611-47f6-b546-c79c040e89ab" providerId="ADAL" clId="{52D07492-482C-4CDB-88B8-3D094A44715D}" dt="2022-10-10T12:39:56.843" v="10" actId="478"/>
          <ac:spMkLst>
            <pc:docMk/>
            <pc:sldMk cId="2772288308" sldId="774"/>
            <ac:spMk id="9" creationId="{59A22568-4E59-0C26-A136-6EB916622D7A}"/>
          </ac:spMkLst>
        </pc:spChg>
        <pc:spChg chg="del">
          <ac:chgData name="Cristina Martins Rodrigues" userId="459032d2-6611-47f6-b546-c79c040e89ab" providerId="ADAL" clId="{52D07492-482C-4CDB-88B8-3D094A44715D}" dt="2022-10-10T12:39:53.980" v="8" actId="478"/>
          <ac:spMkLst>
            <pc:docMk/>
            <pc:sldMk cId="2772288308" sldId="774"/>
            <ac:spMk id="10" creationId="{D1FFE0D0-731B-467B-9216-75387ADAD7ED}"/>
          </ac:spMkLst>
        </pc:spChg>
        <pc:spChg chg="add del mod">
          <ac:chgData name="Cristina Martins Rodrigues" userId="459032d2-6611-47f6-b546-c79c040e89ab" providerId="ADAL" clId="{52D07492-482C-4CDB-88B8-3D094A44715D}" dt="2022-10-10T12:39:57.875" v="11" actId="478"/>
          <ac:spMkLst>
            <pc:docMk/>
            <pc:sldMk cId="2772288308" sldId="774"/>
            <ac:spMk id="12" creationId="{9F6DD15C-D55E-D571-DE11-EA356F07088B}"/>
          </ac:spMkLst>
        </pc:spChg>
        <pc:spChg chg="del">
          <ac:chgData name="Cristina Martins Rodrigues" userId="459032d2-6611-47f6-b546-c79c040e89ab" providerId="ADAL" clId="{52D07492-482C-4CDB-88B8-3D094A44715D}" dt="2022-10-10T12:39:50.485" v="7" actId="478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42" creationId="{73F7EC2E-94EC-4D82-AEF1-094E63635DA8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51" creationId="{84EDBCB9-C04E-4337-88C9-DAEA4B1A6F1B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52" creationId="{625FE7D0-42CD-4678-A0EA-4EA6883549AA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54" creationId="{1BD1E95A-25B4-4199-A2C4-7B985D4BB9D0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56" creationId="{79FA0810-0780-46AF-ACD8-342097A00429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57" creationId="{B36B2A79-1F2E-43C0-8978-AD35113D01DB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58" creationId="{140AD6A3-4295-4307-93D3-4024CEB505C1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59" creationId="{A45D8FD3-C000-49D4-81C9-3EEB5BF16EFD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52D07492-482C-4CDB-88B8-3D094A44715D}" dt="2022-10-10T12:39:19.947" v="1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52D07492-482C-4CDB-88B8-3D094A44715D}" dt="2022-10-10T12:39:19.947" v="1" actId="164"/>
          <ac:grpSpMkLst>
            <pc:docMk/>
            <pc:sldMk cId="2772288308" sldId="774"/>
            <ac:grpSpMk id="3" creationId="{065FC94E-727A-09B8-185D-54DB97B6432E}"/>
          </ac:grpSpMkLst>
        </pc:grpChg>
        <pc:grpChg chg="add mod">
          <ac:chgData name="Cristina Martins Rodrigues" userId="459032d2-6611-47f6-b546-c79c040e89ab" providerId="ADAL" clId="{52D07492-482C-4CDB-88B8-3D094A44715D}" dt="2022-10-10T12:39:47.190" v="6" actId="408"/>
          <ac:grpSpMkLst>
            <pc:docMk/>
            <pc:sldMk cId="2772288308" sldId="774"/>
            <ac:grpSpMk id="4" creationId="{A018ACB4-8F8C-1682-2C29-891B9CFDDA79}"/>
          </ac:grpSpMkLst>
        </pc:grpChg>
        <pc:grpChg chg="add mod">
          <ac:chgData name="Cristina Martins Rodrigues" userId="459032d2-6611-47f6-b546-c79c040e89ab" providerId="ADAL" clId="{52D07492-482C-4CDB-88B8-3D094A44715D}" dt="2022-10-10T12:39:37.322" v="4" actId="164"/>
          <ac:grpSpMkLst>
            <pc:docMk/>
            <pc:sldMk cId="2772288308" sldId="774"/>
            <ac:grpSpMk id="5" creationId="{F87E360D-D8FB-F93F-40BD-4B5618F54B77}"/>
          </ac:grpSpMkLst>
        </pc:grpChg>
        <pc:grpChg chg="add mod">
          <ac:chgData name="Cristina Martins Rodrigues" userId="459032d2-6611-47f6-b546-c79c040e89ab" providerId="ADAL" clId="{52D07492-482C-4CDB-88B8-3D094A44715D}" dt="2022-10-10T12:39:40.924" v="5" actId="164"/>
          <ac:grpSpMkLst>
            <pc:docMk/>
            <pc:sldMk cId="2772288308" sldId="774"/>
            <ac:grpSpMk id="6" creationId="{69D4F010-A7CE-377F-C784-62E81D838A88}"/>
          </ac:grpSpMkLst>
        </pc:grpChg>
        <pc:grpChg chg="mod">
          <ac:chgData name="Cristina Martins Rodrigues" userId="459032d2-6611-47f6-b546-c79c040e89ab" providerId="ADAL" clId="{52D07492-482C-4CDB-88B8-3D094A44715D}" dt="2022-10-10T12:39:31.184" v="3" actId="164"/>
          <ac:grpSpMkLst>
            <pc:docMk/>
            <pc:sldMk cId="2772288308" sldId="774"/>
            <ac:grpSpMk id="41" creationId="{1BF99C7D-46F3-4829-BD24-0AFB239BC8D5}"/>
          </ac:grpSpMkLst>
        </pc:grpChg>
        <pc:grpChg chg="mod">
          <ac:chgData name="Cristina Martins Rodrigues" userId="459032d2-6611-47f6-b546-c79c040e89ab" providerId="ADAL" clId="{52D07492-482C-4CDB-88B8-3D094A44715D}" dt="2022-10-10T12:39:19.947" v="1" actId="164"/>
          <ac:grpSpMkLst>
            <pc:docMk/>
            <pc:sldMk cId="2772288308" sldId="774"/>
            <ac:grpSpMk id="50" creationId="{09438AB5-C8D7-463F-B81C-99E838721065}"/>
          </ac:grpSpMkLst>
        </pc:grpChg>
        <pc:grpChg chg="mod">
          <ac:chgData name="Cristina Martins Rodrigues" userId="459032d2-6611-47f6-b546-c79c040e89ab" providerId="ADAL" clId="{52D07492-482C-4CDB-88B8-3D094A44715D}" dt="2022-10-10T12:39:19.947" v="1" actId="164"/>
          <ac:grpSpMkLst>
            <pc:docMk/>
            <pc:sldMk cId="2772288308" sldId="774"/>
            <ac:grpSpMk id="53" creationId="{4DC6DFF4-8F88-4F03-B27C-93A3F9529EE4}"/>
          </ac:grpSpMkLst>
        </pc:grpChg>
        <pc:grpChg chg="mod">
          <ac:chgData name="Cristina Martins Rodrigues" userId="459032d2-6611-47f6-b546-c79c040e89ab" providerId="ADAL" clId="{52D07492-482C-4CDB-88B8-3D094A44715D}" dt="2022-10-10T12:39:19.947" v="1" actId="164"/>
          <ac:grpSpMkLst>
            <pc:docMk/>
            <pc:sldMk cId="2772288308" sldId="774"/>
            <ac:grpSpMk id="55" creationId="{C4350A95-B918-4DEE-B44E-02D189B8A305}"/>
          </ac:grpSpMkLst>
        </pc:grpChg>
        <pc:picChg chg="mod">
          <ac:chgData name="Cristina Martins Rodrigues" userId="459032d2-6611-47f6-b546-c79c040e89ab" providerId="ADAL" clId="{52D07492-482C-4CDB-88B8-3D094A44715D}" dt="2022-10-10T12:39:31.184" v="3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52D07492-482C-4CDB-88B8-3D094A44715D}" dt="2022-10-10T12:39:40.924" v="5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52D07492-482C-4CDB-88B8-3D094A44715D}" dt="2022-10-10T12:39:37.322" v="4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52D07492-482C-4CDB-88B8-3D094A44715D}" dt="2022-10-10T12:39:31.184" v="3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52D07492-482C-4CDB-88B8-3D094A44715D}" dt="2022-10-10T12:39:40.924" v="5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52D07492-482C-4CDB-88B8-3D094A44715D}" dt="2022-10-10T12:39:37.322" v="4" actId="164"/>
          <ac:cxnSpMkLst>
            <pc:docMk/>
            <pc:sldMk cId="2772288308" sldId="774"/>
            <ac:cxnSpMk id="63" creationId="{2887956C-9014-4A1D-8531-6D2FD9FA4181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Martin Kuhl" userId="S::kuhl@nfdi4plants.org::8f3206b9-0ff9-4207-a920-945eade26ba9" providerId="AD" clId="Web-{6F48242F-650A-4E1A-8E92-20DBCB542011}"/>
    <pc:docChg chg="modSld">
      <pc:chgData name="Martin Kuhl" userId="S::kuhl@nfdi4plants.org::8f3206b9-0ff9-4207-a920-945eade26ba9" providerId="AD" clId="Web-{6F48242F-650A-4E1A-8E92-20DBCB542011}" dt="2021-12-10T14:42:23.742" v="1" actId="1076"/>
      <pc:docMkLst>
        <pc:docMk/>
      </pc:docMkLst>
      <pc:sldChg chg="modSp">
        <pc:chgData name="Martin Kuhl" userId="S::kuhl@nfdi4plants.org::8f3206b9-0ff9-4207-a920-945eade26ba9" providerId="AD" clId="Web-{6F48242F-650A-4E1A-8E92-20DBCB542011}" dt="2021-12-10T14:42:23.742" v="1" actId="1076"/>
        <pc:sldMkLst>
          <pc:docMk/>
          <pc:sldMk cId="2878033869" sldId="728"/>
        </pc:sldMkLst>
        <pc:picChg chg="mod">
          <ac:chgData name="Martin Kuhl" userId="S::kuhl@nfdi4plants.org::8f3206b9-0ff9-4207-a920-945eade26ba9" providerId="AD" clId="Web-{6F48242F-650A-4E1A-8E92-20DBCB542011}" dt="2021-12-10T14:42:23.742" v="1" actId="1076"/>
          <ac:picMkLst>
            <pc:docMk/>
            <pc:sldMk cId="2878033869" sldId="728"/>
            <ac:picMk id="154" creationId="{0D42B64A-F90B-4CBA-8244-173135E65185}"/>
          </ac:picMkLst>
        </pc:pic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018ACB4-8F8C-1682-2C29-891B9CFDDA79}"/>
              </a:ext>
            </a:extLst>
          </p:cNvPr>
          <p:cNvGrpSpPr/>
          <p:nvPr/>
        </p:nvGrpSpPr>
        <p:grpSpPr>
          <a:xfrm>
            <a:off x="5168044" y="1811920"/>
            <a:ext cx="1238047" cy="3723240"/>
            <a:chOff x="5093039" y="1811920"/>
            <a:chExt cx="1238047" cy="372324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BBB049-4CF0-454F-9E8E-8A8BBB52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39" y="1811920"/>
              <a:ext cx="1238047" cy="1014042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89FE2C-610A-4822-9E0E-D9AAA653C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2062" y="3135886"/>
              <a:ext cx="0" cy="847235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F99C7D-46F3-4829-BD24-0AFB239BC8D5}"/>
                </a:ext>
              </a:extLst>
            </p:cNvPr>
            <p:cNvGrpSpPr/>
            <p:nvPr/>
          </p:nvGrpSpPr>
          <p:grpSpPr>
            <a:xfrm>
              <a:off x="5134369" y="4379774"/>
              <a:ext cx="1155386" cy="1155386"/>
              <a:chOff x="3103147" y="2745194"/>
              <a:chExt cx="880813" cy="88081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3F7EC2E-94EC-4D82-AEF1-094E63635DA8}"/>
                  </a:ext>
                </a:extLst>
              </p:cNvPr>
              <p:cNvSpPr/>
              <p:nvPr/>
            </p:nvSpPr>
            <p:spPr>
              <a:xfrm>
                <a:off x="3103147" y="2745194"/>
                <a:ext cx="880813" cy="880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9438AB5-C8D7-463F-B81C-99E838721065}"/>
                  </a:ext>
                </a:extLst>
              </p:cNvPr>
              <p:cNvGrpSpPr/>
              <p:nvPr/>
            </p:nvGrpSpPr>
            <p:grpSpPr>
              <a:xfrm>
                <a:off x="3262734" y="2861337"/>
                <a:ext cx="607591" cy="596238"/>
                <a:chOff x="5530850" y="1793347"/>
                <a:chExt cx="670015" cy="657496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4EDBCB9-C04E-4337-88C9-DAEA4B1A6F1B}"/>
                    </a:ext>
                  </a:extLst>
                </p:cNvPr>
                <p:cNvSpPr/>
                <p:nvPr/>
              </p:nvSpPr>
              <p:spPr>
                <a:xfrm>
                  <a:off x="5677914" y="1793347"/>
                  <a:ext cx="294582" cy="294581"/>
                </a:xfrm>
                <a:custGeom>
                  <a:avLst/>
                  <a:gdLst>
                    <a:gd name="connsiteX0" fmla="*/ 121845 w 121845"/>
                    <a:gd name="connsiteY0" fmla="*/ 60923 h 121845"/>
                    <a:gd name="connsiteX1" fmla="*/ 60923 w 121845"/>
                    <a:gd name="connsiteY1" fmla="*/ 121845 h 121845"/>
                    <a:gd name="connsiteX2" fmla="*/ 0 w 121845"/>
                    <a:gd name="connsiteY2" fmla="*/ 60923 h 121845"/>
                    <a:gd name="connsiteX3" fmla="*/ 60923 w 121845"/>
                    <a:gd name="connsiteY3" fmla="*/ 0 h 121845"/>
                    <a:gd name="connsiteX4" fmla="*/ 121845 w 121845"/>
                    <a:gd name="connsiteY4" fmla="*/ 60923 h 12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845" h="121845">
                      <a:moveTo>
                        <a:pt x="121845" y="60923"/>
                      </a:moveTo>
                      <a:cubicBezTo>
                        <a:pt x="121845" y="94569"/>
                        <a:pt x="94569" y="121845"/>
                        <a:pt x="60923" y="121845"/>
                      </a:cubicBezTo>
                      <a:cubicBezTo>
                        <a:pt x="27276" y="121845"/>
                        <a:pt x="0" y="94569"/>
                        <a:pt x="0" y="60923"/>
                      </a:cubicBezTo>
                      <a:cubicBezTo>
                        <a:pt x="0" y="27276"/>
                        <a:pt x="27276" y="0"/>
                        <a:pt x="60923" y="0"/>
                      </a:cubicBezTo>
                      <a:cubicBezTo>
                        <a:pt x="94569" y="0"/>
                        <a:pt x="121845" y="27276"/>
                        <a:pt x="121845" y="6092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25FE7D0-42CD-4678-A0EA-4EA6883549AA}"/>
                    </a:ext>
                  </a:extLst>
                </p:cNvPr>
                <p:cNvSpPr/>
                <p:nvPr/>
              </p:nvSpPr>
              <p:spPr>
                <a:xfrm>
                  <a:off x="5530850" y="2125831"/>
                  <a:ext cx="511840" cy="294581"/>
                </a:xfrm>
                <a:custGeom>
                  <a:avLst/>
                  <a:gdLst>
                    <a:gd name="connsiteX0" fmla="*/ 295544 w 513511"/>
                    <a:gd name="connsiteY0" fmla="*/ 0 h 295543"/>
                    <a:gd name="connsiteX1" fmla="*/ 417458 w 513511"/>
                    <a:gd name="connsiteY1" fmla="*/ 18471 h 295543"/>
                    <a:gd name="connsiteX2" fmla="*/ 493651 w 513511"/>
                    <a:gd name="connsiteY2" fmla="*/ 46641 h 295543"/>
                    <a:gd name="connsiteX3" fmla="*/ 513495 w 513511"/>
                    <a:gd name="connsiteY3" fmla="*/ 58925 h 295543"/>
                    <a:gd name="connsiteX4" fmla="*/ 513511 w 513511"/>
                    <a:gd name="connsiteY4" fmla="*/ 58985 h 295543"/>
                    <a:gd name="connsiteX5" fmla="*/ 513511 w 513511"/>
                    <a:gd name="connsiteY5" fmla="*/ 148761 h 295543"/>
                    <a:gd name="connsiteX6" fmla="*/ 454845 w 513511"/>
                    <a:gd name="connsiteY6" fmla="*/ 281204 h 295543"/>
                    <a:gd name="connsiteX7" fmla="*/ 452178 w 513511"/>
                    <a:gd name="connsiteY7" fmla="*/ 293649 h 295543"/>
                    <a:gd name="connsiteX8" fmla="*/ 452954 w 513511"/>
                    <a:gd name="connsiteY8" fmla="*/ 295543 h 295543"/>
                    <a:gd name="connsiteX9" fmla="*/ 0 w 513511"/>
                    <a:gd name="connsiteY9" fmla="*/ 295543 h 295543"/>
                    <a:gd name="connsiteX10" fmla="*/ 0 w 513511"/>
                    <a:gd name="connsiteY10" fmla="*/ 147773 h 295543"/>
                    <a:gd name="connsiteX11" fmla="*/ 29556 w 513511"/>
                    <a:gd name="connsiteY11" fmla="*/ 88662 h 295543"/>
                    <a:gd name="connsiteX12" fmla="*/ 173632 w 513511"/>
                    <a:gd name="connsiteY12" fmla="*/ 18471 h 295543"/>
                    <a:gd name="connsiteX13" fmla="*/ 295544 w 513511"/>
                    <a:gd name="connsiteY13" fmla="*/ 0 h 29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3511" h="295543">
                      <a:moveTo>
                        <a:pt x="295544" y="0"/>
                      </a:moveTo>
                      <a:cubicBezTo>
                        <a:pt x="339876" y="0"/>
                        <a:pt x="380514" y="7388"/>
                        <a:pt x="417458" y="18471"/>
                      </a:cubicBezTo>
                      <a:cubicBezTo>
                        <a:pt x="443317" y="25861"/>
                        <a:pt x="469177" y="35097"/>
                        <a:pt x="493651" y="46641"/>
                      </a:cubicBezTo>
                      <a:lnTo>
                        <a:pt x="513495" y="58925"/>
                      </a:lnTo>
                      <a:lnTo>
                        <a:pt x="513511" y="58985"/>
                      </a:lnTo>
                      <a:lnTo>
                        <a:pt x="513511" y="148761"/>
                      </a:lnTo>
                      <a:lnTo>
                        <a:pt x="454845" y="281204"/>
                      </a:lnTo>
                      <a:cubicBezTo>
                        <a:pt x="453068" y="284760"/>
                        <a:pt x="452178" y="289204"/>
                        <a:pt x="452178" y="293649"/>
                      </a:cubicBezTo>
                      <a:lnTo>
                        <a:pt x="452954" y="295543"/>
                      </a:lnTo>
                      <a:lnTo>
                        <a:pt x="0" y="295543"/>
                      </a:lnTo>
                      <a:lnTo>
                        <a:pt x="0" y="147773"/>
                      </a:lnTo>
                      <a:cubicBezTo>
                        <a:pt x="0" y="125606"/>
                        <a:pt x="11083" y="103441"/>
                        <a:pt x="29556" y="88662"/>
                      </a:cubicBezTo>
                      <a:cubicBezTo>
                        <a:pt x="70191" y="59109"/>
                        <a:pt x="121912" y="33250"/>
                        <a:pt x="173632" y="18471"/>
                      </a:cubicBezTo>
                      <a:cubicBezTo>
                        <a:pt x="214270" y="7388"/>
                        <a:pt x="254908" y="0"/>
                        <a:pt x="29554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DC6DFF4-8F88-4F03-B27C-93A3F9529EE4}"/>
                    </a:ext>
                  </a:extLst>
                </p:cNvPr>
                <p:cNvGrpSpPr/>
                <p:nvPr/>
              </p:nvGrpSpPr>
              <p:grpSpPr>
                <a:xfrm>
                  <a:off x="5997224" y="2002850"/>
                  <a:ext cx="203641" cy="447993"/>
                  <a:chOff x="3963392" y="4315517"/>
                  <a:chExt cx="100956" cy="222094"/>
                </a:xfrm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1BD1E95A-25B4-4199-A2C4-7B985D4BB9D0}"/>
                      </a:ext>
                    </a:extLst>
                  </p:cNvPr>
                  <p:cNvSpPr/>
                  <p:nvPr/>
                </p:nvSpPr>
                <p:spPr>
                  <a:xfrm flipH="1">
                    <a:off x="3963392" y="4383734"/>
                    <a:ext cx="100956" cy="153877"/>
                  </a:xfrm>
                  <a:custGeom>
                    <a:avLst/>
                    <a:gdLst>
                      <a:gd name="connsiteX0" fmla="*/ 99635 w 100956"/>
                      <a:gd name="connsiteY0" fmla="*/ 132725 h 153877"/>
                      <a:gd name="connsiteX1" fmla="*/ 70551 w 100956"/>
                      <a:gd name="connsiteY1" fmla="*/ 67066 h 153877"/>
                      <a:gd name="connsiteX2" fmla="*/ 70551 w 100956"/>
                      <a:gd name="connsiteY2" fmla="*/ 22559 h 153877"/>
                      <a:gd name="connsiteX3" fmla="*/ 78042 w 100956"/>
                      <a:gd name="connsiteY3" fmla="*/ 9339 h 153877"/>
                      <a:gd name="connsiteX4" fmla="*/ 80246 w 100956"/>
                      <a:gd name="connsiteY4" fmla="*/ 2729 h 153877"/>
                      <a:gd name="connsiteX5" fmla="*/ 75398 w 100956"/>
                      <a:gd name="connsiteY5" fmla="*/ 85 h 153877"/>
                      <a:gd name="connsiteX6" fmla="*/ 25162 w 100956"/>
                      <a:gd name="connsiteY6" fmla="*/ 85 h 153877"/>
                      <a:gd name="connsiteX7" fmla="*/ 19874 w 100956"/>
                      <a:gd name="connsiteY7" fmla="*/ 4933 h 153877"/>
                      <a:gd name="connsiteX8" fmla="*/ 22518 w 100956"/>
                      <a:gd name="connsiteY8" fmla="*/ 9780 h 153877"/>
                      <a:gd name="connsiteX9" fmla="*/ 30010 w 100956"/>
                      <a:gd name="connsiteY9" fmla="*/ 23000 h 153877"/>
                      <a:gd name="connsiteX10" fmla="*/ 30010 w 100956"/>
                      <a:gd name="connsiteY10" fmla="*/ 67507 h 153877"/>
                      <a:gd name="connsiteX11" fmla="*/ 1367 w 100956"/>
                      <a:gd name="connsiteY11" fmla="*/ 132725 h 153877"/>
                      <a:gd name="connsiteX12" fmla="*/ 9299 w 100956"/>
                      <a:gd name="connsiteY12" fmla="*/ 152555 h 153877"/>
                      <a:gd name="connsiteX13" fmla="*/ 15468 w 100956"/>
                      <a:gd name="connsiteY13" fmla="*/ 153877 h 153877"/>
                      <a:gd name="connsiteX14" fmla="*/ 85974 w 100956"/>
                      <a:gd name="connsiteY14" fmla="*/ 153877 h 153877"/>
                      <a:gd name="connsiteX15" fmla="*/ 100957 w 100956"/>
                      <a:gd name="connsiteY15" fmla="*/ 138895 h 153877"/>
                      <a:gd name="connsiteX16" fmla="*/ 99635 w 100956"/>
                      <a:gd name="connsiteY16" fmla="*/ 132725 h 153877"/>
                      <a:gd name="connsiteX17" fmla="*/ 99635 w 100956"/>
                      <a:gd name="connsiteY17" fmla="*/ 132725 h 153877"/>
                      <a:gd name="connsiteX18" fmla="*/ 40586 w 100956"/>
                      <a:gd name="connsiteY18" fmla="*/ 32695 h 153877"/>
                      <a:gd name="connsiteX19" fmla="*/ 40586 w 100956"/>
                      <a:gd name="connsiteY19" fmla="*/ 22559 h 153877"/>
                      <a:gd name="connsiteX20" fmla="*/ 37060 w 100956"/>
                      <a:gd name="connsiteY20" fmla="*/ 9780 h 153877"/>
                      <a:gd name="connsiteX21" fmla="*/ 63941 w 100956"/>
                      <a:gd name="connsiteY21" fmla="*/ 9780 h 153877"/>
                      <a:gd name="connsiteX22" fmla="*/ 60416 w 100956"/>
                      <a:gd name="connsiteY22" fmla="*/ 22559 h 153877"/>
                      <a:gd name="connsiteX23" fmla="*/ 60416 w 100956"/>
                      <a:gd name="connsiteY23" fmla="*/ 32695 h 153877"/>
                      <a:gd name="connsiteX24" fmla="*/ 40586 w 100956"/>
                      <a:gd name="connsiteY24" fmla="*/ 32695 h 153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0956" h="153877">
                        <a:moveTo>
                          <a:pt x="99635" y="132725"/>
                        </a:moveTo>
                        <a:lnTo>
                          <a:pt x="70551" y="67066"/>
                        </a:lnTo>
                        <a:lnTo>
                          <a:pt x="70551" y="22559"/>
                        </a:lnTo>
                        <a:cubicBezTo>
                          <a:pt x="70551" y="17271"/>
                          <a:pt x="73636" y="11983"/>
                          <a:pt x="78042" y="9339"/>
                        </a:cubicBezTo>
                        <a:cubicBezTo>
                          <a:pt x="80686" y="8017"/>
                          <a:pt x="81568" y="4933"/>
                          <a:pt x="80246" y="2729"/>
                        </a:cubicBezTo>
                        <a:cubicBezTo>
                          <a:pt x="79364" y="967"/>
                          <a:pt x="77602" y="-355"/>
                          <a:pt x="75398" y="85"/>
                        </a:cubicBezTo>
                        <a:lnTo>
                          <a:pt x="25162" y="85"/>
                        </a:lnTo>
                        <a:cubicBezTo>
                          <a:pt x="22518" y="85"/>
                          <a:pt x="19874" y="1848"/>
                          <a:pt x="19874" y="4933"/>
                        </a:cubicBezTo>
                        <a:cubicBezTo>
                          <a:pt x="19874" y="7136"/>
                          <a:pt x="20756" y="8899"/>
                          <a:pt x="22518" y="9780"/>
                        </a:cubicBezTo>
                        <a:cubicBezTo>
                          <a:pt x="27366" y="12424"/>
                          <a:pt x="30010" y="17712"/>
                          <a:pt x="30010" y="23000"/>
                        </a:cubicBezTo>
                        <a:lnTo>
                          <a:pt x="30010" y="67507"/>
                        </a:lnTo>
                        <a:lnTo>
                          <a:pt x="1367" y="132725"/>
                        </a:lnTo>
                        <a:cubicBezTo>
                          <a:pt x="-2159" y="140217"/>
                          <a:pt x="1367" y="149471"/>
                          <a:pt x="9299" y="152555"/>
                        </a:cubicBezTo>
                        <a:cubicBezTo>
                          <a:pt x="11061" y="153437"/>
                          <a:pt x="13264" y="153877"/>
                          <a:pt x="15468" y="153877"/>
                        </a:cubicBezTo>
                        <a:lnTo>
                          <a:pt x="85974" y="153877"/>
                        </a:lnTo>
                        <a:cubicBezTo>
                          <a:pt x="94347" y="153877"/>
                          <a:pt x="100957" y="147267"/>
                          <a:pt x="100957" y="138895"/>
                        </a:cubicBezTo>
                        <a:cubicBezTo>
                          <a:pt x="100957" y="136691"/>
                          <a:pt x="100516" y="134488"/>
                          <a:pt x="99635" y="132725"/>
                        </a:cubicBezTo>
                        <a:lnTo>
                          <a:pt x="99635" y="132725"/>
                        </a:lnTo>
                        <a:close/>
                        <a:moveTo>
                          <a:pt x="40586" y="32695"/>
                        </a:moveTo>
                        <a:lnTo>
                          <a:pt x="40586" y="22559"/>
                        </a:lnTo>
                        <a:cubicBezTo>
                          <a:pt x="40586" y="18153"/>
                          <a:pt x="39704" y="13746"/>
                          <a:pt x="37060" y="9780"/>
                        </a:cubicBezTo>
                        <a:lnTo>
                          <a:pt x="63941" y="9780"/>
                        </a:lnTo>
                        <a:cubicBezTo>
                          <a:pt x="61738" y="13746"/>
                          <a:pt x="60416" y="18153"/>
                          <a:pt x="60416" y="22559"/>
                        </a:cubicBezTo>
                        <a:lnTo>
                          <a:pt x="60416" y="32695"/>
                        </a:lnTo>
                        <a:lnTo>
                          <a:pt x="40586" y="32695"/>
                        </a:lnTo>
                        <a:close/>
                      </a:path>
                    </a:pathLst>
                  </a:custGeom>
                  <a:solidFill>
                    <a:srgbClr val="2D3E5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4350A95-B918-4DEE-B44E-02D189B8A305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09" y="4315517"/>
                    <a:ext cx="42744" cy="63014"/>
                    <a:chOff x="2791534" y="4674292"/>
                    <a:chExt cx="42744" cy="63014"/>
                  </a:xfrm>
                </p:grpSpPr>
                <p:sp>
                  <p:nvSpPr>
                    <p:cNvPr id="56" name="Freeform: Shape 55">
                      <a:extLst>
                        <a:ext uri="{FF2B5EF4-FFF2-40B4-BE49-F238E27FC236}">
                          <a16:creationId xmlns:a16="http://schemas.microsoft.com/office/drawing/2014/main" id="{79FA0810-0780-46AF-ACD8-342097A004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4314" y="4674292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Freeform: Shape 56">
                      <a:extLst>
                        <a:ext uri="{FF2B5EF4-FFF2-40B4-BE49-F238E27FC236}">
                          <a16:creationId xmlns:a16="http://schemas.microsoft.com/office/drawing/2014/main" id="{B36B2A79-1F2E-43C0-8978-AD35113D01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91534" y="4697206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140AD6A3-4295-4307-93D3-4024CEB505C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296" y="4691918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A45D8FD3-C000-49D4-81C9-3EEB5BF16EF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1805" y="4717036"/>
                      <a:ext cx="20270" cy="20270"/>
                    </a:xfrm>
                    <a:custGeom>
                      <a:avLst/>
                      <a:gdLst>
                        <a:gd name="connsiteX0" fmla="*/ 20271 w 20270"/>
                        <a:gd name="connsiteY0" fmla="*/ 10135 h 20270"/>
                        <a:gd name="connsiteX1" fmla="*/ 10135 w 20270"/>
                        <a:gd name="connsiteY1" fmla="*/ 20271 h 20270"/>
                        <a:gd name="connsiteX2" fmla="*/ 0 w 20270"/>
                        <a:gd name="connsiteY2" fmla="*/ 10135 h 20270"/>
                        <a:gd name="connsiteX3" fmla="*/ 10135 w 20270"/>
                        <a:gd name="connsiteY3" fmla="*/ 0 h 20270"/>
                        <a:gd name="connsiteX4" fmla="*/ 20271 w 20270"/>
                        <a:gd name="connsiteY4" fmla="*/ 10135 h 20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270" h="20270">
                          <a:moveTo>
                            <a:pt x="20271" y="10135"/>
                          </a:moveTo>
                          <a:cubicBezTo>
                            <a:pt x="20271" y="15733"/>
                            <a:pt x="15733" y="20271"/>
                            <a:pt x="10135" y="20271"/>
                          </a:cubicBezTo>
                          <a:cubicBezTo>
                            <a:pt x="4538" y="20271"/>
                            <a:pt x="0" y="15733"/>
                            <a:pt x="0" y="10135"/>
                          </a:cubicBezTo>
                          <a:cubicBezTo>
                            <a:pt x="0" y="4538"/>
                            <a:pt x="4538" y="0"/>
                            <a:pt x="10135" y="0"/>
                          </a:cubicBezTo>
                          <a:cubicBezTo>
                            <a:pt x="15733" y="0"/>
                            <a:pt x="20271" y="4538"/>
                            <a:pt x="20271" y="10135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9D4F010-A7CE-377F-C784-62E81D838A88}"/>
              </a:ext>
            </a:extLst>
          </p:cNvPr>
          <p:cNvGrpSpPr/>
          <p:nvPr/>
        </p:nvGrpSpPr>
        <p:grpSpPr>
          <a:xfrm>
            <a:off x="2398281" y="1811920"/>
            <a:ext cx="2334933" cy="2222253"/>
            <a:chOff x="2398281" y="1811920"/>
            <a:chExt cx="2334933" cy="2222253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210687E-595A-4BAB-90BA-4099A094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98281" y="1811920"/>
              <a:ext cx="1238047" cy="1014042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9FE2331-A999-488A-847A-A1A4CD79C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2745" y="3307902"/>
              <a:ext cx="1220469" cy="726271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87E360D-D8FB-F93F-40BD-4B5618F54B77}"/>
              </a:ext>
            </a:extLst>
          </p:cNvPr>
          <p:cNvGrpSpPr/>
          <p:nvPr/>
        </p:nvGrpSpPr>
        <p:grpSpPr>
          <a:xfrm>
            <a:off x="6840920" y="1781841"/>
            <a:ext cx="2560957" cy="2252332"/>
            <a:chOff x="6840920" y="1781841"/>
            <a:chExt cx="2560957" cy="225233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5F83F48-7D74-4DE1-8BEA-C1123DF6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63830" y="1781841"/>
              <a:ext cx="1238047" cy="1014042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887956C-9014-4A1D-8531-6D2FD9FA4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920" y="3331011"/>
              <a:ext cx="1322911" cy="703162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6336B2B-811E-43D2-B684-95EC7791F496}"/>
              </a:ext>
            </a:extLst>
          </p:cNvPr>
          <p:cNvSpPr/>
          <p:nvPr/>
        </p:nvSpPr>
        <p:spPr>
          <a:xfrm>
            <a:off x="6005760" y="4349075"/>
            <a:ext cx="228101" cy="22810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12E639F9-FA92-4F09-8B8C-4B9259A0DF59}"/>
              </a:ext>
            </a:extLst>
          </p:cNvPr>
          <p:cNvSpPr/>
          <p:nvPr/>
        </p:nvSpPr>
        <p:spPr>
          <a:xfrm>
            <a:off x="6158160" y="4501475"/>
            <a:ext cx="228101" cy="22810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F5B4302A-8411-4B8D-890D-E306C33752DD}"/>
              </a:ext>
            </a:extLst>
          </p:cNvPr>
          <p:cNvSpPr/>
          <p:nvPr/>
        </p:nvSpPr>
        <p:spPr>
          <a:xfrm>
            <a:off x="6255538" y="4707326"/>
            <a:ext cx="228101" cy="22810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  <MediaLengthInSeconds xmlns="447a0e29-417c-48dd-a0a6-9c62823d420b" xsi:nil="true"/>
    <SharedWithUsers xmlns="21db1a41-6048-41cc-aa9c-5fc692bf8cba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BB8A7D8-4B13-43FF-8E40-96ED9D3ADCB5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5</cp:revision>
  <dcterms:created xsi:type="dcterms:W3CDTF">2020-06-29T09:54:11Z</dcterms:created>
  <dcterms:modified xsi:type="dcterms:W3CDTF">2022-10-10T12:40:16Z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