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2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1FC2A7"/>
    <a:srgbClr val="A0E9FA"/>
    <a:srgbClr val="E6F9FE"/>
    <a:srgbClr val="0BB5D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" userId="S::admin@csb488.onmicrosoft.com::9de29dc3-d5b2-4437-996f-3236c4cc3fa3" providerId="AD" clId="Web-{1A25DFD1-CCBA-449F-812A-B64EE58767C7}"/>
    <pc:docChg chg="modSld">
      <pc:chgData name="Timo" userId="S::admin@csb488.onmicrosoft.com::9de29dc3-d5b2-4437-996f-3236c4cc3fa3" providerId="AD" clId="Web-{1A25DFD1-CCBA-449F-812A-B64EE58767C7}" dt="2020-10-03T11:57:48.627" v="0"/>
      <pc:docMkLst>
        <pc:docMk/>
      </pc:docMkLst>
      <pc:sldChg chg="modSp">
        <pc:chgData name="Timo" userId="S::admin@csb488.onmicrosoft.com::9de29dc3-d5b2-4437-996f-3236c4cc3fa3" providerId="AD" clId="Web-{1A25DFD1-CCBA-449F-812A-B64EE58767C7}" dt="2020-10-03T11:57:48.627" v="0"/>
        <pc:sldMkLst>
          <pc:docMk/>
          <pc:sldMk cId="4191638291" sldId="546"/>
        </pc:sldMkLst>
        <pc:spChg chg="mod">
          <ac:chgData name="Timo" userId="S::admin@csb488.onmicrosoft.com::9de29dc3-d5b2-4437-996f-3236c4cc3fa3" providerId="AD" clId="Web-{1A25DFD1-CCBA-449F-812A-B64EE58767C7}" dt="2020-10-03T11:57:48.627" v="0"/>
          <ac:spMkLst>
            <pc:docMk/>
            <pc:sldMk cId="4191638291" sldId="546"/>
            <ac:spMk id="29" creationId="{A1924A9A-F25D-4750-92EE-5F5B480A9DDA}"/>
          </ac:spMkLst>
        </pc:spChg>
      </pc:sldChg>
    </pc:docChg>
  </pc:docChgLst>
  <pc:docChgLst>
    <pc:chgData name="Timo Mühlhaus" userId="1b6b3aba618dadac" providerId="LiveId" clId="{EE5ED40C-6744-4F89-A557-5DAC34049948}"/>
    <pc:docChg chg="undo redo custSel addSld delSld modSld sldOrd modMainMaster">
      <pc:chgData name="Timo Mühlhaus" userId="1b6b3aba618dadac" providerId="LiveId" clId="{EE5ED40C-6744-4F89-A557-5DAC34049948}" dt="2020-09-18T14:16:35.386" v="6013" actId="478"/>
      <pc:docMkLst>
        <pc:docMk/>
      </pc:docMkLst>
      <pc:sldChg chg="del">
        <pc:chgData name="Timo Mühlhaus" userId="1b6b3aba618dadac" providerId="LiveId" clId="{EE5ED40C-6744-4F89-A557-5DAC34049948}" dt="2020-08-31T13:31:55.404" v="1871" actId="47"/>
        <pc:sldMkLst>
          <pc:docMk/>
          <pc:sldMk cId="3114332903" sldId="256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2944914829" sldId="260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0" sldId="273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0" sldId="274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0" sldId="275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0" sldId="276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913275591" sldId="483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3661215097" sldId="484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2369107383" sldId="485"/>
        </pc:sldMkLst>
      </pc:sldChg>
      <pc:sldChg chg="addSp modSp del">
        <pc:chgData name="Timo Mühlhaus" userId="1b6b3aba618dadac" providerId="LiveId" clId="{EE5ED40C-6744-4F89-A557-5DAC34049948}" dt="2020-08-31T13:57:21.836" v="2071" actId="47"/>
        <pc:sldMkLst>
          <pc:docMk/>
          <pc:sldMk cId="2484013606" sldId="486"/>
        </pc:sldMkLst>
        <pc:spChg chg="mod">
          <ac:chgData name="Timo Mühlhaus" userId="1b6b3aba618dadac" providerId="LiveId" clId="{EE5ED40C-6744-4F89-A557-5DAC34049948}" dt="2020-08-31T11:50:36.966" v="102" actId="164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EE5ED40C-6744-4F89-A557-5DAC34049948}" dt="2020-08-31T11:50:36.966" v="102" actId="164"/>
          <ac:spMkLst>
            <pc:docMk/>
            <pc:sldMk cId="2484013606" sldId="486"/>
            <ac:spMk id="44" creationId="{D3C5D648-666E-435E-9F3C-8D29C42F3A3A}"/>
          </ac:spMkLst>
        </pc:spChg>
        <pc:spChg chg="mod">
          <ac:chgData name="Timo Mühlhaus" userId="1b6b3aba618dadac" providerId="LiveId" clId="{EE5ED40C-6744-4F89-A557-5DAC34049948}" dt="2020-08-31T11:50:36.966" v="102" actId="164"/>
          <ac:spMkLst>
            <pc:docMk/>
            <pc:sldMk cId="2484013606" sldId="486"/>
            <ac:spMk id="45" creationId="{F8CE1E5D-E69D-4D8F-AA5B-1BDE1D2A35C0}"/>
          </ac:spMkLst>
        </pc:spChg>
        <pc:spChg chg="mod">
          <ac:chgData name="Timo Mühlhaus" userId="1b6b3aba618dadac" providerId="LiveId" clId="{EE5ED40C-6744-4F89-A557-5DAC34049948}" dt="2020-08-31T11:50:36.966" v="102" actId="164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EE5ED40C-6744-4F89-A557-5DAC34049948}" dt="2020-08-31T11:50:36.966" v="102" actId="164"/>
          <ac:spMkLst>
            <pc:docMk/>
            <pc:sldMk cId="2484013606" sldId="486"/>
            <ac:spMk id="52" creationId="{4B7770BF-DE9A-4211-B4CB-D04CA247196E}"/>
          </ac:spMkLst>
        </pc:spChg>
        <pc:grpChg chg="add mod">
          <ac:chgData name="Timo Mühlhaus" userId="1b6b3aba618dadac" providerId="LiveId" clId="{EE5ED40C-6744-4F89-A557-5DAC34049948}" dt="2020-08-31T11:50:36.966" v="102" actId="164"/>
          <ac:grpSpMkLst>
            <pc:docMk/>
            <pc:sldMk cId="2484013606" sldId="486"/>
            <ac:grpSpMk id="2" creationId="{6FD89F97-62E3-4934-A188-5D95D3EF5D47}"/>
          </ac:grpSpMkLst>
        </pc:grpChg>
        <pc:grpChg chg="mod">
          <ac:chgData name="Timo Mühlhaus" userId="1b6b3aba618dadac" providerId="LiveId" clId="{EE5ED40C-6744-4F89-A557-5DAC34049948}" dt="2020-08-31T11:50:36.966" v="102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EE5ED40C-6744-4F89-A557-5DAC34049948}" dt="2020-08-31T11:50:36.966" v="102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3865409183" sldId="491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140433555" sldId="492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3038501308" sldId="493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3320716746" sldId="494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3017775643" sldId="495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2039793675" sldId="496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711908904" sldId="497"/>
        </pc:sldMkLst>
      </pc:sldChg>
      <pc:sldChg chg="del ord">
        <pc:chgData name="Timo Mühlhaus" userId="1b6b3aba618dadac" providerId="LiveId" clId="{EE5ED40C-6744-4F89-A557-5DAC34049948}" dt="2020-08-31T13:57:21.836" v="2071" actId="47"/>
        <pc:sldMkLst>
          <pc:docMk/>
          <pc:sldMk cId="3414426793" sldId="498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4256535616" sldId="499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1425057585" sldId="500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3162165581" sldId="501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2106856254" sldId="502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2829780714" sldId="503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3127436354" sldId="504"/>
        </pc:sldMkLst>
      </pc:sldChg>
      <pc:sldChg chg="del ord">
        <pc:chgData name="Timo Mühlhaus" userId="1b6b3aba618dadac" providerId="LiveId" clId="{EE5ED40C-6744-4F89-A557-5DAC34049948}" dt="2020-08-31T13:57:21.836" v="2071" actId="47"/>
        <pc:sldMkLst>
          <pc:docMk/>
          <pc:sldMk cId="2388646899" sldId="506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1310659992" sldId="507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182875212" sldId="508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4134573613" sldId="509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258320684" sldId="510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1345235419" sldId="512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2055838762" sldId="514"/>
        </pc:sldMkLst>
      </pc:sldChg>
      <pc:sldChg chg="del">
        <pc:chgData name="Timo Mühlhaus" userId="1b6b3aba618dadac" providerId="LiveId" clId="{EE5ED40C-6744-4F89-A557-5DAC34049948}" dt="2020-08-31T13:57:21.836" v="2071" actId="47"/>
        <pc:sldMkLst>
          <pc:docMk/>
          <pc:sldMk cId="3862443346" sldId="515"/>
        </pc:sldMkLst>
      </pc:sldChg>
      <pc:sldChg chg="addSp delSp modSp new del mod ord">
        <pc:chgData name="Timo Mühlhaus" userId="1b6b3aba618dadac" providerId="LiveId" clId="{EE5ED40C-6744-4F89-A557-5DAC34049948}" dt="2020-08-31T13:57:21.836" v="2071" actId="47"/>
        <pc:sldMkLst>
          <pc:docMk/>
          <pc:sldMk cId="3366550063" sldId="516"/>
        </pc:sldMkLst>
        <pc:spChg chg="del">
          <ac:chgData name="Timo Mühlhaus" userId="1b6b3aba618dadac" providerId="LiveId" clId="{EE5ED40C-6744-4F89-A557-5DAC34049948}" dt="2020-08-31T11:46:49.867" v="1" actId="478"/>
          <ac:spMkLst>
            <pc:docMk/>
            <pc:sldMk cId="3366550063" sldId="516"/>
            <ac:spMk id="2" creationId="{24F04AD7-7A1E-478A-8E08-67EC59174353}"/>
          </ac:spMkLst>
        </pc:spChg>
        <pc:spChg chg="del">
          <ac:chgData name="Timo Mühlhaus" userId="1b6b3aba618dadac" providerId="LiveId" clId="{EE5ED40C-6744-4F89-A557-5DAC34049948}" dt="2020-08-31T11:46:49.867" v="1" actId="478"/>
          <ac:spMkLst>
            <pc:docMk/>
            <pc:sldMk cId="3366550063" sldId="516"/>
            <ac:spMk id="3" creationId="{9342C91F-CBCE-419A-951E-2E5F755A10F0}"/>
          </ac:spMkLst>
        </pc:spChg>
        <pc:spChg chg="add mod">
          <ac:chgData name="Timo Mühlhaus" userId="1b6b3aba618dadac" providerId="LiveId" clId="{EE5ED40C-6744-4F89-A557-5DAC34049948}" dt="2020-08-31T11:52:33.710" v="128" actId="1076"/>
          <ac:spMkLst>
            <pc:docMk/>
            <pc:sldMk cId="3366550063" sldId="516"/>
            <ac:spMk id="5" creationId="{FF2B15AB-6A42-4B2B-85A8-00515B9DF325}"/>
          </ac:spMkLst>
        </pc:spChg>
        <pc:spChg chg="add mod ord">
          <ac:chgData name="Timo Mühlhaus" userId="1b6b3aba618dadac" providerId="LiveId" clId="{EE5ED40C-6744-4F89-A557-5DAC34049948}" dt="2020-08-31T12:09:31.169" v="343" actId="1076"/>
          <ac:spMkLst>
            <pc:docMk/>
            <pc:sldMk cId="3366550063" sldId="516"/>
            <ac:spMk id="6" creationId="{DD561FD7-8560-436B-B890-32B077678F4C}"/>
          </ac:spMkLst>
        </pc:spChg>
        <pc:spChg chg="add mod ord">
          <ac:chgData name="Timo Mühlhaus" userId="1b6b3aba618dadac" providerId="LiveId" clId="{EE5ED40C-6744-4F89-A557-5DAC34049948}" dt="2020-08-31T12:07:28.496" v="311" actId="1076"/>
          <ac:spMkLst>
            <pc:docMk/>
            <pc:sldMk cId="3366550063" sldId="516"/>
            <ac:spMk id="7" creationId="{6CC35AAF-9882-46AA-B14E-5694473F4D38}"/>
          </ac:spMkLst>
        </pc:spChg>
        <pc:spChg chg="add mod">
          <ac:chgData name="Timo Mühlhaus" userId="1b6b3aba618dadac" providerId="LiveId" clId="{EE5ED40C-6744-4F89-A557-5DAC34049948}" dt="2020-08-31T11:49:24.494" v="41" actId="14100"/>
          <ac:spMkLst>
            <pc:docMk/>
            <pc:sldMk cId="3366550063" sldId="516"/>
            <ac:spMk id="8" creationId="{4E603A2D-8C12-4C96-BA41-411D91BD52D6}"/>
          </ac:spMkLst>
        </pc:spChg>
        <pc:spChg chg="add mod">
          <ac:chgData name="Timo Mühlhaus" userId="1b6b3aba618dadac" providerId="LiveId" clId="{EE5ED40C-6744-4F89-A557-5DAC34049948}" dt="2020-08-31T11:51:53.457" v="118" actId="1076"/>
          <ac:spMkLst>
            <pc:docMk/>
            <pc:sldMk cId="3366550063" sldId="516"/>
            <ac:spMk id="9" creationId="{A5BAE32C-D400-4756-8493-D7901A9A29D2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12" creationId="{D101B962-F7BD-4D31-A76A-ED08F2F47D7A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14" creationId="{2BB5A30B-AF99-405E-ADAC-9C30B018BF7E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15" creationId="{63936AF9-4CB3-489D-B3E1-4236FAD4F5A7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16" creationId="{2109CCEB-6F04-4E32-9CB6-96472C0BA723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17" creationId="{6AB6C200-DCED-4554-B42B-79EFBE5C1CB7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24" creationId="{2BE59A44-2CD5-4A27-9836-239360FACFF1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25" creationId="{594D635A-AF85-4E77-8654-3259625943A4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28" creationId="{017E3290-4B2E-4DDB-B63F-20CFAA7111A6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31" creationId="{ABC542C9-5865-453A-9091-A5B29B6C1E61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34" creationId="{5059D373-FB97-40B9-B2B5-86F6FCF97959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35" creationId="{017DE153-40A4-4B0F-888F-07C10E7DEC40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36" creationId="{FDAEB249-DB49-442B-BC26-1EEDBC211993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39" creationId="{FFAC171C-BB14-4015-8AB0-B64ABA5F3A44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40" creationId="{A1D2C9FA-A25D-46D1-9BE7-B6C26AE62616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41" creationId="{2E3FD3E7-1865-432D-9E45-F2CCAABBEB8B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42" creationId="{929DA1D4-BDC1-47E0-9ACA-F4B47F76D4BB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43" creationId="{D0C35FB1-D24B-4463-BEDC-CA4CE4558C0F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44" creationId="{40E37E14-F006-449D-9BF4-873C262199C7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45" creationId="{15C12FA5-E2C9-4B0B-BA00-AD25D6FF2338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46" creationId="{23C1E877-D390-4A0B-96DC-FF19FA6F5C68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47" creationId="{91D55776-AAAB-469D-B080-8762E5572365}"/>
          </ac:spMkLst>
        </pc:spChg>
        <pc:spChg chg="mod">
          <ac:chgData name="Timo Mühlhaus" userId="1b6b3aba618dadac" providerId="LiveId" clId="{EE5ED40C-6744-4F89-A557-5DAC34049948}" dt="2020-08-31T11:50:52.154" v="103"/>
          <ac:spMkLst>
            <pc:docMk/>
            <pc:sldMk cId="3366550063" sldId="516"/>
            <ac:spMk id="48" creationId="{3285A000-4C97-4861-965E-CA05A99E2486}"/>
          </ac:spMkLst>
        </pc:spChg>
        <pc:spChg chg="add del mod">
          <ac:chgData name="Timo Mühlhaus" userId="1b6b3aba618dadac" providerId="LiveId" clId="{EE5ED40C-6744-4F89-A557-5DAC34049948}" dt="2020-08-31T11:53:02.153" v="133" actId="478"/>
          <ac:spMkLst>
            <pc:docMk/>
            <pc:sldMk cId="3366550063" sldId="516"/>
            <ac:spMk id="51" creationId="{3BB8601A-9F99-42DA-B2AD-9D26D4FB94DF}"/>
          </ac:spMkLst>
        </pc:spChg>
        <pc:spChg chg="add del mod">
          <ac:chgData name="Timo Mühlhaus" userId="1b6b3aba618dadac" providerId="LiveId" clId="{EE5ED40C-6744-4F89-A557-5DAC34049948}" dt="2020-08-31T12:09:10.706" v="341" actId="478"/>
          <ac:spMkLst>
            <pc:docMk/>
            <pc:sldMk cId="3366550063" sldId="516"/>
            <ac:spMk id="52" creationId="{23D961F9-6BAE-496F-94A1-9EAEEF504256}"/>
          </ac:spMkLst>
        </pc:spChg>
        <pc:grpChg chg="add del mod">
          <ac:chgData name="Timo Mühlhaus" userId="1b6b3aba618dadac" providerId="LiveId" clId="{EE5ED40C-6744-4F89-A557-5DAC34049948}" dt="2020-08-31T11:51:00.668" v="108"/>
          <ac:grpSpMkLst>
            <pc:docMk/>
            <pc:sldMk cId="3366550063" sldId="516"/>
            <ac:grpSpMk id="10" creationId="{14FC2306-E02D-4DEA-B68A-1CA3B68D13CD}"/>
          </ac:grpSpMkLst>
        </pc:grpChg>
        <pc:grpChg chg="mod">
          <ac:chgData name="Timo Mühlhaus" userId="1b6b3aba618dadac" providerId="LiveId" clId="{EE5ED40C-6744-4F89-A557-5DAC34049948}" dt="2020-08-31T11:50:52.154" v="103"/>
          <ac:grpSpMkLst>
            <pc:docMk/>
            <pc:sldMk cId="3366550063" sldId="516"/>
            <ac:grpSpMk id="11" creationId="{5B8538E6-6307-49CA-809C-EA52614ECB34}"/>
          </ac:grpSpMkLst>
        </pc:grpChg>
        <pc:grpChg chg="mod">
          <ac:chgData name="Timo Mühlhaus" userId="1b6b3aba618dadac" providerId="LiveId" clId="{EE5ED40C-6744-4F89-A557-5DAC34049948}" dt="2020-08-31T11:50:52.154" v="103"/>
          <ac:grpSpMkLst>
            <pc:docMk/>
            <pc:sldMk cId="3366550063" sldId="516"/>
            <ac:grpSpMk id="13" creationId="{4BAFAE4E-1E79-46A2-9E76-AC15EBF938BF}"/>
          </ac:grpSpMkLst>
        </pc:grpChg>
        <pc:grpChg chg="mod">
          <ac:chgData name="Timo Mühlhaus" userId="1b6b3aba618dadac" providerId="LiveId" clId="{EE5ED40C-6744-4F89-A557-5DAC34049948}" dt="2020-08-31T11:50:52.154" v="103"/>
          <ac:grpSpMkLst>
            <pc:docMk/>
            <pc:sldMk cId="3366550063" sldId="516"/>
            <ac:grpSpMk id="18" creationId="{7EDBF04D-E8E1-498F-9362-0DF50768E54B}"/>
          </ac:grpSpMkLst>
        </pc:grpChg>
        <pc:grpChg chg="mod">
          <ac:chgData name="Timo Mühlhaus" userId="1b6b3aba618dadac" providerId="LiveId" clId="{EE5ED40C-6744-4F89-A557-5DAC34049948}" dt="2020-08-31T11:50:52.154" v="103"/>
          <ac:grpSpMkLst>
            <pc:docMk/>
            <pc:sldMk cId="3366550063" sldId="516"/>
            <ac:grpSpMk id="19" creationId="{964DFD07-BB4F-48DD-936D-37947282D2ED}"/>
          </ac:grpSpMkLst>
        </pc:grpChg>
        <pc:grpChg chg="mod">
          <ac:chgData name="Timo Mühlhaus" userId="1b6b3aba618dadac" providerId="LiveId" clId="{EE5ED40C-6744-4F89-A557-5DAC34049948}" dt="2020-08-31T11:50:52.154" v="103"/>
          <ac:grpSpMkLst>
            <pc:docMk/>
            <pc:sldMk cId="3366550063" sldId="516"/>
            <ac:grpSpMk id="20" creationId="{0C444E8A-5001-4B1C-A2D1-F2D4BB4FB04C}"/>
          </ac:grpSpMkLst>
        </pc:grpChg>
        <pc:grpChg chg="mod">
          <ac:chgData name="Timo Mühlhaus" userId="1b6b3aba618dadac" providerId="LiveId" clId="{EE5ED40C-6744-4F89-A557-5DAC34049948}" dt="2020-08-31T11:50:52.154" v="103"/>
          <ac:grpSpMkLst>
            <pc:docMk/>
            <pc:sldMk cId="3366550063" sldId="516"/>
            <ac:grpSpMk id="21" creationId="{D3830EF7-385F-4A93-AE95-93507C374A51}"/>
          </ac:grpSpMkLst>
        </pc:grpChg>
        <pc:grpChg chg="mod">
          <ac:chgData name="Timo Mühlhaus" userId="1b6b3aba618dadac" providerId="LiveId" clId="{EE5ED40C-6744-4F89-A557-5DAC34049948}" dt="2020-08-31T11:50:52.154" v="103"/>
          <ac:grpSpMkLst>
            <pc:docMk/>
            <pc:sldMk cId="3366550063" sldId="516"/>
            <ac:grpSpMk id="22" creationId="{E7B37F2B-3F2C-44FE-A481-73DBEE189187}"/>
          </ac:grpSpMkLst>
        </pc:grpChg>
        <pc:grpChg chg="mod">
          <ac:chgData name="Timo Mühlhaus" userId="1b6b3aba618dadac" providerId="LiveId" clId="{EE5ED40C-6744-4F89-A557-5DAC34049948}" dt="2020-08-31T11:50:52.154" v="103"/>
          <ac:grpSpMkLst>
            <pc:docMk/>
            <pc:sldMk cId="3366550063" sldId="516"/>
            <ac:grpSpMk id="23" creationId="{57A8808A-A32E-40D6-8894-2CDF53D45A46}"/>
          </ac:grpSpMkLst>
        </pc:grpChg>
        <pc:picChg chg="add mod">
          <ac:chgData name="Timo Mühlhaus" userId="1b6b3aba618dadac" providerId="LiveId" clId="{EE5ED40C-6744-4F89-A557-5DAC34049948}" dt="2020-08-31T11:52:45.359" v="131" actId="1076"/>
          <ac:picMkLst>
            <pc:docMk/>
            <pc:sldMk cId="3366550063" sldId="516"/>
            <ac:picMk id="50" creationId="{8AFDCCBE-D083-43F9-A445-1415623F82B5}"/>
          </ac:picMkLst>
        </pc:picChg>
        <pc:cxnChg chg="mod">
          <ac:chgData name="Timo Mühlhaus" userId="1b6b3aba618dadac" providerId="LiveId" clId="{EE5ED40C-6744-4F89-A557-5DAC34049948}" dt="2020-08-31T11:50:52.154" v="103"/>
          <ac:cxnSpMkLst>
            <pc:docMk/>
            <pc:sldMk cId="3366550063" sldId="516"/>
            <ac:cxnSpMk id="26" creationId="{F2F10BF6-E76C-45D8-8F6A-CB2E12D62EA4}"/>
          </ac:cxnSpMkLst>
        </pc:cxnChg>
        <pc:cxnChg chg="mod">
          <ac:chgData name="Timo Mühlhaus" userId="1b6b3aba618dadac" providerId="LiveId" clId="{EE5ED40C-6744-4F89-A557-5DAC34049948}" dt="2020-08-31T11:50:52.154" v="103"/>
          <ac:cxnSpMkLst>
            <pc:docMk/>
            <pc:sldMk cId="3366550063" sldId="516"/>
            <ac:cxnSpMk id="27" creationId="{6523BC43-893F-4216-A112-CFA50BB75156}"/>
          </ac:cxnSpMkLst>
        </pc:cxnChg>
        <pc:cxnChg chg="mod">
          <ac:chgData name="Timo Mühlhaus" userId="1b6b3aba618dadac" providerId="LiveId" clId="{EE5ED40C-6744-4F89-A557-5DAC34049948}" dt="2020-08-31T11:50:52.154" v="103"/>
          <ac:cxnSpMkLst>
            <pc:docMk/>
            <pc:sldMk cId="3366550063" sldId="516"/>
            <ac:cxnSpMk id="29" creationId="{09A9239E-D3B3-449F-B71C-EEF6498DB2E5}"/>
          </ac:cxnSpMkLst>
        </pc:cxnChg>
        <pc:cxnChg chg="mod">
          <ac:chgData name="Timo Mühlhaus" userId="1b6b3aba618dadac" providerId="LiveId" clId="{EE5ED40C-6744-4F89-A557-5DAC34049948}" dt="2020-08-31T11:50:52.154" v="103"/>
          <ac:cxnSpMkLst>
            <pc:docMk/>
            <pc:sldMk cId="3366550063" sldId="516"/>
            <ac:cxnSpMk id="30" creationId="{BB7A2DA6-C441-41BA-AC90-07DB0928221F}"/>
          </ac:cxnSpMkLst>
        </pc:cxnChg>
        <pc:cxnChg chg="mod">
          <ac:chgData name="Timo Mühlhaus" userId="1b6b3aba618dadac" providerId="LiveId" clId="{EE5ED40C-6744-4F89-A557-5DAC34049948}" dt="2020-08-31T11:50:52.154" v="103"/>
          <ac:cxnSpMkLst>
            <pc:docMk/>
            <pc:sldMk cId="3366550063" sldId="516"/>
            <ac:cxnSpMk id="32" creationId="{C7410341-6610-498D-9C09-A669A1ABC254}"/>
          </ac:cxnSpMkLst>
        </pc:cxnChg>
        <pc:cxnChg chg="mod">
          <ac:chgData name="Timo Mühlhaus" userId="1b6b3aba618dadac" providerId="LiveId" clId="{EE5ED40C-6744-4F89-A557-5DAC34049948}" dt="2020-08-31T11:50:52.154" v="103"/>
          <ac:cxnSpMkLst>
            <pc:docMk/>
            <pc:sldMk cId="3366550063" sldId="516"/>
            <ac:cxnSpMk id="33" creationId="{A701E784-1A85-40DB-8527-2E3F927C54B3}"/>
          </ac:cxnSpMkLst>
        </pc:cxnChg>
        <pc:cxnChg chg="mod">
          <ac:chgData name="Timo Mühlhaus" userId="1b6b3aba618dadac" providerId="LiveId" clId="{EE5ED40C-6744-4F89-A557-5DAC34049948}" dt="2020-08-31T11:50:52.154" v="103"/>
          <ac:cxnSpMkLst>
            <pc:docMk/>
            <pc:sldMk cId="3366550063" sldId="516"/>
            <ac:cxnSpMk id="37" creationId="{3CDC40DD-1B84-4120-8615-09AE1698B535}"/>
          </ac:cxnSpMkLst>
        </pc:cxnChg>
        <pc:cxnChg chg="mod">
          <ac:chgData name="Timo Mühlhaus" userId="1b6b3aba618dadac" providerId="LiveId" clId="{EE5ED40C-6744-4F89-A557-5DAC34049948}" dt="2020-08-31T11:50:52.154" v="103"/>
          <ac:cxnSpMkLst>
            <pc:docMk/>
            <pc:sldMk cId="3366550063" sldId="516"/>
            <ac:cxnSpMk id="38" creationId="{1547F2A7-6735-4F88-8245-5DEBF6CB8B9F}"/>
          </ac:cxnSpMkLst>
        </pc:cxnChg>
      </pc:sldChg>
      <pc:sldChg chg="addSp delSp modSp add del mod">
        <pc:chgData name="Timo Mühlhaus" userId="1b6b3aba618dadac" providerId="LiveId" clId="{EE5ED40C-6744-4F89-A557-5DAC34049948}" dt="2020-08-31T13:31:51.759" v="1870" actId="47"/>
        <pc:sldMkLst>
          <pc:docMk/>
          <pc:sldMk cId="4946603" sldId="517"/>
        </pc:sldMkLst>
        <pc:spChg chg="add mod">
          <ac:chgData name="Timo Mühlhaus" userId="1b6b3aba618dadac" providerId="LiveId" clId="{EE5ED40C-6744-4F89-A557-5DAC34049948}" dt="2020-08-31T12:26:18.210" v="795" actId="1076"/>
          <ac:spMkLst>
            <pc:docMk/>
            <pc:sldMk cId="4946603" sldId="517"/>
            <ac:spMk id="3" creationId="{32B9F9F3-18DA-4784-BFA1-0A455997E219}"/>
          </ac:spMkLst>
        </pc:spChg>
        <pc:spChg chg="add mod">
          <ac:chgData name="Timo Mühlhaus" userId="1b6b3aba618dadac" providerId="LiveId" clId="{EE5ED40C-6744-4F89-A557-5DAC34049948}" dt="2020-08-31T12:05:21.759" v="290" actId="14100"/>
          <ac:spMkLst>
            <pc:docMk/>
            <pc:sldMk cId="4946603" sldId="517"/>
            <ac:spMk id="4" creationId="{82ACD810-3507-4BE8-AECD-BCE79526E2EA}"/>
          </ac:spMkLst>
        </pc:spChg>
        <pc:spChg chg="mod">
          <ac:chgData name="Timo Mühlhaus" userId="1b6b3aba618dadac" providerId="LiveId" clId="{EE5ED40C-6744-4F89-A557-5DAC34049948}" dt="2020-08-31T11:53:33.802" v="169" actId="207"/>
          <ac:spMkLst>
            <pc:docMk/>
            <pc:sldMk cId="4946603" sldId="517"/>
            <ac:spMk id="5" creationId="{FF2B15AB-6A42-4B2B-85A8-00515B9DF325}"/>
          </ac:spMkLst>
        </pc:spChg>
        <pc:spChg chg="mod">
          <ac:chgData name="Timo Mühlhaus" userId="1b6b3aba618dadac" providerId="LiveId" clId="{EE5ED40C-6744-4F89-A557-5DAC34049948}" dt="2020-08-31T11:56:05.504" v="238" actId="1076"/>
          <ac:spMkLst>
            <pc:docMk/>
            <pc:sldMk cId="4946603" sldId="517"/>
            <ac:spMk id="6" creationId="{DD561FD7-8560-436B-B890-32B077678F4C}"/>
          </ac:spMkLst>
        </pc:spChg>
        <pc:spChg chg="mod">
          <ac:chgData name="Timo Mühlhaus" userId="1b6b3aba618dadac" providerId="LiveId" clId="{EE5ED40C-6744-4F89-A557-5DAC34049948}" dt="2020-08-31T12:04:57.855" v="281"/>
          <ac:spMkLst>
            <pc:docMk/>
            <pc:sldMk cId="4946603" sldId="517"/>
            <ac:spMk id="7" creationId="{6CC35AAF-9882-46AA-B14E-5694473F4D38}"/>
          </ac:spMkLst>
        </pc:spChg>
        <pc:spChg chg="del">
          <ac:chgData name="Timo Mühlhaus" userId="1b6b3aba618dadac" providerId="LiveId" clId="{EE5ED40C-6744-4F89-A557-5DAC34049948}" dt="2020-08-31T11:54:08.348" v="174" actId="478"/>
          <ac:spMkLst>
            <pc:docMk/>
            <pc:sldMk cId="4946603" sldId="517"/>
            <ac:spMk id="8" creationId="{4E603A2D-8C12-4C96-BA41-411D91BD52D6}"/>
          </ac:spMkLst>
        </pc:spChg>
        <pc:spChg chg="mod ord">
          <ac:chgData name="Timo Mühlhaus" userId="1b6b3aba618dadac" providerId="LiveId" clId="{EE5ED40C-6744-4F89-A557-5DAC34049948}" dt="2020-08-31T11:55:53.428" v="237" actId="1076"/>
          <ac:spMkLst>
            <pc:docMk/>
            <pc:sldMk cId="4946603" sldId="517"/>
            <ac:spMk id="9" creationId="{A5BAE32C-D400-4756-8493-D7901A9A29D2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12" creationId="{267417B1-A307-4DEA-8448-569A4CB1EB9F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13" creationId="{F0285AC2-6894-4E31-A9A1-0151B40CB7B1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14" creationId="{877E8896-ABE8-4F8C-ADF4-0B008A5FDBFA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15" creationId="{36594116-3A8B-4DD9-814E-98107E1DA106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16" creationId="{06223275-72D4-4A30-A220-72395E35BDBD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17" creationId="{A094DCC1-4600-47C5-B5A0-9B0F16F032A7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18" creationId="{75F60111-7CE8-4F01-8665-C6D517494743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19" creationId="{F4EBDFC8-6556-4048-AC60-C64ECEF835F4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20" creationId="{2979C962-C9A3-43F9-A98A-4B0ADA946BEB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21" creationId="{DD002E53-32B9-46C6-81A6-45C8ADA43119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22" creationId="{34458D83-64DA-420D-BB0D-8B6466547BF3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23" creationId="{02BA2AA7-036C-4891-856C-C46AFE48879F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24" creationId="{5320AD23-3F47-41C1-ACCE-5038FFA6E692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25" creationId="{EE94BE0A-59B2-4216-974A-545233CA036B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26" creationId="{0ED8B674-58FC-48B7-9DB7-93EC9DDFACA9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27" creationId="{36FCD5AE-C68A-4A70-BEDE-CD4C76173E44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28" creationId="{AAEA6EC7-970E-4B6C-8538-D4E0A1AEC8ED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29" creationId="{AADC7533-713C-48DC-8248-6F0D128EA361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30" creationId="{FD971CC9-6A9C-4968-B28B-793C4E360468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31" creationId="{D0F53903-5792-4785-8DA5-060F8F721F7C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32" creationId="{C12B1D68-0F44-4CAA-B2C9-BE08C3E3C5EB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33" creationId="{DE97BA96-0D38-4F87-8AAF-A70FDA9083F7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34" creationId="{4EE8E079-3036-427B-9260-E76210F25B2B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35" creationId="{B3D37084-CF74-489F-967E-9108A5936A44}"/>
          </ac:spMkLst>
        </pc:spChg>
        <pc:spChg chg="mod">
          <ac:chgData name="Timo Mühlhaus" userId="1b6b3aba618dadac" providerId="LiveId" clId="{EE5ED40C-6744-4F89-A557-5DAC34049948}" dt="2020-08-31T11:54:47.233" v="178"/>
          <ac:spMkLst>
            <pc:docMk/>
            <pc:sldMk cId="4946603" sldId="517"/>
            <ac:spMk id="36" creationId="{B2472D3C-B7F4-4726-A1AA-D415E1DA7C09}"/>
          </ac:spMkLst>
        </pc:spChg>
        <pc:spChg chg="mod">
          <ac:chgData name="Timo Mühlhaus" userId="1b6b3aba618dadac" providerId="LiveId" clId="{EE5ED40C-6744-4F89-A557-5DAC34049948}" dt="2020-08-31T11:56:35.157" v="239"/>
          <ac:spMkLst>
            <pc:docMk/>
            <pc:sldMk cId="4946603" sldId="517"/>
            <ac:spMk id="39" creationId="{F4EC2CD6-318A-469C-B063-9A82BB255EA5}"/>
          </ac:spMkLst>
        </pc:spChg>
        <pc:spChg chg="mod">
          <ac:chgData name="Timo Mühlhaus" userId="1b6b3aba618dadac" providerId="LiveId" clId="{EE5ED40C-6744-4F89-A557-5DAC34049948}" dt="2020-08-31T11:56:35.157" v="239"/>
          <ac:spMkLst>
            <pc:docMk/>
            <pc:sldMk cId="4946603" sldId="517"/>
            <ac:spMk id="40" creationId="{79AB66A9-474F-4149-AEBC-D593E53B4797}"/>
          </ac:spMkLst>
        </pc:spChg>
        <pc:spChg chg="add mod">
          <ac:chgData name="Timo Mühlhaus" userId="1b6b3aba618dadac" providerId="LiveId" clId="{EE5ED40C-6744-4F89-A557-5DAC34049948}" dt="2020-08-31T12:05:24.625" v="291" actId="1076"/>
          <ac:spMkLst>
            <pc:docMk/>
            <pc:sldMk cId="4946603" sldId="517"/>
            <ac:spMk id="41" creationId="{330E0643-5A66-49B9-B679-F94192FD2E87}"/>
          </ac:spMkLst>
        </pc:spChg>
        <pc:grpChg chg="add mod">
          <ac:chgData name="Timo Mühlhaus" userId="1b6b3aba618dadac" providerId="LiveId" clId="{EE5ED40C-6744-4F89-A557-5DAC34049948}" dt="2020-08-31T11:55:10.470" v="185" actId="1076"/>
          <ac:grpSpMkLst>
            <pc:docMk/>
            <pc:sldMk cId="4946603" sldId="517"/>
            <ac:grpSpMk id="11" creationId="{1B0AB940-F954-4DBA-8C8D-16A98BFE6F0A}"/>
          </ac:grpSpMkLst>
        </pc:grpChg>
        <pc:grpChg chg="add mod">
          <ac:chgData name="Timo Mühlhaus" userId="1b6b3aba618dadac" providerId="LiveId" clId="{EE5ED40C-6744-4F89-A557-5DAC34049948}" dt="2020-08-31T11:56:46.178" v="240" actId="1076"/>
          <ac:grpSpMkLst>
            <pc:docMk/>
            <pc:sldMk cId="4946603" sldId="517"/>
            <ac:grpSpMk id="38" creationId="{02A03B96-F0C6-42DB-9CEF-4DE67EEB75AC}"/>
          </ac:grpSpMkLst>
        </pc:grpChg>
        <pc:picChg chg="add mod">
          <ac:chgData name="Timo Mühlhaus" userId="1b6b3aba618dadac" providerId="LiveId" clId="{EE5ED40C-6744-4F89-A557-5DAC34049948}" dt="2020-08-31T11:55:07.679" v="184" actId="1076"/>
          <ac:picMkLst>
            <pc:docMk/>
            <pc:sldMk cId="4946603" sldId="517"/>
            <ac:picMk id="2" creationId="{ECE4FB4A-8A65-48FA-8674-9FE399432968}"/>
          </ac:picMkLst>
        </pc:picChg>
        <pc:picChg chg="del">
          <ac:chgData name="Timo Mühlhaus" userId="1b6b3aba618dadac" providerId="LiveId" clId="{EE5ED40C-6744-4F89-A557-5DAC34049948}" dt="2020-08-31T11:53:24.459" v="168" actId="478"/>
          <ac:picMkLst>
            <pc:docMk/>
            <pc:sldMk cId="4946603" sldId="517"/>
            <ac:picMk id="50" creationId="{8AFDCCBE-D083-43F9-A445-1415623F82B5}"/>
          </ac:picMkLst>
        </pc:picChg>
      </pc:sldChg>
      <pc:sldChg chg="addSp delSp modSp add mod">
        <pc:chgData name="Timo Mühlhaus" userId="1b6b3aba618dadac" providerId="LiveId" clId="{EE5ED40C-6744-4F89-A557-5DAC34049948}" dt="2020-08-31T15:36:24.440" v="2454" actId="1076"/>
        <pc:sldMkLst>
          <pc:docMk/>
          <pc:sldMk cId="1448169116" sldId="518"/>
        </pc:sldMkLst>
        <pc:spChg chg="add mod">
          <ac:chgData name="Timo Mühlhaus" userId="1b6b3aba618dadac" providerId="LiveId" clId="{EE5ED40C-6744-4F89-A557-5DAC34049948}" dt="2020-08-31T13:19:28.389" v="1512" actId="164"/>
          <ac:spMkLst>
            <pc:docMk/>
            <pc:sldMk cId="1448169116" sldId="518"/>
            <ac:spMk id="2" creationId="{8002868C-1E81-476E-BC15-6D822C18833B}"/>
          </ac:spMkLst>
        </pc:spChg>
        <pc:spChg chg="add mod">
          <ac:chgData name="Timo Mühlhaus" userId="1b6b3aba618dadac" providerId="LiveId" clId="{EE5ED40C-6744-4F89-A557-5DAC34049948}" dt="2020-08-31T13:53:35.041" v="2016" actId="1035"/>
          <ac:spMkLst>
            <pc:docMk/>
            <pc:sldMk cId="1448169116" sldId="518"/>
            <ac:spMk id="3" creationId="{C1504862-7523-403B-B567-D6E3C5746EAC}"/>
          </ac:spMkLst>
        </pc:spChg>
        <pc:spChg chg="add mod">
          <ac:chgData name="Timo Mühlhaus" userId="1b6b3aba618dadac" providerId="LiveId" clId="{EE5ED40C-6744-4F89-A557-5DAC34049948}" dt="2020-08-31T13:19:28.389" v="1512" actId="164"/>
          <ac:spMkLst>
            <pc:docMk/>
            <pc:sldMk cId="1448169116" sldId="518"/>
            <ac:spMk id="4" creationId="{D97C13E5-6ED2-443F-9E27-D803BA360897}"/>
          </ac:spMkLst>
        </pc:spChg>
        <pc:spChg chg="add del mod">
          <ac:chgData name="Timo Mühlhaus" userId="1b6b3aba618dadac" providerId="LiveId" clId="{EE5ED40C-6744-4F89-A557-5DAC34049948}" dt="2020-08-31T15:36:19.592" v="2452" actId="478"/>
          <ac:spMkLst>
            <pc:docMk/>
            <pc:sldMk cId="1448169116" sldId="518"/>
            <ac:spMk id="5" creationId="{0225D0D4-BE96-40E2-ABD2-35D8D5E5D9B0}"/>
          </ac:spMkLst>
        </pc:spChg>
        <pc:spChg chg="del mod topLvl">
          <ac:chgData name="Timo Mühlhaus" userId="1b6b3aba618dadac" providerId="LiveId" clId="{EE5ED40C-6744-4F89-A557-5DAC34049948}" dt="2020-08-31T12:33:26.192" v="951" actId="478"/>
          <ac:spMkLst>
            <pc:docMk/>
            <pc:sldMk cId="1448169116" sldId="518"/>
            <ac:spMk id="5" creationId="{FF2B15AB-6A42-4B2B-85A8-00515B9DF325}"/>
          </ac:spMkLst>
        </pc:spChg>
        <pc:spChg chg="del mod">
          <ac:chgData name="Timo Mühlhaus" userId="1b6b3aba618dadac" providerId="LiveId" clId="{EE5ED40C-6744-4F89-A557-5DAC34049948}" dt="2020-08-31T13:01:44.270" v="1067" actId="478"/>
          <ac:spMkLst>
            <pc:docMk/>
            <pc:sldMk cId="1448169116" sldId="518"/>
            <ac:spMk id="6" creationId="{DD561FD7-8560-436B-B890-32B077678F4C}"/>
          </ac:spMkLst>
        </pc:spChg>
        <pc:spChg chg="del mod ord topLvl">
          <ac:chgData name="Timo Mühlhaus" userId="1b6b3aba618dadac" providerId="LiveId" clId="{EE5ED40C-6744-4F89-A557-5DAC34049948}" dt="2020-08-31T13:08:10.242" v="1207" actId="478"/>
          <ac:spMkLst>
            <pc:docMk/>
            <pc:sldMk cId="1448169116" sldId="518"/>
            <ac:spMk id="7" creationId="{6CC35AAF-9882-46AA-B14E-5694473F4D38}"/>
          </ac:spMkLst>
        </pc:spChg>
        <pc:spChg chg="del mod">
          <ac:chgData name="Timo Mühlhaus" userId="1b6b3aba618dadac" providerId="LiveId" clId="{EE5ED40C-6744-4F89-A557-5DAC34049948}" dt="2020-08-31T12:33:41.129" v="955" actId="478"/>
          <ac:spMkLst>
            <pc:docMk/>
            <pc:sldMk cId="1448169116" sldId="518"/>
            <ac:spMk id="8" creationId="{4E603A2D-8C12-4C96-BA41-411D91BD52D6}"/>
          </ac:spMkLst>
        </pc:spChg>
        <pc:spChg chg="mod">
          <ac:chgData name="Timo Mühlhaus" userId="1b6b3aba618dadac" providerId="LiveId" clId="{EE5ED40C-6744-4F89-A557-5DAC34049948}" dt="2020-08-31T13:27:46.550" v="1768" actId="1036"/>
          <ac:spMkLst>
            <pc:docMk/>
            <pc:sldMk cId="1448169116" sldId="518"/>
            <ac:spMk id="9" creationId="{A5BAE32C-D400-4756-8493-D7901A9A29D2}"/>
          </ac:spMkLst>
        </pc:spChg>
        <pc:spChg chg="add del mod">
          <ac:chgData name="Timo Mühlhaus" userId="1b6b3aba618dadac" providerId="LiveId" clId="{EE5ED40C-6744-4F89-A557-5DAC34049948}" dt="2020-08-31T12:33:38.588" v="954" actId="478"/>
          <ac:spMkLst>
            <pc:docMk/>
            <pc:sldMk cId="1448169116" sldId="518"/>
            <ac:spMk id="12" creationId="{E10A1A45-EF5E-409E-BA55-E3F33E95B29E}"/>
          </ac:spMkLst>
        </pc:spChg>
        <pc:spChg chg="del mod topLvl">
          <ac:chgData name="Timo Mühlhaus" userId="1b6b3aba618dadac" providerId="LiveId" clId="{EE5ED40C-6744-4F89-A557-5DAC34049948}" dt="2020-08-31T12:20:25.407" v="740" actId="478"/>
          <ac:spMkLst>
            <pc:docMk/>
            <pc:sldMk cId="1448169116" sldId="518"/>
            <ac:spMk id="16" creationId="{8BF8F201-3ED5-431A-9823-60F4D863507D}"/>
          </ac:spMkLst>
        </pc:spChg>
        <pc:spChg chg="del mod topLvl">
          <ac:chgData name="Timo Mühlhaus" userId="1b6b3aba618dadac" providerId="LiveId" clId="{EE5ED40C-6744-4F89-A557-5DAC34049948}" dt="2020-08-31T12:33:33.879" v="952" actId="478"/>
          <ac:spMkLst>
            <pc:docMk/>
            <pc:sldMk cId="1448169116" sldId="518"/>
            <ac:spMk id="18" creationId="{EBDC75FB-16EC-4333-B60F-593791BC7DDA}"/>
          </ac:spMkLst>
        </pc:spChg>
        <pc:spChg chg="del mod topLvl">
          <ac:chgData name="Timo Mühlhaus" userId="1b6b3aba618dadac" providerId="LiveId" clId="{EE5ED40C-6744-4F89-A557-5DAC34049948}" dt="2020-08-31T12:33:33.879" v="952" actId="478"/>
          <ac:spMkLst>
            <pc:docMk/>
            <pc:sldMk cId="1448169116" sldId="518"/>
            <ac:spMk id="19" creationId="{722C479E-3203-4667-AA12-190E25F3E2DE}"/>
          </ac:spMkLst>
        </pc:spChg>
        <pc:spChg chg="add del mod topLvl">
          <ac:chgData name="Timo Mühlhaus" userId="1b6b3aba618dadac" providerId="LiveId" clId="{EE5ED40C-6744-4F89-A557-5DAC34049948}" dt="2020-08-31T12:21:12.121" v="760" actId="478"/>
          <ac:spMkLst>
            <pc:docMk/>
            <pc:sldMk cId="1448169116" sldId="518"/>
            <ac:spMk id="20" creationId="{5F17BC1C-700E-4FF6-8350-AC749AB51212}"/>
          </ac:spMkLst>
        </pc:spChg>
        <pc:spChg chg="del mod topLvl">
          <ac:chgData name="Timo Mühlhaus" userId="1b6b3aba618dadac" providerId="LiveId" clId="{EE5ED40C-6744-4F89-A557-5DAC34049948}" dt="2020-08-31T12:33:33.879" v="952" actId="478"/>
          <ac:spMkLst>
            <pc:docMk/>
            <pc:sldMk cId="1448169116" sldId="518"/>
            <ac:spMk id="21" creationId="{035B2A33-9EAC-44E9-80BE-AD5A5769CD40}"/>
          </ac:spMkLst>
        </pc:spChg>
        <pc:spChg chg="mod">
          <ac:chgData name="Timo Mühlhaus" userId="1b6b3aba618dadac" providerId="LiveId" clId="{EE5ED40C-6744-4F89-A557-5DAC34049948}" dt="2020-08-31T12:24:15.897" v="780" actId="208"/>
          <ac:spMkLst>
            <pc:docMk/>
            <pc:sldMk cId="1448169116" sldId="518"/>
            <ac:spMk id="28" creationId="{98748124-FC1F-47FB-84B1-1697DE9583E8}"/>
          </ac:spMkLst>
        </pc:spChg>
        <pc:spChg chg="mod">
          <ac:chgData name="Timo Mühlhaus" userId="1b6b3aba618dadac" providerId="LiveId" clId="{EE5ED40C-6744-4F89-A557-5DAC34049948}" dt="2020-08-31T12:24:28.970" v="782" actId="13822"/>
          <ac:spMkLst>
            <pc:docMk/>
            <pc:sldMk cId="1448169116" sldId="518"/>
            <ac:spMk id="29" creationId="{A17CE86A-6715-4655-BD74-06C956B82EAD}"/>
          </ac:spMkLst>
        </pc:spChg>
        <pc:spChg chg="mod">
          <ac:chgData name="Timo Mühlhaus" userId="1b6b3aba618dadac" providerId="LiveId" clId="{EE5ED40C-6744-4F89-A557-5DAC34049948}" dt="2020-08-31T12:24:28.970" v="782" actId="13822"/>
          <ac:spMkLst>
            <pc:docMk/>
            <pc:sldMk cId="1448169116" sldId="518"/>
            <ac:spMk id="32" creationId="{D715F44D-43E8-4F56-BA80-611884056091}"/>
          </ac:spMkLst>
        </pc:spChg>
        <pc:spChg chg="mod">
          <ac:chgData name="Timo Mühlhaus" userId="1b6b3aba618dadac" providerId="LiveId" clId="{EE5ED40C-6744-4F89-A557-5DAC34049948}" dt="2020-08-31T12:24:28.970" v="782" actId="13822"/>
          <ac:spMkLst>
            <pc:docMk/>
            <pc:sldMk cId="1448169116" sldId="518"/>
            <ac:spMk id="35" creationId="{9D799084-825F-4761-8BD6-787BBC930401}"/>
          </ac:spMkLst>
        </pc:spChg>
        <pc:spChg chg="mod">
          <ac:chgData name="Timo Mühlhaus" userId="1b6b3aba618dadac" providerId="LiveId" clId="{EE5ED40C-6744-4F89-A557-5DAC34049948}" dt="2020-08-31T12:25:13.321" v="786" actId="208"/>
          <ac:spMkLst>
            <pc:docMk/>
            <pc:sldMk cId="1448169116" sldId="518"/>
            <ac:spMk id="38" creationId="{71A9850B-BBE4-4364-9E2F-D55F622225FC}"/>
          </ac:spMkLst>
        </pc:spChg>
        <pc:spChg chg="mod">
          <ac:chgData name="Timo Mühlhaus" userId="1b6b3aba618dadac" providerId="LiveId" clId="{EE5ED40C-6744-4F89-A557-5DAC34049948}" dt="2020-08-31T12:25:13.321" v="786" actId="208"/>
          <ac:spMkLst>
            <pc:docMk/>
            <pc:sldMk cId="1448169116" sldId="518"/>
            <ac:spMk id="39" creationId="{A08BCDFE-58D3-4E72-BD7F-67FF9CF2D52C}"/>
          </ac:spMkLst>
        </pc:spChg>
        <pc:spChg chg="mod">
          <ac:chgData name="Timo Mühlhaus" userId="1b6b3aba618dadac" providerId="LiveId" clId="{EE5ED40C-6744-4F89-A557-5DAC34049948}" dt="2020-08-31T12:24:15.897" v="780" actId="208"/>
          <ac:spMkLst>
            <pc:docMk/>
            <pc:sldMk cId="1448169116" sldId="518"/>
            <ac:spMk id="40" creationId="{A969B68F-0AB0-4FB4-B1C2-3F202C47F686}"/>
          </ac:spMkLst>
        </pc:spChg>
        <pc:spChg chg="mod">
          <ac:chgData name="Timo Mühlhaus" userId="1b6b3aba618dadac" providerId="LiveId" clId="{EE5ED40C-6744-4F89-A557-5DAC34049948}" dt="2020-08-31T12:24:21.185" v="781" actId="13822"/>
          <ac:spMkLst>
            <pc:docMk/>
            <pc:sldMk cId="1448169116" sldId="518"/>
            <ac:spMk id="43" creationId="{0A1E884F-3436-4982-BE79-26E50F294621}"/>
          </ac:spMkLst>
        </pc:spChg>
        <pc:spChg chg="mod">
          <ac:chgData name="Timo Mühlhaus" userId="1b6b3aba618dadac" providerId="LiveId" clId="{EE5ED40C-6744-4F89-A557-5DAC34049948}" dt="2020-08-31T12:24:21.185" v="781" actId="13822"/>
          <ac:spMkLst>
            <pc:docMk/>
            <pc:sldMk cId="1448169116" sldId="518"/>
            <ac:spMk id="44" creationId="{D4E0D21C-9B63-41A4-9DE5-3396D909C433}"/>
          </ac:spMkLst>
        </pc:spChg>
        <pc:spChg chg="mod">
          <ac:chgData name="Timo Mühlhaus" userId="1b6b3aba618dadac" providerId="LiveId" clId="{EE5ED40C-6744-4F89-A557-5DAC34049948}" dt="2020-08-31T12:24:21.185" v="781" actId="13822"/>
          <ac:spMkLst>
            <pc:docMk/>
            <pc:sldMk cId="1448169116" sldId="518"/>
            <ac:spMk id="45" creationId="{0EF2B2D5-44C3-44A1-99F9-962C3BFE49E6}"/>
          </ac:spMkLst>
        </pc:spChg>
        <pc:spChg chg="mod">
          <ac:chgData name="Timo Mühlhaus" userId="1b6b3aba618dadac" providerId="LiveId" clId="{EE5ED40C-6744-4F89-A557-5DAC34049948}" dt="2020-08-31T12:18:00.471" v="697" actId="165"/>
          <ac:spMkLst>
            <pc:docMk/>
            <pc:sldMk cId="1448169116" sldId="518"/>
            <ac:spMk id="46" creationId="{4AE020A2-6F37-473D-8F4D-286BFA2000EC}"/>
          </ac:spMkLst>
        </pc:spChg>
        <pc:spChg chg="mod">
          <ac:chgData name="Timo Mühlhaus" userId="1b6b3aba618dadac" providerId="LiveId" clId="{EE5ED40C-6744-4F89-A557-5DAC34049948}" dt="2020-08-31T12:18:00.471" v="697" actId="165"/>
          <ac:spMkLst>
            <pc:docMk/>
            <pc:sldMk cId="1448169116" sldId="518"/>
            <ac:spMk id="47" creationId="{10336F01-707A-4C2C-84E2-A009E007DF86}"/>
          </ac:spMkLst>
        </pc:spChg>
        <pc:spChg chg="mod">
          <ac:chgData name="Timo Mühlhaus" userId="1b6b3aba618dadac" providerId="LiveId" clId="{EE5ED40C-6744-4F89-A557-5DAC34049948}" dt="2020-08-31T12:18:00.471" v="697" actId="165"/>
          <ac:spMkLst>
            <pc:docMk/>
            <pc:sldMk cId="1448169116" sldId="518"/>
            <ac:spMk id="48" creationId="{C13E40A0-6A60-43BB-BD04-1B0F6BC907EF}"/>
          </ac:spMkLst>
        </pc:spChg>
        <pc:spChg chg="mod">
          <ac:chgData name="Timo Mühlhaus" userId="1b6b3aba618dadac" providerId="LiveId" clId="{EE5ED40C-6744-4F89-A557-5DAC34049948}" dt="2020-08-31T12:18:00.471" v="697" actId="165"/>
          <ac:spMkLst>
            <pc:docMk/>
            <pc:sldMk cId="1448169116" sldId="518"/>
            <ac:spMk id="49" creationId="{83EEE073-87C5-4958-A961-B605BE22BA03}"/>
          </ac:spMkLst>
        </pc:spChg>
        <pc:spChg chg="mod">
          <ac:chgData name="Timo Mühlhaus" userId="1b6b3aba618dadac" providerId="LiveId" clId="{EE5ED40C-6744-4F89-A557-5DAC34049948}" dt="2020-08-31T12:18:00.471" v="697" actId="165"/>
          <ac:spMkLst>
            <pc:docMk/>
            <pc:sldMk cId="1448169116" sldId="518"/>
            <ac:spMk id="51" creationId="{601B8A8F-4091-4B7A-B4EC-5430A450F97A}"/>
          </ac:spMkLst>
        </pc:spChg>
        <pc:spChg chg="mod">
          <ac:chgData name="Timo Mühlhaus" userId="1b6b3aba618dadac" providerId="LiveId" clId="{EE5ED40C-6744-4F89-A557-5DAC34049948}" dt="2020-08-31T12:18:00.471" v="697" actId="165"/>
          <ac:spMkLst>
            <pc:docMk/>
            <pc:sldMk cId="1448169116" sldId="518"/>
            <ac:spMk id="52" creationId="{2195A302-13B0-46CC-AC2F-360A936D0873}"/>
          </ac:spMkLst>
        </pc:spChg>
        <pc:spChg chg="mod">
          <ac:chgData name="Timo Mühlhaus" userId="1b6b3aba618dadac" providerId="LiveId" clId="{EE5ED40C-6744-4F89-A557-5DAC34049948}" dt="2020-08-31T12:18:00.471" v="697" actId="165"/>
          <ac:spMkLst>
            <pc:docMk/>
            <pc:sldMk cId="1448169116" sldId="518"/>
            <ac:spMk id="53" creationId="{50F14B98-76EF-4835-8C98-D0E22DC8C400}"/>
          </ac:spMkLst>
        </pc:spChg>
        <pc:spChg chg="add del mod">
          <ac:chgData name="Timo Mühlhaus" userId="1b6b3aba618dadac" providerId="LiveId" clId="{EE5ED40C-6744-4F89-A557-5DAC34049948}" dt="2020-08-31T12:33:33.879" v="952" actId="478"/>
          <ac:spMkLst>
            <pc:docMk/>
            <pc:sldMk cId="1448169116" sldId="518"/>
            <ac:spMk id="54" creationId="{28A4ED95-E0AB-4F12-873A-92C2410582F6}"/>
          </ac:spMkLst>
        </pc:spChg>
        <pc:spChg chg="add mod ord">
          <ac:chgData name="Timo Mühlhaus" userId="1b6b3aba618dadac" providerId="LiveId" clId="{EE5ED40C-6744-4F89-A557-5DAC34049948}" dt="2020-08-31T15:28:13.349" v="2262" actId="2085"/>
          <ac:spMkLst>
            <pc:docMk/>
            <pc:sldMk cId="1448169116" sldId="518"/>
            <ac:spMk id="55" creationId="{878E9252-4ADF-4E72-9835-02219806E7D5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57" creationId="{79293AF0-8A76-4AF2-80BF-7971E5CAD26C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58" creationId="{8F072058-A3DB-4A43-BA84-5B20B1511F5C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59" creationId="{BBA345AF-DA52-485A-B697-654DC6C7C337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60" creationId="{39112154-5C85-4186-AA5C-8E91E6B48220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61" creationId="{966A10F7-0417-4E58-8CF0-CD57A64A5F08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62" creationId="{2300D7B7-BC8A-4807-A1A1-134E8427C844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63" creationId="{1DE5697B-5B52-41FE-869E-22F9554519C8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66" creationId="{4816B37B-BAD0-41F4-9F81-93D8361E4ADC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67" creationId="{F3B86DC7-A18D-4438-A22E-04121625629E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68" creationId="{F39C03BD-FCFA-4FE3-88E7-3D475999D1CB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69" creationId="{773E4E22-10F0-4250-8A26-DB5C8899312C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70" creationId="{17510EB7-CDC1-4A95-8D40-D9CA83FB6CA1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71" creationId="{0F78049A-7796-45C6-B29B-A88CD6F27870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72" creationId="{D7F66212-4C12-4D35-9A69-C09976E02146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73" creationId="{D4C34C64-99C5-4219-B0AE-C0A03F80CAB9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74" creationId="{ECC7CBDB-6E8F-4F7A-8BDC-5CBFBC219A51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75" creationId="{DEFF6DAE-16BF-457F-A256-C3BC90E0B148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76" creationId="{7B6DEC8A-2C5B-4883-91FE-2E1D57D6240B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77" creationId="{64791153-E788-4155-A034-AF02EB0D8D10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78" creationId="{F56FBB44-8A67-48FD-A39F-1B9119CBE889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79" creationId="{76E7F13B-C10A-40FF-8FB2-275023AA3BDD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80" creationId="{B84E0AAD-A6C3-4AE5-B12C-42CFFA957ADF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81" creationId="{B37A46DE-4BBE-46F7-AEE3-386BEDC64171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82" creationId="{F6CA890A-4EEC-4A78-B75A-EE8B3C8BFE83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84" creationId="{36833C93-97C3-43AE-BADA-70599AA0887A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85" creationId="{E46026B6-4990-4E12-BF2F-5E66A738DC48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86" creationId="{7A5E707F-4619-40B9-8E49-9522612534D1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87" creationId="{66C89BCD-8486-4D36-92CE-CC0B2976B15A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88" creationId="{244108DE-C028-487A-ABD5-67CE70F278C6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89" creationId="{B7A69896-F739-4CB9-A6D2-3A070DD1C646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90" creationId="{89E43B87-537A-4EC9-AA70-C81908E194AA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91" creationId="{FAFF2310-DD22-4509-8B41-AE9DFCEE4238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92" creationId="{82C2C511-4AD5-407F-B529-A48AA3200A17}"/>
          </ac:spMkLst>
        </pc:spChg>
        <pc:spChg chg="mod">
          <ac:chgData name="Timo Mühlhaus" userId="1b6b3aba618dadac" providerId="LiveId" clId="{EE5ED40C-6744-4F89-A557-5DAC34049948}" dt="2020-08-31T12:33:49.905" v="956"/>
          <ac:spMkLst>
            <pc:docMk/>
            <pc:sldMk cId="1448169116" sldId="518"/>
            <ac:spMk id="93" creationId="{A6E6F4F1-CB68-4B27-BBE9-5A9F77200BB3}"/>
          </ac:spMkLst>
        </pc:spChg>
        <pc:spChg chg="add mod">
          <ac:chgData name="Timo Mühlhaus" userId="1b6b3aba618dadac" providerId="LiveId" clId="{EE5ED40C-6744-4F89-A557-5DAC34049948}" dt="2020-08-31T15:23:41.223" v="2256" actId="12789"/>
          <ac:spMkLst>
            <pc:docMk/>
            <pc:sldMk cId="1448169116" sldId="518"/>
            <ac:spMk id="101" creationId="{F292E348-DD9C-4394-A71A-CDB22B9D529C}"/>
          </ac:spMkLst>
        </pc:spChg>
        <pc:spChg chg="mod">
          <ac:chgData name="Timo Mühlhaus" userId="1b6b3aba618dadac" providerId="LiveId" clId="{EE5ED40C-6744-4F89-A557-5DAC34049948}" dt="2020-08-31T12:36:08.533" v="1002"/>
          <ac:spMkLst>
            <pc:docMk/>
            <pc:sldMk cId="1448169116" sldId="518"/>
            <ac:spMk id="125" creationId="{9ED81EAD-D04B-43F6-8222-B8A638CDFEF4}"/>
          </ac:spMkLst>
        </pc:spChg>
        <pc:spChg chg="mod">
          <ac:chgData name="Timo Mühlhaus" userId="1b6b3aba618dadac" providerId="LiveId" clId="{EE5ED40C-6744-4F89-A557-5DAC34049948}" dt="2020-08-31T12:36:08.533" v="1002"/>
          <ac:spMkLst>
            <pc:docMk/>
            <pc:sldMk cId="1448169116" sldId="518"/>
            <ac:spMk id="126" creationId="{41D3B6D2-48EE-46F1-BD90-86EB37FB0919}"/>
          </ac:spMkLst>
        </pc:spChg>
        <pc:spChg chg="mod">
          <ac:chgData name="Timo Mühlhaus" userId="1b6b3aba618dadac" providerId="LiveId" clId="{EE5ED40C-6744-4F89-A557-5DAC34049948}" dt="2020-08-31T12:36:08.533" v="1002"/>
          <ac:spMkLst>
            <pc:docMk/>
            <pc:sldMk cId="1448169116" sldId="518"/>
            <ac:spMk id="127" creationId="{219E624C-845B-4111-9804-FF194753A0F8}"/>
          </ac:spMkLst>
        </pc:spChg>
        <pc:spChg chg="mod">
          <ac:chgData name="Timo Mühlhaus" userId="1b6b3aba618dadac" providerId="LiveId" clId="{EE5ED40C-6744-4F89-A557-5DAC34049948}" dt="2020-08-31T12:36:08.533" v="1002"/>
          <ac:spMkLst>
            <pc:docMk/>
            <pc:sldMk cId="1448169116" sldId="518"/>
            <ac:spMk id="128" creationId="{2B6FE087-8C0A-47C9-B634-6F7DAEC12BE2}"/>
          </ac:spMkLst>
        </pc:spChg>
        <pc:spChg chg="add del mod ord">
          <ac:chgData name="Timo Mühlhaus" userId="1b6b3aba618dadac" providerId="LiveId" clId="{EE5ED40C-6744-4F89-A557-5DAC34049948}" dt="2020-08-31T12:59:28.074" v="1057" actId="478"/>
          <ac:spMkLst>
            <pc:docMk/>
            <pc:sldMk cId="1448169116" sldId="518"/>
            <ac:spMk id="129" creationId="{15FAF8DD-B6BB-463B-B0D0-BE990BCD35A1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31" creationId="{8CB82AE5-11AE-441E-B159-3DBFEFFC6D85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32" creationId="{FBF34558-8C50-4315-8FEE-7E219F81F17B}"/>
          </ac:spMkLst>
        </pc:spChg>
        <pc:spChg chg="add mod">
          <ac:chgData name="Timo Mühlhaus" userId="1b6b3aba618dadac" providerId="LiveId" clId="{EE5ED40C-6744-4F89-A557-5DAC34049948}" dt="2020-08-31T15:23:41.223" v="2256" actId="12789"/>
          <ac:spMkLst>
            <pc:docMk/>
            <pc:sldMk cId="1448169116" sldId="518"/>
            <ac:spMk id="140" creationId="{D9EDB6DC-1BBF-49EB-AF61-8565BC7C5D73}"/>
          </ac:spMkLst>
        </pc:spChg>
        <pc:spChg chg="add mod">
          <ac:chgData name="Timo Mühlhaus" userId="1b6b3aba618dadac" providerId="LiveId" clId="{EE5ED40C-6744-4F89-A557-5DAC34049948}" dt="2020-08-31T15:35:39.818" v="2361" actId="1037"/>
          <ac:spMkLst>
            <pc:docMk/>
            <pc:sldMk cId="1448169116" sldId="518"/>
            <ac:spMk id="141" creationId="{E1B28BE0-4C37-4040-8E0E-FF2895BBD8FA}"/>
          </ac:spMkLst>
        </pc:spChg>
        <pc:spChg chg="add mod">
          <ac:chgData name="Timo Mühlhaus" userId="1b6b3aba618dadac" providerId="LiveId" clId="{EE5ED40C-6744-4F89-A557-5DAC34049948}" dt="2020-08-31T15:35:51.528" v="2389" actId="1038"/>
          <ac:spMkLst>
            <pc:docMk/>
            <pc:sldMk cId="1448169116" sldId="518"/>
            <ac:spMk id="142" creationId="{4A7ED6EE-780A-4CB6-880B-B6D876F9BB8E}"/>
          </ac:spMkLst>
        </pc:spChg>
        <pc:spChg chg="add mod">
          <ac:chgData name="Timo Mühlhaus" userId="1b6b3aba618dadac" providerId="LiveId" clId="{EE5ED40C-6744-4F89-A557-5DAC34049948}" dt="2020-08-31T15:36:06.889" v="2425" actId="1037"/>
          <ac:spMkLst>
            <pc:docMk/>
            <pc:sldMk cId="1448169116" sldId="518"/>
            <ac:spMk id="143" creationId="{D13CB2B9-68D1-4769-BDC6-E22D831EC574}"/>
          </ac:spMkLst>
        </pc:spChg>
        <pc:spChg chg="add mod">
          <ac:chgData name="Timo Mühlhaus" userId="1b6b3aba618dadac" providerId="LiveId" clId="{EE5ED40C-6744-4F89-A557-5DAC34049948}" dt="2020-08-31T15:36:16.037" v="2451" actId="1037"/>
          <ac:spMkLst>
            <pc:docMk/>
            <pc:sldMk cId="1448169116" sldId="518"/>
            <ac:spMk id="144" creationId="{991D0E7C-2582-43E3-8FE7-CAAAD1528CCA}"/>
          </ac:spMkLst>
        </pc:spChg>
        <pc:spChg chg="add del mod">
          <ac:chgData name="Timo Mühlhaus" userId="1b6b3aba618dadac" providerId="LiveId" clId="{EE5ED40C-6744-4F89-A557-5DAC34049948}" dt="2020-08-31T13:06:56.350" v="1193" actId="478"/>
          <ac:spMkLst>
            <pc:docMk/>
            <pc:sldMk cId="1448169116" sldId="518"/>
            <ac:spMk id="145" creationId="{8A2F2E42-5244-47E8-8E8A-8D4EC0C56015}"/>
          </ac:spMkLst>
        </pc:spChg>
        <pc:spChg chg="add del mod">
          <ac:chgData name="Timo Mühlhaus" userId="1b6b3aba618dadac" providerId="LiveId" clId="{EE5ED40C-6744-4F89-A557-5DAC34049948}" dt="2020-08-31T13:06:55.054" v="1192" actId="478"/>
          <ac:spMkLst>
            <pc:docMk/>
            <pc:sldMk cId="1448169116" sldId="518"/>
            <ac:spMk id="146" creationId="{64B93650-4DEF-4BC0-8A32-EEA2FF5A1D7F}"/>
          </ac:spMkLst>
        </pc:spChg>
        <pc:spChg chg="add del mod">
          <ac:chgData name="Timo Mühlhaus" userId="1b6b3aba618dadac" providerId="LiveId" clId="{EE5ED40C-6744-4F89-A557-5DAC34049948}" dt="2020-08-31T13:06:54.248" v="1191" actId="478"/>
          <ac:spMkLst>
            <pc:docMk/>
            <pc:sldMk cId="1448169116" sldId="518"/>
            <ac:spMk id="147" creationId="{B5AE9E44-92CF-4991-8F57-E6112CB8C7AC}"/>
          </ac:spMkLst>
        </pc:spChg>
        <pc:spChg chg="add del mod ord">
          <ac:chgData name="Timo Mühlhaus" userId="1b6b3aba618dadac" providerId="LiveId" clId="{EE5ED40C-6744-4F89-A557-5DAC34049948}" dt="2020-08-31T14:07:52.042" v="2240" actId="478"/>
          <ac:spMkLst>
            <pc:docMk/>
            <pc:sldMk cId="1448169116" sldId="518"/>
            <ac:spMk id="148" creationId="{154E7B41-5194-4690-A3C6-AB10B3BB1A1C}"/>
          </ac:spMkLst>
        </pc:spChg>
        <pc:spChg chg="add mod">
          <ac:chgData name="Timo Mühlhaus" userId="1b6b3aba618dadac" providerId="LiveId" clId="{EE5ED40C-6744-4F89-A557-5DAC34049948}" dt="2020-08-31T13:27:46.550" v="1768" actId="1036"/>
          <ac:spMkLst>
            <pc:docMk/>
            <pc:sldMk cId="1448169116" sldId="518"/>
            <ac:spMk id="149" creationId="{83F50B06-BC6C-44D8-8D32-5438F4FA3130}"/>
          </ac:spMkLst>
        </pc:spChg>
        <pc:spChg chg="add del">
          <ac:chgData name="Timo Mühlhaus" userId="1b6b3aba618dadac" providerId="LiveId" clId="{EE5ED40C-6744-4F89-A557-5DAC34049948}" dt="2020-08-31T13:16:51.975" v="1460" actId="478"/>
          <ac:spMkLst>
            <pc:docMk/>
            <pc:sldMk cId="1448169116" sldId="518"/>
            <ac:spMk id="154" creationId="{A0FF1A20-0BEE-4002-8444-EE95F14CA667}"/>
          </ac:spMkLst>
        </pc:spChg>
        <pc:spChg chg="add del mod">
          <ac:chgData name="Timo Mühlhaus" userId="1b6b3aba618dadac" providerId="LiveId" clId="{EE5ED40C-6744-4F89-A557-5DAC34049948}" dt="2020-08-31T13:17:33.569" v="1463" actId="478"/>
          <ac:spMkLst>
            <pc:docMk/>
            <pc:sldMk cId="1448169116" sldId="518"/>
            <ac:spMk id="158" creationId="{FBB33E7D-5093-4FEA-AE5E-19E035B85C23}"/>
          </ac:spMkLst>
        </pc:spChg>
        <pc:spChg chg="add 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59" creationId="{973AB12B-F256-4D66-A0EB-9DCF828CD8BB}"/>
          </ac:spMkLst>
        </pc:spChg>
        <pc:spChg chg="add 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62" creationId="{8AC89006-C3DF-447C-907F-2A82A4568D8E}"/>
          </ac:spMkLst>
        </pc:spChg>
        <pc:spChg chg="add mod">
          <ac:chgData name="Timo Mühlhaus" userId="1b6b3aba618dadac" providerId="LiveId" clId="{EE5ED40C-6744-4F89-A557-5DAC34049948}" dt="2020-08-31T13:27:37.064" v="1755" actId="1035"/>
          <ac:spMkLst>
            <pc:docMk/>
            <pc:sldMk cId="1448169116" sldId="518"/>
            <ac:spMk id="174" creationId="{D5C4B3E7-0077-453B-A953-9E20CC1B3A1F}"/>
          </ac:spMkLst>
        </pc:spChg>
        <pc:spChg chg="add 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84" creationId="{1C1DF6F4-98CB-48BD-8DE8-4B76EF7D1EE8}"/>
          </ac:spMkLst>
        </pc:spChg>
        <pc:spChg chg="add 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86" creationId="{91F338AD-5A2D-45F0-A5A9-625FFF84B200}"/>
          </ac:spMkLst>
        </pc:spChg>
        <pc:spChg chg="add 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88" creationId="{3519F40D-96F0-47CC-B679-67CBF2BFAE84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92" creationId="{E70D6CD9-8111-4B93-9913-A8B9B7718A2F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93" creationId="{C3302E76-DDC9-402B-A65B-20EE8D82AE8C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94" creationId="{6D013881-4C7C-42CB-815E-EC83191000A4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95" creationId="{66A257D3-7ACF-47B5-8FD6-281400EC223C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96" creationId="{D6C913FC-43DB-437C-AC69-11FBE64593AC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97" creationId="{B6415440-D7B1-4D2E-96AA-2CE9A473101F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98" creationId="{040C90D0-96F3-48AC-B090-4ECBE3AB28E9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199" creationId="{181B8395-C988-4278-8889-A8E4CFC0D353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00" creationId="{A4F5FD34-91ED-4F64-9748-70E1E38E849E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01" creationId="{3A2B3FD6-6D33-47C5-A15A-96B652E72E52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02" creationId="{AE58054F-4E52-4669-BE7F-23CB85D87FD9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03" creationId="{B9627322-643E-4596-98A0-32D6DEDF4483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04" creationId="{91C281AA-F2F3-4DC8-A9AD-C78E9E165C0E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05" creationId="{89D15AAE-3B6F-4381-8160-1355330AFE18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06" creationId="{CF28DEE3-43DC-4A2C-A290-E6B69BB4CAFA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07" creationId="{96800D75-15BD-4CA3-A0F2-DC0387806D61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08" creationId="{D64DA4FA-9A43-4C8C-A8B2-B20C32111D42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10" creationId="{4EDC9437-9B3F-4A40-9847-E2DE1B8444E3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11" creationId="{5B848AC3-E1A5-453C-986A-0C2ECC99523E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12" creationId="{84259580-BBB6-45B9-9B0A-56416CB133D7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13" creationId="{06E09C94-5713-4563-BCC5-738EE1BF9776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14" creationId="{9CE00CCC-C78E-47CA-9B6B-DB8707297422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15" creationId="{AF752357-815B-40AB-AB3F-655B2E6F7292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16" creationId="{E80DEB64-5EE1-4709-96B7-2BDF95951D86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17" creationId="{110D4986-0C3A-4312-8995-445FD73D2BA8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18" creationId="{5E9860E4-2AC9-4A48-828E-A056502546A8}"/>
          </ac:spMkLst>
        </pc:spChg>
        <pc:spChg chg="mod">
          <ac:chgData name="Timo Mühlhaus" userId="1b6b3aba618dadac" providerId="LiveId" clId="{EE5ED40C-6744-4F89-A557-5DAC34049948}" dt="2020-08-31T14:03:22.370" v="2178" actId="164"/>
          <ac:spMkLst>
            <pc:docMk/>
            <pc:sldMk cId="1448169116" sldId="518"/>
            <ac:spMk id="219" creationId="{85500D59-E5A0-435E-9346-2367CFABA2AF}"/>
          </ac:spMkLst>
        </pc:spChg>
        <pc:spChg chg="add del mod">
          <ac:chgData name="Timo Mühlhaus" userId="1b6b3aba618dadac" providerId="LiveId" clId="{EE5ED40C-6744-4F89-A557-5DAC34049948}" dt="2020-08-31T14:06:07.085" v="2226" actId="478"/>
          <ac:spMkLst>
            <pc:docMk/>
            <pc:sldMk cId="1448169116" sldId="518"/>
            <ac:spMk id="263" creationId="{BF05FF23-CF45-441B-AEBD-01CB5FE649B8}"/>
          </ac:spMkLst>
        </pc:spChg>
        <pc:spChg chg="add del mod">
          <ac:chgData name="Timo Mühlhaus" userId="1b6b3aba618dadac" providerId="LiveId" clId="{EE5ED40C-6744-4F89-A557-5DAC34049948}" dt="2020-08-31T14:07:12.978" v="2234" actId="478"/>
          <ac:spMkLst>
            <pc:docMk/>
            <pc:sldMk cId="1448169116" sldId="518"/>
            <ac:spMk id="265" creationId="{A3AC803D-B62C-44D1-A91A-262AB47ED403}"/>
          </ac:spMkLst>
        </pc:spChg>
        <pc:spChg chg="add del mod">
          <ac:chgData name="Timo Mühlhaus" userId="1b6b3aba618dadac" providerId="LiveId" clId="{EE5ED40C-6744-4F89-A557-5DAC34049948}" dt="2020-08-31T14:07:12.978" v="2234" actId="478"/>
          <ac:spMkLst>
            <pc:docMk/>
            <pc:sldMk cId="1448169116" sldId="518"/>
            <ac:spMk id="266" creationId="{3EAF4D94-0181-45BB-A6E0-4560B92DFF8B}"/>
          </ac:spMkLst>
        </pc:spChg>
        <pc:spChg chg="add del mod ord">
          <ac:chgData name="Timo Mühlhaus" userId="1b6b3aba618dadac" providerId="LiveId" clId="{EE5ED40C-6744-4F89-A557-5DAC34049948}" dt="2020-08-31T14:07:12.978" v="2234" actId="478"/>
          <ac:spMkLst>
            <pc:docMk/>
            <pc:sldMk cId="1448169116" sldId="518"/>
            <ac:spMk id="267" creationId="{0F2E2682-D6D8-4145-A8D6-70059BF0DD68}"/>
          </ac:spMkLst>
        </pc:spChg>
        <pc:spChg chg="add del">
          <ac:chgData name="Timo Mühlhaus" userId="1b6b3aba618dadac" providerId="LiveId" clId="{EE5ED40C-6744-4F89-A557-5DAC34049948}" dt="2020-08-31T14:07:42.020" v="2238" actId="478"/>
          <ac:spMkLst>
            <pc:docMk/>
            <pc:sldMk cId="1448169116" sldId="518"/>
            <ac:spMk id="269" creationId="{1AEFA0F1-8E07-4936-A4F1-63824AAC892B}"/>
          </ac:spMkLst>
        </pc:spChg>
        <pc:spChg chg="add">
          <ac:chgData name="Timo Mühlhaus" userId="1b6b3aba618dadac" providerId="LiveId" clId="{EE5ED40C-6744-4F89-A557-5DAC34049948}" dt="2020-08-31T14:07:47.710" v="2239" actId="22"/>
          <ac:spMkLst>
            <pc:docMk/>
            <pc:sldMk cId="1448169116" sldId="518"/>
            <ac:spMk id="271" creationId="{5FB497FC-65C5-441B-AC5B-957BD17F08D2}"/>
          </ac:spMkLst>
        </pc:spChg>
        <pc:grpChg chg="add del mod">
          <ac:chgData name="Timo Mühlhaus" userId="1b6b3aba618dadac" providerId="LiveId" clId="{EE5ED40C-6744-4F89-A557-5DAC34049948}" dt="2020-08-31T12:33:26.192" v="951" actId="478"/>
          <ac:grpSpMkLst>
            <pc:docMk/>
            <pc:sldMk cId="1448169116" sldId="518"/>
            <ac:grpSpMk id="13" creationId="{8E2535D4-F659-4600-8A4E-130D85476F80}"/>
          </ac:grpSpMkLst>
        </pc:grpChg>
        <pc:grpChg chg="add del mod">
          <ac:chgData name="Timo Mühlhaus" userId="1b6b3aba618dadac" providerId="LiveId" clId="{EE5ED40C-6744-4F89-A557-5DAC34049948}" dt="2020-08-31T12:18:00.471" v="697" actId="165"/>
          <ac:grpSpMkLst>
            <pc:docMk/>
            <pc:sldMk cId="1448169116" sldId="518"/>
            <ac:grpSpMk id="14" creationId="{4ECA1CBD-CF40-4E67-9488-CD882B750058}"/>
          </ac:grpSpMkLst>
        </pc:grpChg>
        <pc:grpChg chg="del mod topLvl">
          <ac:chgData name="Timo Mühlhaus" userId="1b6b3aba618dadac" providerId="LiveId" clId="{EE5ED40C-6744-4F89-A557-5DAC34049948}" dt="2020-08-31T12:33:33.879" v="952" actId="478"/>
          <ac:grpSpMkLst>
            <pc:docMk/>
            <pc:sldMk cId="1448169116" sldId="518"/>
            <ac:grpSpMk id="15" creationId="{56E29AAF-7886-42EA-9403-21EA7E88CB14}"/>
          </ac:grpSpMkLst>
        </pc:grpChg>
        <pc:grpChg chg="del mod topLvl">
          <ac:chgData name="Timo Mühlhaus" userId="1b6b3aba618dadac" providerId="LiveId" clId="{EE5ED40C-6744-4F89-A557-5DAC34049948}" dt="2020-08-31T12:33:36.250" v="953" actId="478"/>
          <ac:grpSpMkLst>
            <pc:docMk/>
            <pc:sldMk cId="1448169116" sldId="518"/>
            <ac:grpSpMk id="17" creationId="{FDF34825-7C96-4E8C-9754-86B798CAF3C8}"/>
          </ac:grpSpMkLst>
        </pc:grpChg>
        <pc:grpChg chg="mod">
          <ac:chgData name="Timo Mühlhaus" userId="1b6b3aba618dadac" providerId="LiveId" clId="{EE5ED40C-6744-4F89-A557-5DAC34049948}" dt="2020-08-31T12:18:00.471" v="697" actId="165"/>
          <ac:grpSpMkLst>
            <pc:docMk/>
            <pc:sldMk cId="1448169116" sldId="518"/>
            <ac:grpSpMk id="22" creationId="{66DD561E-E4D7-4541-9DBA-C1F1AF05FAD5}"/>
          </ac:grpSpMkLst>
        </pc:grpChg>
        <pc:grpChg chg="mod">
          <ac:chgData name="Timo Mühlhaus" userId="1b6b3aba618dadac" providerId="LiveId" clId="{EE5ED40C-6744-4F89-A557-5DAC34049948}" dt="2020-08-31T12:18:00.471" v="697" actId="165"/>
          <ac:grpSpMkLst>
            <pc:docMk/>
            <pc:sldMk cId="1448169116" sldId="518"/>
            <ac:grpSpMk id="23" creationId="{CE2ADCC1-86E7-49ED-8384-DD9CDC47B93B}"/>
          </ac:grpSpMkLst>
        </pc:grpChg>
        <pc:grpChg chg="mod">
          <ac:chgData name="Timo Mühlhaus" userId="1b6b3aba618dadac" providerId="LiveId" clId="{EE5ED40C-6744-4F89-A557-5DAC34049948}" dt="2020-08-31T12:18:00.471" v="697" actId="165"/>
          <ac:grpSpMkLst>
            <pc:docMk/>
            <pc:sldMk cId="1448169116" sldId="518"/>
            <ac:grpSpMk id="24" creationId="{5B7584FA-4E03-4DCC-8313-08E98B4E6381}"/>
          </ac:grpSpMkLst>
        </pc:grpChg>
        <pc:grpChg chg="mod">
          <ac:chgData name="Timo Mühlhaus" userId="1b6b3aba618dadac" providerId="LiveId" clId="{EE5ED40C-6744-4F89-A557-5DAC34049948}" dt="2020-08-31T12:18:00.471" v="697" actId="165"/>
          <ac:grpSpMkLst>
            <pc:docMk/>
            <pc:sldMk cId="1448169116" sldId="518"/>
            <ac:grpSpMk id="25" creationId="{E9C77810-1AEA-4C47-8D71-8E7449EE7545}"/>
          </ac:grpSpMkLst>
        </pc:grpChg>
        <pc:grpChg chg="mod">
          <ac:chgData name="Timo Mühlhaus" userId="1b6b3aba618dadac" providerId="LiveId" clId="{EE5ED40C-6744-4F89-A557-5DAC34049948}" dt="2020-08-31T12:18:00.471" v="697" actId="165"/>
          <ac:grpSpMkLst>
            <pc:docMk/>
            <pc:sldMk cId="1448169116" sldId="518"/>
            <ac:grpSpMk id="26" creationId="{4E9CFC6A-A00B-492D-AC14-00142EB0A5A3}"/>
          </ac:grpSpMkLst>
        </pc:grpChg>
        <pc:grpChg chg="mod">
          <ac:chgData name="Timo Mühlhaus" userId="1b6b3aba618dadac" providerId="LiveId" clId="{EE5ED40C-6744-4F89-A557-5DAC34049948}" dt="2020-08-31T12:18:00.471" v="697" actId="165"/>
          <ac:grpSpMkLst>
            <pc:docMk/>
            <pc:sldMk cId="1448169116" sldId="518"/>
            <ac:grpSpMk id="27" creationId="{B4B223D2-BFD6-4EC0-BF11-5363615EFCA4}"/>
          </ac:grpSpMkLst>
        </pc:grpChg>
        <pc:grpChg chg="add del mod">
          <ac:chgData name="Timo Mühlhaus" userId="1b6b3aba618dadac" providerId="LiveId" clId="{EE5ED40C-6744-4F89-A557-5DAC34049948}" dt="2020-08-31T12:34:04.032" v="959"/>
          <ac:grpSpMkLst>
            <pc:docMk/>
            <pc:sldMk cId="1448169116" sldId="518"/>
            <ac:grpSpMk id="56" creationId="{E65CBE6A-EE71-4BE3-9DCC-DCEC56B54217}"/>
          </ac:grpSpMkLst>
        </pc:grpChg>
        <pc:grpChg chg="add del mod">
          <ac:chgData name="Timo Mühlhaus" userId="1b6b3aba618dadac" providerId="LiveId" clId="{EE5ED40C-6744-4F89-A557-5DAC34049948}" dt="2020-08-31T12:34:04.032" v="959"/>
          <ac:grpSpMkLst>
            <pc:docMk/>
            <pc:sldMk cId="1448169116" sldId="518"/>
            <ac:grpSpMk id="64" creationId="{700F8FED-ABA8-4AEA-8D49-E7BD57231CF2}"/>
          </ac:grpSpMkLst>
        </pc:grpChg>
        <pc:grpChg chg="mod">
          <ac:chgData name="Timo Mühlhaus" userId="1b6b3aba618dadac" providerId="LiveId" clId="{EE5ED40C-6744-4F89-A557-5DAC34049948}" dt="2020-08-31T12:33:49.905" v="956"/>
          <ac:grpSpMkLst>
            <pc:docMk/>
            <pc:sldMk cId="1448169116" sldId="518"/>
            <ac:grpSpMk id="65" creationId="{10A0D527-A56B-457D-883F-2325110DDE45}"/>
          </ac:grpSpMkLst>
        </pc:grpChg>
        <pc:grpChg chg="add del mod">
          <ac:chgData name="Timo Mühlhaus" userId="1b6b3aba618dadac" providerId="LiveId" clId="{EE5ED40C-6744-4F89-A557-5DAC34049948}" dt="2020-08-31T13:01:30.138" v="1062" actId="21"/>
          <ac:grpSpMkLst>
            <pc:docMk/>
            <pc:sldMk cId="1448169116" sldId="518"/>
            <ac:grpSpMk id="124" creationId="{923A7AF3-9B7F-4786-91CA-784C96AF2B51}"/>
          </ac:grpSpMkLst>
        </pc:grpChg>
        <pc:grpChg chg="add mod ord">
          <ac:chgData name="Timo Mühlhaus" userId="1b6b3aba618dadac" providerId="LiveId" clId="{EE5ED40C-6744-4F89-A557-5DAC34049948}" dt="2020-08-31T14:03:31.861" v="2179" actId="164"/>
          <ac:grpSpMkLst>
            <pc:docMk/>
            <pc:sldMk cId="1448169116" sldId="518"/>
            <ac:grpSpMk id="130" creationId="{3F7B5609-3238-4094-9F81-54BB13665C51}"/>
          </ac:grpSpMkLst>
        </pc:grpChg>
        <pc:grpChg chg="add mod">
          <ac:chgData name="Timo Mühlhaus" userId="1b6b3aba618dadac" providerId="LiveId" clId="{EE5ED40C-6744-4F89-A557-5DAC34049948}" dt="2020-08-31T14:03:31.861" v="2179" actId="164"/>
          <ac:grpSpMkLst>
            <pc:docMk/>
            <pc:sldMk cId="1448169116" sldId="518"/>
            <ac:grpSpMk id="163" creationId="{114EF3CF-E8E3-49B7-A3CA-AEC7F8902466}"/>
          </ac:grpSpMkLst>
        </pc:grpChg>
        <pc:grpChg chg="add mod">
          <ac:chgData name="Timo Mühlhaus" userId="1b6b3aba618dadac" providerId="LiveId" clId="{EE5ED40C-6744-4F89-A557-5DAC34049948}" dt="2020-08-31T13:27:46.550" v="1768" actId="1036"/>
          <ac:grpSpMkLst>
            <pc:docMk/>
            <pc:sldMk cId="1448169116" sldId="518"/>
            <ac:grpSpMk id="164" creationId="{158BF96C-5572-4F98-9252-51EF46313643}"/>
          </ac:grpSpMkLst>
        </pc:grpChg>
        <pc:grpChg chg="add mod">
          <ac:chgData name="Timo Mühlhaus" userId="1b6b3aba618dadac" providerId="LiveId" clId="{EE5ED40C-6744-4F89-A557-5DAC34049948}" dt="2020-08-31T14:03:31.861" v="2179" actId="164"/>
          <ac:grpSpMkLst>
            <pc:docMk/>
            <pc:sldMk cId="1448169116" sldId="518"/>
            <ac:grpSpMk id="189" creationId="{5AAD7F61-82C0-4A9B-80F2-ADAB5D4FA98D}"/>
          </ac:grpSpMkLst>
        </pc:grpChg>
        <pc:grpChg chg="add mod ord">
          <ac:chgData name="Timo Mühlhaus" userId="1b6b3aba618dadac" providerId="LiveId" clId="{EE5ED40C-6744-4F89-A557-5DAC34049948}" dt="2020-08-31T14:03:31.861" v="2179" actId="164"/>
          <ac:grpSpMkLst>
            <pc:docMk/>
            <pc:sldMk cId="1448169116" sldId="518"/>
            <ac:grpSpMk id="190" creationId="{54795E30-FDB2-4ED0-880D-4D1D1B6565F2}"/>
          </ac:grpSpMkLst>
        </pc:grpChg>
        <pc:grpChg chg="mod">
          <ac:chgData name="Timo Mühlhaus" userId="1b6b3aba618dadac" providerId="LiveId" clId="{EE5ED40C-6744-4F89-A557-5DAC34049948}" dt="2020-08-31T14:03:22.370" v="2178" actId="164"/>
          <ac:grpSpMkLst>
            <pc:docMk/>
            <pc:sldMk cId="1448169116" sldId="518"/>
            <ac:grpSpMk id="191" creationId="{50F5C3A7-C699-42DA-AA6C-074DD3A93296}"/>
          </ac:grpSpMkLst>
        </pc:grpChg>
        <pc:grpChg chg="add mod">
          <ac:chgData name="Timo Mühlhaus" userId="1b6b3aba618dadac" providerId="LiveId" clId="{EE5ED40C-6744-4F89-A557-5DAC34049948}" dt="2020-08-31T15:36:24.440" v="2454" actId="1076"/>
          <ac:grpSpMkLst>
            <pc:docMk/>
            <pc:sldMk cId="1448169116" sldId="518"/>
            <ac:grpSpMk id="249" creationId="{6C320039-1130-4ABF-A28D-D98E5B2B71D9}"/>
          </ac:grpSpMkLst>
        </pc:grpChg>
        <pc:grpChg chg="add mod">
          <ac:chgData name="Timo Mühlhaus" userId="1b6b3aba618dadac" providerId="LiveId" clId="{EE5ED40C-6744-4F89-A557-5DAC34049948}" dt="2020-08-31T14:03:31.861" v="2179" actId="164"/>
          <ac:grpSpMkLst>
            <pc:docMk/>
            <pc:sldMk cId="1448169116" sldId="518"/>
            <ac:grpSpMk id="250" creationId="{47D09CFA-F327-4296-94B1-BAD4E39AC260}"/>
          </ac:grpSpMkLst>
        </pc:grpChg>
        <pc:grpChg chg="add mod">
          <ac:chgData name="Timo Mühlhaus" userId="1b6b3aba618dadac" providerId="LiveId" clId="{EE5ED40C-6744-4F89-A557-5DAC34049948}" dt="2020-08-31T14:03:22.370" v="2178" actId="164"/>
          <ac:grpSpMkLst>
            <pc:docMk/>
            <pc:sldMk cId="1448169116" sldId="518"/>
            <ac:grpSpMk id="261" creationId="{8D4D83CF-ABAE-4993-AE19-C48E980EBFD0}"/>
          </ac:grpSpMkLst>
        </pc:grpChg>
        <pc:grpChg chg="add mod">
          <ac:chgData name="Timo Mühlhaus" userId="1b6b3aba618dadac" providerId="LiveId" clId="{EE5ED40C-6744-4F89-A557-5DAC34049948}" dt="2020-08-31T14:03:38.435" v="2181" actId="1076"/>
          <ac:grpSpMkLst>
            <pc:docMk/>
            <pc:sldMk cId="1448169116" sldId="518"/>
            <ac:grpSpMk id="262" creationId="{387E849E-A734-4407-BD3A-80F81E6F0CE6}"/>
          </ac:grpSpMkLst>
        </pc:grpChg>
        <pc:picChg chg="del">
          <ac:chgData name="Timo Mühlhaus" userId="1b6b3aba618dadac" providerId="LiveId" clId="{EE5ED40C-6744-4F89-A557-5DAC34049948}" dt="2020-08-31T12:17:25.785" v="693" actId="478"/>
          <ac:picMkLst>
            <pc:docMk/>
            <pc:sldMk cId="1448169116" sldId="518"/>
            <ac:picMk id="50" creationId="{8AFDCCBE-D083-43F9-A445-1415623F82B5}"/>
          </ac:picMkLst>
        </pc:picChg>
        <pc:picChg chg="add del mod ord modCrop">
          <ac:chgData name="Timo Mühlhaus" userId="1b6b3aba618dadac" providerId="LiveId" clId="{EE5ED40C-6744-4F89-A557-5DAC34049948}" dt="2020-08-31T13:28:09.275" v="1771" actId="478"/>
          <ac:picMkLst>
            <pc:docMk/>
            <pc:sldMk cId="1448169116" sldId="518"/>
            <ac:picMk id="123" creationId="{61D8454A-5BD0-44E6-B9F3-4E1EA60C5510}"/>
          </ac:picMkLst>
        </pc:picChg>
        <pc:picChg chg="add mod">
          <ac:chgData name="Timo Mühlhaus" userId="1b6b3aba618dadac" providerId="LiveId" clId="{EE5ED40C-6744-4F89-A557-5DAC34049948}" dt="2020-08-31T15:23:13.576" v="2249"/>
          <ac:picMkLst>
            <pc:docMk/>
            <pc:sldMk cId="1448169116" sldId="518"/>
            <ac:picMk id="137" creationId="{CD9F0445-35A9-4D86-B435-B70A4F1A346A}"/>
          </ac:picMkLst>
        </pc:picChg>
        <pc:picChg chg="add mod ord">
          <ac:chgData name="Timo Mühlhaus" userId="1b6b3aba618dadac" providerId="LiveId" clId="{EE5ED40C-6744-4F89-A557-5DAC34049948}" dt="2020-08-31T13:22:32.866" v="1655" actId="1036"/>
          <ac:picMkLst>
            <pc:docMk/>
            <pc:sldMk cId="1448169116" sldId="518"/>
            <ac:picMk id="139" creationId="{278F3A21-0D32-45BA-A45D-310B441BE4FA}"/>
          </ac:picMkLst>
        </pc:picChg>
        <pc:picChg chg="mod">
          <ac:chgData name="Timo Mühlhaus" userId="1b6b3aba618dadac" providerId="LiveId" clId="{EE5ED40C-6744-4F89-A557-5DAC34049948}" dt="2020-08-31T14:03:22.370" v="2178" actId="164"/>
          <ac:picMkLst>
            <pc:docMk/>
            <pc:sldMk cId="1448169116" sldId="518"/>
            <ac:picMk id="251" creationId="{928BE0AA-0592-4037-AD71-153C37E1CF8E}"/>
          </ac:picMkLst>
        </pc:picChg>
        <pc:picChg chg="mod">
          <ac:chgData name="Timo Mühlhaus" userId="1b6b3aba618dadac" providerId="LiveId" clId="{EE5ED40C-6744-4F89-A557-5DAC34049948}" dt="2020-08-31T14:03:22.370" v="2178" actId="164"/>
          <ac:picMkLst>
            <pc:docMk/>
            <pc:sldMk cId="1448169116" sldId="518"/>
            <ac:picMk id="252" creationId="{D204C985-4513-48AC-A2E2-96E10024C753}"/>
          </ac:picMkLst>
        </pc:picChg>
        <pc:picChg chg="mod">
          <ac:chgData name="Timo Mühlhaus" userId="1b6b3aba618dadac" providerId="LiveId" clId="{EE5ED40C-6744-4F89-A557-5DAC34049948}" dt="2020-08-31T14:03:22.370" v="2178" actId="164"/>
          <ac:picMkLst>
            <pc:docMk/>
            <pc:sldMk cId="1448169116" sldId="518"/>
            <ac:picMk id="253" creationId="{83977157-7FB1-45CA-8C53-9F4E0C33CFE1}"/>
          </ac:picMkLst>
        </pc:picChg>
        <pc:cxnChg chg="mod">
          <ac:chgData name="Timo Mühlhaus" userId="1b6b3aba618dadac" providerId="LiveId" clId="{EE5ED40C-6744-4F89-A557-5DAC34049948}" dt="2020-08-31T12:24:48.846" v="784" actId="208"/>
          <ac:cxnSpMkLst>
            <pc:docMk/>
            <pc:sldMk cId="1448169116" sldId="518"/>
            <ac:cxnSpMk id="30" creationId="{2888C1D1-213C-422C-9D80-654E848076EA}"/>
          </ac:cxnSpMkLst>
        </pc:cxnChg>
        <pc:cxnChg chg="mod">
          <ac:chgData name="Timo Mühlhaus" userId="1b6b3aba618dadac" providerId="LiveId" clId="{EE5ED40C-6744-4F89-A557-5DAC34049948}" dt="2020-08-31T12:24:48.846" v="784" actId="208"/>
          <ac:cxnSpMkLst>
            <pc:docMk/>
            <pc:sldMk cId="1448169116" sldId="518"/>
            <ac:cxnSpMk id="31" creationId="{F93BA5F2-1D6B-40AB-87CC-DF63137F5BEC}"/>
          </ac:cxnSpMkLst>
        </pc:cxnChg>
        <pc:cxnChg chg="mod">
          <ac:chgData name="Timo Mühlhaus" userId="1b6b3aba618dadac" providerId="LiveId" clId="{EE5ED40C-6744-4F89-A557-5DAC34049948}" dt="2020-08-31T12:33:36.250" v="953" actId="478"/>
          <ac:cxnSpMkLst>
            <pc:docMk/>
            <pc:sldMk cId="1448169116" sldId="518"/>
            <ac:cxnSpMk id="33" creationId="{223F537F-EDB4-4D8D-B592-E2D918387FFC}"/>
          </ac:cxnSpMkLst>
        </pc:cxnChg>
        <pc:cxnChg chg="mod">
          <ac:chgData name="Timo Mühlhaus" userId="1b6b3aba618dadac" providerId="LiveId" clId="{EE5ED40C-6744-4F89-A557-5DAC34049948}" dt="2020-08-31T12:24:48.846" v="784" actId="208"/>
          <ac:cxnSpMkLst>
            <pc:docMk/>
            <pc:sldMk cId="1448169116" sldId="518"/>
            <ac:cxnSpMk id="34" creationId="{1457B722-3A68-476F-A5BE-36B4127E1317}"/>
          </ac:cxnSpMkLst>
        </pc:cxnChg>
        <pc:cxnChg chg="mod">
          <ac:chgData name="Timo Mühlhaus" userId="1b6b3aba618dadac" providerId="LiveId" clId="{EE5ED40C-6744-4F89-A557-5DAC34049948}" dt="2020-08-31T12:33:36.250" v="953" actId="478"/>
          <ac:cxnSpMkLst>
            <pc:docMk/>
            <pc:sldMk cId="1448169116" sldId="518"/>
            <ac:cxnSpMk id="36" creationId="{67ADE324-9B03-41FA-955A-88DC809C1861}"/>
          </ac:cxnSpMkLst>
        </pc:cxnChg>
        <pc:cxnChg chg="mod">
          <ac:chgData name="Timo Mühlhaus" userId="1b6b3aba618dadac" providerId="LiveId" clId="{EE5ED40C-6744-4F89-A557-5DAC34049948}" dt="2020-08-31T12:24:48.846" v="784" actId="208"/>
          <ac:cxnSpMkLst>
            <pc:docMk/>
            <pc:sldMk cId="1448169116" sldId="518"/>
            <ac:cxnSpMk id="37" creationId="{CA72B9EA-E4CC-4C6C-B1FB-572592714579}"/>
          </ac:cxnSpMkLst>
        </pc:cxnChg>
        <pc:cxnChg chg="mod">
          <ac:chgData name="Timo Mühlhaus" userId="1b6b3aba618dadac" providerId="LiveId" clId="{EE5ED40C-6744-4F89-A557-5DAC34049948}" dt="2020-08-31T12:24:33.002" v="783" actId="208"/>
          <ac:cxnSpMkLst>
            <pc:docMk/>
            <pc:sldMk cId="1448169116" sldId="518"/>
            <ac:cxnSpMk id="41" creationId="{917AAAD5-A83B-49AF-925E-F0218B593EAD}"/>
          </ac:cxnSpMkLst>
        </pc:cxnChg>
        <pc:cxnChg chg="mod">
          <ac:chgData name="Timo Mühlhaus" userId="1b6b3aba618dadac" providerId="LiveId" clId="{EE5ED40C-6744-4F89-A557-5DAC34049948}" dt="2020-08-31T12:24:33.002" v="783" actId="208"/>
          <ac:cxnSpMkLst>
            <pc:docMk/>
            <pc:sldMk cId="1448169116" sldId="518"/>
            <ac:cxnSpMk id="42" creationId="{CBF23556-BCF7-4763-B1B7-055F5DD9871C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83" creationId="{812047E6-4164-4316-B2B3-DA4940CC6DAE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94" creationId="{3F738F38-F564-4C53-965F-F93E7C31AAB7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95" creationId="{F64E7500-0693-4A0C-9E34-353F920E626D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96" creationId="{FE44ABD7-4BA3-4638-B41E-03F2AA54D6B2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97" creationId="{C4AB5AAC-854F-469D-BE45-97A2EAF6935F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98" creationId="{DB0E2C90-F501-47C5-BE92-08C40E9B8BB8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99" creationId="{F0310DAA-48FF-4A77-BFD4-86E155970DD7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00" creationId="{46961EA4-BA2C-47BC-94DF-4089910A70CF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01" creationId="{A7D14D0C-FBC4-469A-B945-23EF9A98C039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02" creationId="{55026D9F-85B2-4A50-9B60-E428D68F4EC4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03" creationId="{4F3F0DA7-97C7-4C6A-8BAB-37313340384E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04" creationId="{B7B07990-C855-4668-BFD1-EEF4BCEF4BB7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05" creationId="{830F36B3-F590-4C12-9075-938780A0C96C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06" creationId="{59F227C3-E75C-4C05-A189-84BAAF5B8068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07" creationId="{1BD45210-4974-4E6E-989A-8C6512FB0076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08" creationId="{7F070996-90DF-4E85-802D-60170DE29784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09" creationId="{1B811987-9AEB-42DE-9513-4EB7F15FB6BD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10" creationId="{3EDC498C-48DF-466E-84DF-0A1588C111F2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11" creationId="{E099FF11-6BA2-43B9-9260-D76EF7CD4D0E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12" creationId="{E2940445-BA69-46EE-8CB9-370DFE5B8F30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13" creationId="{D1CF5326-8C2C-4D70-BD16-FF657EA23BE3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14" creationId="{5B01A20F-C219-4332-9609-742EB72E9D69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15" creationId="{B187A010-1EFE-4000-B36F-39ED57E78236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16" creationId="{B2E82A22-32D0-4AC3-94DD-DBE9A1792506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17" creationId="{FF5C0DA8-2298-4BC0-ABA4-007DC8A168D6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18" creationId="{F0D1F9FF-A1E2-486E-8831-45F31DFEB343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19" creationId="{7EF2F447-BEE7-4EB6-812D-2B6FFC46E1E0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20" creationId="{5EBB3674-B838-4022-9C79-AC38DC335F7C}"/>
          </ac:cxnSpMkLst>
        </pc:cxnChg>
        <pc:cxnChg chg="mod">
          <ac:chgData name="Timo Mühlhaus" userId="1b6b3aba618dadac" providerId="LiveId" clId="{EE5ED40C-6744-4F89-A557-5DAC34049948}" dt="2020-08-31T12:33:49.905" v="956"/>
          <ac:cxnSpMkLst>
            <pc:docMk/>
            <pc:sldMk cId="1448169116" sldId="518"/>
            <ac:cxnSpMk id="121" creationId="{A1CDA377-AFCE-482C-9C44-9D32BFBE3326}"/>
          </ac:cxnSpMkLst>
        </pc:cxnChg>
        <pc:cxnChg chg="add del mod">
          <ac:chgData name="Timo Mühlhaus" userId="1b6b3aba618dadac" providerId="LiveId" clId="{EE5ED40C-6744-4F89-A557-5DAC34049948}" dt="2020-08-31T13:13:03.042" v="1387" actId="478"/>
          <ac:cxnSpMkLst>
            <pc:docMk/>
            <pc:sldMk cId="1448169116" sldId="518"/>
            <ac:cxnSpMk id="133" creationId="{D455666E-482C-4133-B06C-5DF201C07D07}"/>
          </ac:cxnSpMkLst>
        </pc:cxnChg>
        <pc:cxnChg chg="add mod">
          <ac:chgData name="Timo Mühlhaus" userId="1b6b3aba618dadac" providerId="LiveId" clId="{EE5ED40C-6744-4F89-A557-5DAC34049948}" dt="2020-08-31T14:03:31.861" v="2179" actId="164"/>
          <ac:cxnSpMkLst>
            <pc:docMk/>
            <pc:sldMk cId="1448169116" sldId="518"/>
            <ac:cxnSpMk id="134" creationId="{E15B8CDF-4DD2-4BA9-B875-3C6ACCAEF434}"/>
          </ac:cxnSpMkLst>
        </pc:cxnChg>
        <pc:cxnChg chg="add mod">
          <ac:chgData name="Timo Mühlhaus" userId="1b6b3aba618dadac" providerId="LiveId" clId="{EE5ED40C-6744-4F89-A557-5DAC34049948}" dt="2020-08-31T14:03:31.861" v="2179" actId="164"/>
          <ac:cxnSpMkLst>
            <pc:docMk/>
            <pc:sldMk cId="1448169116" sldId="518"/>
            <ac:cxnSpMk id="135" creationId="{F660EE19-8C69-4147-A8B7-CADE0FA5CB30}"/>
          </ac:cxnSpMkLst>
        </pc:cxnChg>
        <pc:cxnChg chg="add mod">
          <ac:chgData name="Timo Mühlhaus" userId="1b6b3aba618dadac" providerId="LiveId" clId="{EE5ED40C-6744-4F89-A557-5DAC34049948}" dt="2020-08-31T14:03:31.861" v="2179" actId="164"/>
          <ac:cxnSpMkLst>
            <pc:docMk/>
            <pc:sldMk cId="1448169116" sldId="518"/>
            <ac:cxnSpMk id="150" creationId="{D00DD2B0-37F8-4099-8FFD-3341368F0197}"/>
          </ac:cxnSpMkLst>
        </pc:cxnChg>
        <pc:cxnChg chg="add mod">
          <ac:chgData name="Timo Mühlhaus" userId="1b6b3aba618dadac" providerId="LiveId" clId="{EE5ED40C-6744-4F89-A557-5DAC34049948}" dt="2020-08-31T14:03:31.861" v="2179" actId="164"/>
          <ac:cxnSpMkLst>
            <pc:docMk/>
            <pc:sldMk cId="1448169116" sldId="518"/>
            <ac:cxnSpMk id="152" creationId="{DBD7C772-9052-49E2-B4CC-7C87D54E69B0}"/>
          </ac:cxnSpMkLst>
        </pc:cxnChg>
        <pc:cxnChg chg="add del mod">
          <ac:chgData name="Timo Mühlhaus" userId="1b6b3aba618dadac" providerId="LiveId" clId="{EE5ED40C-6744-4F89-A557-5DAC34049948}" dt="2020-08-31T13:16:49.680" v="1459" actId="478"/>
          <ac:cxnSpMkLst>
            <pc:docMk/>
            <pc:sldMk cId="1448169116" sldId="518"/>
            <ac:cxnSpMk id="156" creationId="{4D03D390-C9F5-4772-AE68-658D392E1301}"/>
          </ac:cxnSpMkLst>
        </pc:cxnChg>
        <pc:cxnChg chg="add 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160" creationId="{43F16E17-9B4D-40AB-B99E-E83D2DA7BCE1}"/>
          </ac:cxnSpMkLst>
        </pc:cxnChg>
        <pc:cxnChg chg="add 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161" creationId="{D4827E8A-FDE4-4FF1-8FFE-E564B691D289}"/>
          </ac:cxnSpMkLst>
        </pc:cxnChg>
        <pc:cxnChg chg="add del mod">
          <ac:chgData name="Timo Mühlhaus" userId="1b6b3aba618dadac" providerId="LiveId" clId="{EE5ED40C-6744-4F89-A557-5DAC34049948}" dt="2020-08-31T13:20:29.388" v="1594" actId="478"/>
          <ac:cxnSpMkLst>
            <pc:docMk/>
            <pc:sldMk cId="1448169116" sldId="518"/>
            <ac:cxnSpMk id="166" creationId="{8046CDBA-5EE8-4FF3-867F-EC52F027A6D1}"/>
          </ac:cxnSpMkLst>
        </pc:cxnChg>
        <pc:cxnChg chg="add mod">
          <ac:chgData name="Timo Mühlhaus" userId="1b6b3aba618dadac" providerId="LiveId" clId="{EE5ED40C-6744-4F89-A557-5DAC34049948}" dt="2020-08-31T14:03:31.861" v="2179" actId="164"/>
          <ac:cxnSpMkLst>
            <pc:docMk/>
            <pc:sldMk cId="1448169116" sldId="518"/>
            <ac:cxnSpMk id="167" creationId="{314D0023-63E3-4D4A-A532-C6A3D774F011}"/>
          </ac:cxnSpMkLst>
        </pc:cxnChg>
        <pc:cxnChg chg="add mod">
          <ac:chgData name="Timo Mühlhaus" userId="1b6b3aba618dadac" providerId="LiveId" clId="{EE5ED40C-6744-4F89-A557-5DAC34049948}" dt="2020-08-31T14:03:31.861" v="2179" actId="164"/>
          <ac:cxnSpMkLst>
            <pc:docMk/>
            <pc:sldMk cId="1448169116" sldId="518"/>
            <ac:cxnSpMk id="168" creationId="{4D4824F3-EA24-4888-94B9-B2927C6127CD}"/>
          </ac:cxnSpMkLst>
        </pc:cxnChg>
        <pc:cxnChg chg="add del mod">
          <ac:chgData name="Timo Mühlhaus" userId="1b6b3aba618dadac" providerId="LiveId" clId="{EE5ED40C-6744-4F89-A557-5DAC34049948}" dt="2020-08-31T13:22:14.072" v="1626" actId="478"/>
          <ac:cxnSpMkLst>
            <pc:docMk/>
            <pc:sldMk cId="1448169116" sldId="518"/>
            <ac:cxnSpMk id="170" creationId="{B751CC05-6B40-40BE-866F-71ED91C49A7C}"/>
          </ac:cxnSpMkLst>
        </pc:cxnChg>
        <pc:cxnChg chg="add mod">
          <ac:chgData name="Timo Mühlhaus" userId="1b6b3aba618dadac" providerId="LiveId" clId="{EE5ED40C-6744-4F89-A557-5DAC34049948}" dt="2020-08-31T14:03:31.861" v="2179" actId="164"/>
          <ac:cxnSpMkLst>
            <pc:docMk/>
            <pc:sldMk cId="1448169116" sldId="518"/>
            <ac:cxnSpMk id="178" creationId="{E4D1FCD4-B406-4B38-BEC7-7D2471D833AB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09" creationId="{AE43A900-0394-4D8C-8971-646F1C34B522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20" creationId="{C905C0E4-EA8B-4C7D-9EA0-97FACD025760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21" creationId="{637EF884-734E-4ACA-99C5-8C9C480D425A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22" creationId="{E78ECE64-44E3-4B33-8C4B-47847444DA53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23" creationId="{8BB302C0-B212-43D3-BFC5-80BDDF601127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24" creationId="{6F099C97-CFD2-4195-8A8C-10CB80298A4B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25" creationId="{583ECD2E-B36C-489A-92F7-5FF14DC7D3B4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26" creationId="{8BB1F52A-5069-4F1B-8A96-EF6AFB5F317D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27" creationId="{89A99976-D48F-46C3-81DD-66CFAC39B2B6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28" creationId="{6E6133BD-6415-4302-8F77-DFB2C539D553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29" creationId="{AF407EF6-0482-4F5B-9515-2C9D5B257984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30" creationId="{08B6CF04-BA73-4318-8C93-A894CAF00170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31" creationId="{317B9293-B01B-41C9-8440-536F5EBCF9B7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32" creationId="{B4FD5486-A8FF-4630-AA12-0FE58736729F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33" creationId="{25BE6BA5-8A8B-454B-9417-EDA32A99BE13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34" creationId="{8B2A006B-79B5-4F53-B6B8-6D9A8AD4025B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35" creationId="{6B29C8F5-E173-49D7-A9C7-B983BE225807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36" creationId="{13E9CDAC-86DE-48C1-BB6E-C26D8666B5A4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37" creationId="{551F36E6-C8DD-4C5A-A58E-E4E32F899218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38" creationId="{6E1727A9-4811-4467-B119-B037DCF0F259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39" creationId="{61285EC5-B375-4EDA-9C7E-FAF133AF62EF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40" creationId="{73FDE707-7F11-4CA7-88B7-01EB41C220EB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41" creationId="{2F9F2CA4-1EA5-4E16-9ADF-5C4FBD930225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42" creationId="{08A91449-B777-4085-9F4C-7F78146EDF0B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43" creationId="{17E0CE1C-6F17-4B9A-965A-E6389A033E69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44" creationId="{DEEAEA37-6CD2-42FD-BA26-20FC51EE35F6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45" creationId="{9D6231BD-60CB-43C7-8BB3-7721DD776B7D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46" creationId="{9A7E208D-8C8B-4515-AD34-D9B5AC4F2D62}"/>
          </ac:cxnSpMkLst>
        </pc:cxnChg>
        <pc:cxnChg chg="mod">
          <ac:chgData name="Timo Mühlhaus" userId="1b6b3aba618dadac" providerId="LiveId" clId="{EE5ED40C-6744-4F89-A557-5DAC34049948}" dt="2020-08-31T14:03:22.370" v="2178" actId="164"/>
          <ac:cxnSpMkLst>
            <pc:docMk/>
            <pc:sldMk cId="1448169116" sldId="518"/>
            <ac:cxnSpMk id="247" creationId="{D18365D4-957D-4869-8A02-8E985EE0990A}"/>
          </ac:cxnSpMkLst>
        </pc:cxnChg>
      </pc:sldChg>
      <pc:sldChg chg="addSp delSp modSp add mod">
        <pc:chgData name="Timo Mühlhaus" userId="1b6b3aba618dadac" providerId="LiveId" clId="{EE5ED40C-6744-4F89-A557-5DAC34049948}" dt="2020-08-31T15:36:31.413" v="2458"/>
        <pc:sldMkLst>
          <pc:docMk/>
          <pc:sldMk cId="3253694302" sldId="519"/>
        </pc:sldMkLst>
        <pc:spChg chg="del mod">
          <ac:chgData name="Timo Mühlhaus" userId="1b6b3aba618dadac" providerId="LiveId" clId="{EE5ED40C-6744-4F89-A557-5DAC34049948}" dt="2020-08-31T13:54:51.181" v="2041" actId="478"/>
          <ac:spMkLst>
            <pc:docMk/>
            <pc:sldMk cId="3253694302" sldId="519"/>
            <ac:spMk id="2" creationId="{8002868C-1E81-476E-BC15-6D822C18833B}"/>
          </ac:spMkLst>
        </pc:spChg>
        <pc:spChg chg="del mod">
          <ac:chgData name="Timo Mühlhaus" userId="1b6b3aba618dadac" providerId="LiveId" clId="{EE5ED40C-6744-4F89-A557-5DAC34049948}" dt="2020-08-31T13:54:51.181" v="2041" actId="478"/>
          <ac:spMkLst>
            <pc:docMk/>
            <pc:sldMk cId="3253694302" sldId="519"/>
            <ac:spMk id="3" creationId="{C1504862-7523-403B-B567-D6E3C5746EAC}"/>
          </ac:spMkLst>
        </pc:spChg>
        <pc:spChg chg="del mod">
          <ac:chgData name="Timo Mühlhaus" userId="1b6b3aba618dadac" providerId="LiveId" clId="{EE5ED40C-6744-4F89-A557-5DAC34049948}" dt="2020-08-31T13:54:51.181" v="2041" actId="478"/>
          <ac:spMkLst>
            <pc:docMk/>
            <pc:sldMk cId="3253694302" sldId="519"/>
            <ac:spMk id="4" creationId="{D97C13E5-6ED2-443F-9E27-D803BA360897}"/>
          </ac:spMkLst>
        </pc:spChg>
        <pc:spChg chg="mod">
          <ac:chgData name="Timo Mühlhaus" userId="1b6b3aba618dadac" providerId="LiveId" clId="{EE5ED40C-6744-4F89-A557-5DAC34049948}" dt="2020-08-31T12:27:56.280" v="915" actId="207"/>
          <ac:spMkLst>
            <pc:docMk/>
            <pc:sldMk cId="3253694302" sldId="519"/>
            <ac:spMk id="5" creationId="{FF2B15AB-6A42-4B2B-85A8-00515B9DF325}"/>
          </ac:spMkLst>
        </pc:spChg>
        <pc:spChg chg="mod">
          <ac:chgData name="Timo Mühlhaus" userId="1b6b3aba618dadac" providerId="LiveId" clId="{EE5ED40C-6744-4F89-A557-5DAC34049948}" dt="2020-08-31T12:28:34.374" v="933" actId="207"/>
          <ac:spMkLst>
            <pc:docMk/>
            <pc:sldMk cId="3253694302" sldId="519"/>
            <ac:spMk id="6" creationId="{DD561FD7-8560-436B-B890-32B077678F4C}"/>
          </ac:spMkLst>
        </pc:spChg>
        <pc:spChg chg="ord">
          <ac:chgData name="Timo Mühlhaus" userId="1b6b3aba618dadac" providerId="LiveId" clId="{EE5ED40C-6744-4F89-A557-5DAC34049948}" dt="2020-08-31T12:27:32.343" v="882" actId="167"/>
          <ac:spMkLst>
            <pc:docMk/>
            <pc:sldMk cId="3253694302" sldId="519"/>
            <ac:spMk id="7" creationId="{6CC35AAF-9882-46AA-B14E-5694473F4D38}"/>
          </ac:spMkLst>
        </pc:spChg>
        <pc:spChg chg="mod">
          <ac:chgData name="Timo Mühlhaus" userId="1b6b3aba618dadac" providerId="LiveId" clId="{EE5ED40C-6744-4F89-A557-5DAC34049948}" dt="2020-08-31T12:27:39.922" v="914" actId="207"/>
          <ac:spMkLst>
            <pc:docMk/>
            <pc:sldMk cId="3253694302" sldId="519"/>
            <ac:spMk id="8" creationId="{4E603A2D-8C12-4C96-BA41-411D91BD52D6}"/>
          </ac:spMkLst>
        </pc:spChg>
        <pc:spChg chg="mod">
          <ac:chgData name="Timo Mühlhaus" userId="1b6b3aba618dadac" providerId="LiveId" clId="{EE5ED40C-6744-4F89-A557-5DAC34049948}" dt="2020-08-31T12:29:05.207" v="938" actId="6549"/>
          <ac:spMkLst>
            <pc:docMk/>
            <pc:sldMk cId="3253694302" sldId="519"/>
            <ac:spMk id="9" creationId="{A5BAE32C-D400-4756-8493-D7901A9A29D2}"/>
          </ac:spMkLst>
        </pc:spChg>
        <pc:spChg chg="add del mod">
          <ac:chgData name="Timo Mühlhaus" userId="1b6b3aba618dadac" providerId="LiveId" clId="{EE5ED40C-6744-4F89-A557-5DAC34049948}" dt="2020-08-31T12:28:00.155" v="916" actId="478"/>
          <ac:spMkLst>
            <pc:docMk/>
            <pc:sldMk cId="3253694302" sldId="519"/>
            <ac:spMk id="11" creationId="{59F42F72-D0B2-4ECC-894F-C9EAA9A15A0D}"/>
          </ac:spMkLst>
        </pc:spChg>
        <pc:spChg chg="mod">
          <ac:chgData name="Timo Mühlhaus" userId="1b6b3aba618dadac" providerId="LiveId" clId="{EE5ED40C-6744-4F89-A557-5DAC34049948}" dt="2020-08-31T12:26:58.608" v="872" actId="1037"/>
          <ac:spMkLst>
            <pc:docMk/>
            <pc:sldMk cId="3253694302" sldId="519"/>
            <ac:spMk id="12" creationId="{E10A1A45-EF5E-409E-BA55-E3F33E95B29E}"/>
          </ac:spMkLst>
        </pc:spChg>
        <pc:spChg chg="add mod">
          <ac:chgData name="Timo Mühlhaus" userId="1b6b3aba618dadac" providerId="LiveId" clId="{EE5ED40C-6744-4F89-A557-5DAC34049948}" dt="2020-08-31T13:31:15.895" v="1856" actId="1035"/>
          <ac:spMkLst>
            <pc:docMk/>
            <pc:sldMk cId="3253694302" sldId="519"/>
            <ac:spMk id="14" creationId="{9857C78D-E988-434E-8480-0ECA934987C4}"/>
          </ac:spMkLst>
        </pc:spChg>
        <pc:spChg chg="add mod">
          <ac:chgData name="Timo Mühlhaus" userId="1b6b3aba618dadac" providerId="LiveId" clId="{EE5ED40C-6744-4F89-A557-5DAC34049948}" dt="2020-08-31T13:31:15.895" v="1856" actId="1035"/>
          <ac:spMkLst>
            <pc:docMk/>
            <pc:sldMk cId="3253694302" sldId="519"/>
            <ac:spMk id="16" creationId="{620BC5CC-AD6E-46DA-8570-D1532470B7B9}"/>
          </ac:spMkLst>
        </pc:spChg>
        <pc:spChg chg="del mod">
          <ac:chgData name="Timo Mühlhaus" userId="1b6b3aba618dadac" providerId="LiveId" clId="{EE5ED40C-6744-4F89-A557-5DAC34049948}" dt="2020-08-31T12:26:08.913" v="793" actId="478"/>
          <ac:spMkLst>
            <pc:docMk/>
            <pc:sldMk cId="3253694302" sldId="519"/>
            <ac:spMk id="18" creationId="{EBDC75FB-16EC-4333-B60F-593791BC7DDA}"/>
          </ac:spMkLst>
        </pc:spChg>
        <pc:spChg chg="del">
          <ac:chgData name="Timo Mühlhaus" userId="1b6b3aba618dadac" providerId="LiveId" clId="{EE5ED40C-6744-4F89-A557-5DAC34049948}" dt="2020-08-31T12:26:05.239" v="791" actId="478"/>
          <ac:spMkLst>
            <pc:docMk/>
            <pc:sldMk cId="3253694302" sldId="519"/>
            <ac:spMk id="19" creationId="{722C479E-3203-4667-AA12-190E25F3E2DE}"/>
          </ac:spMkLst>
        </pc:spChg>
        <pc:spChg chg="add mod">
          <ac:chgData name="Timo Mühlhaus" userId="1b6b3aba618dadac" providerId="LiveId" clId="{EE5ED40C-6744-4F89-A557-5DAC34049948}" dt="2020-08-31T13:31:15.895" v="1856" actId="1035"/>
          <ac:spMkLst>
            <pc:docMk/>
            <pc:sldMk cId="3253694302" sldId="519"/>
            <ac:spMk id="20" creationId="{9A4BF6B1-4DF8-466E-896B-6C9C99F09249}"/>
          </ac:spMkLst>
        </pc:spChg>
        <pc:spChg chg="del">
          <ac:chgData name="Timo Mühlhaus" userId="1b6b3aba618dadac" providerId="LiveId" clId="{EE5ED40C-6744-4F89-A557-5DAC34049948}" dt="2020-08-31T12:26:10.758" v="794" actId="478"/>
          <ac:spMkLst>
            <pc:docMk/>
            <pc:sldMk cId="3253694302" sldId="519"/>
            <ac:spMk id="21" creationId="{035B2A33-9EAC-44E9-80BE-AD5A5769CD40}"/>
          </ac:spMkLst>
        </pc:spChg>
        <pc:spChg chg="del">
          <ac:chgData name="Timo Mühlhaus" userId="1b6b3aba618dadac" providerId="LiveId" clId="{EE5ED40C-6744-4F89-A557-5DAC34049948}" dt="2020-08-31T12:26:01.578" v="789" actId="478"/>
          <ac:spMkLst>
            <pc:docMk/>
            <pc:sldMk cId="3253694302" sldId="519"/>
            <ac:spMk id="54" creationId="{28A4ED95-E0AB-4F12-873A-92C2410582F6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56" creationId="{1183A75A-528E-49CF-8158-1D945CBF37F0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57" creationId="{AD9CC4A9-28A1-4427-9F76-FC81E5EDB206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58" creationId="{FA7C45F0-4EED-4930-8B98-9B683D03F0A9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59" creationId="{AF9BE3F7-41C2-4DCB-A9F1-0D90BA6ED638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60" creationId="{1CDEA260-D030-4D17-B75A-684977A37CFE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61" creationId="{E38D4AF1-77F5-4ECF-8628-5BCE06D9EFC1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62" creationId="{CD0E74C3-C3EE-4FA6-86ED-1E85314FF986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63" creationId="{38C87B29-C584-4CAB-AF6D-40AEF006D786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64" creationId="{F0AE91A1-3952-4426-9F29-09B49EE25EE9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65" creationId="{40147498-ED2F-453B-9378-1C3037A4A80A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66" creationId="{64E83CDA-6A47-4746-9A80-A1814C6EC86D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67" creationId="{A80E8A34-330D-4100-8E38-ED5C503FB871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68" creationId="{CB8FDBDD-D618-487C-9309-25F6161FA712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69" creationId="{D7943BBB-E8A8-4273-8333-193535FBFB38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70" creationId="{C4BCAB47-F335-429A-BD28-971D2BCADA8A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71" creationId="{BFF8ED41-40B9-45B7-9A2A-199750C2CC60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72" creationId="{FAB438D4-53AD-4936-9E95-AED39E32FB8E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73" creationId="{B159FD7C-DC52-4366-8EC8-39373BEA4B9D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74" creationId="{C878E733-48CD-4DF5-8B25-13E174044F54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75" creationId="{DB2CE285-58FF-45CB-988F-E45D0FACFC2E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76" creationId="{1A2CECA8-5D82-46A3-913F-68E60D236296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77" creationId="{5BCA3C85-8098-4A1E-B913-9082D725263A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78" creationId="{FEFD0708-C826-4AB4-8A35-8B03B69272A1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79" creationId="{683A82C2-FC83-48F0-94A7-4A5CF6289122}"/>
          </ac:spMkLst>
        </pc:spChg>
        <pc:spChg chg="mod">
          <ac:chgData name="Timo Mühlhaus" userId="1b6b3aba618dadac" providerId="LiveId" clId="{EE5ED40C-6744-4F89-A557-5DAC34049948}" dt="2020-08-31T12:29:30.261" v="941"/>
          <ac:spMkLst>
            <pc:docMk/>
            <pc:sldMk cId="3253694302" sldId="519"/>
            <ac:spMk id="80" creationId="{2561A06D-0829-48CA-9F53-6F25860165C5}"/>
          </ac:spMkLst>
        </pc:spChg>
        <pc:spChg chg="mod">
          <ac:chgData name="Timo Mühlhaus" userId="1b6b3aba618dadac" providerId="LiveId" clId="{EE5ED40C-6744-4F89-A557-5DAC34049948}" dt="2020-08-31T15:36:31.413" v="2458"/>
          <ac:spMkLst>
            <pc:docMk/>
            <pc:sldMk cId="3253694302" sldId="519"/>
            <ac:spMk id="81" creationId="{30B2C106-7D7B-466F-BD30-65BBD9B6541B}"/>
          </ac:spMkLst>
        </pc:spChg>
        <pc:spChg chg="mod">
          <ac:chgData name="Timo Mühlhaus" userId="1b6b3aba618dadac" providerId="LiveId" clId="{EE5ED40C-6744-4F89-A557-5DAC34049948}" dt="2020-08-31T15:36:31.413" v="2458"/>
          <ac:spMkLst>
            <pc:docMk/>
            <pc:sldMk cId="3253694302" sldId="519"/>
            <ac:spMk id="83" creationId="{D7D396F2-8005-4AFF-922D-8AD3CB7CB30D}"/>
          </ac:spMkLst>
        </pc:spChg>
        <pc:spChg chg="mod">
          <ac:chgData name="Timo Mühlhaus" userId="1b6b3aba618dadac" providerId="LiveId" clId="{EE5ED40C-6744-4F89-A557-5DAC34049948}" dt="2020-08-31T15:36:31.413" v="2458"/>
          <ac:spMkLst>
            <pc:docMk/>
            <pc:sldMk cId="3253694302" sldId="519"/>
            <ac:spMk id="84" creationId="{16C10456-82FE-484E-8A7A-5EC216469948}"/>
          </ac:spMkLst>
        </pc:spChg>
        <pc:spChg chg="add mod">
          <ac:chgData name="Timo Mühlhaus" userId="1b6b3aba618dadac" providerId="LiveId" clId="{EE5ED40C-6744-4F89-A557-5DAC34049948}" dt="2020-08-31T13:31:15.895" v="1856" actId="1035"/>
          <ac:spMkLst>
            <pc:docMk/>
            <pc:sldMk cId="3253694302" sldId="519"/>
            <ac:spMk id="85" creationId="{E57BC711-A614-417F-A952-A80CDFBFF2B9}"/>
          </ac:spMkLst>
        </pc:spChg>
        <pc:spChg chg="mod">
          <ac:chgData name="Timo Mühlhaus" userId="1b6b3aba618dadac" providerId="LiveId" clId="{EE5ED40C-6744-4F89-A557-5DAC34049948}" dt="2020-08-31T15:36:31.413" v="2458"/>
          <ac:spMkLst>
            <pc:docMk/>
            <pc:sldMk cId="3253694302" sldId="519"/>
            <ac:spMk id="86" creationId="{EF0A6A55-6FC7-4519-8E02-FA309EB9F04D}"/>
          </ac:spMkLst>
        </pc:spChg>
        <pc:spChg chg="add mod">
          <ac:chgData name="Timo Mühlhaus" userId="1b6b3aba618dadac" providerId="LiveId" clId="{EE5ED40C-6744-4F89-A557-5DAC34049948}" dt="2020-08-31T13:31:15.895" v="1856" actId="1035"/>
          <ac:spMkLst>
            <pc:docMk/>
            <pc:sldMk cId="3253694302" sldId="519"/>
            <ac:spMk id="87" creationId="{D6255E1B-28BC-4748-9BD6-E7A971EFDEBF}"/>
          </ac:spMkLst>
        </pc:spChg>
        <pc:spChg chg="mod">
          <ac:chgData name="Timo Mühlhaus" userId="1b6b3aba618dadac" providerId="LiveId" clId="{EE5ED40C-6744-4F89-A557-5DAC34049948}" dt="2020-08-31T15:36:31.413" v="2458"/>
          <ac:spMkLst>
            <pc:docMk/>
            <pc:sldMk cId="3253694302" sldId="519"/>
            <ac:spMk id="88" creationId="{2C4A5F55-76C4-454A-8D46-8179828A9E05}"/>
          </ac:spMkLst>
        </pc:spChg>
        <pc:spChg chg="add mod">
          <ac:chgData name="Timo Mühlhaus" userId="1b6b3aba618dadac" providerId="LiveId" clId="{EE5ED40C-6744-4F89-A557-5DAC34049948}" dt="2020-08-31T13:31:15.895" v="1856" actId="1035"/>
          <ac:spMkLst>
            <pc:docMk/>
            <pc:sldMk cId="3253694302" sldId="519"/>
            <ac:spMk id="89" creationId="{3B0C8253-95E3-4E53-AF0E-4540E065B240}"/>
          </ac:spMkLst>
        </pc:spChg>
        <pc:spChg chg="mod">
          <ac:chgData name="Timo Mühlhaus" userId="1b6b3aba618dadac" providerId="LiveId" clId="{EE5ED40C-6744-4F89-A557-5DAC34049948}" dt="2020-08-31T13:32:19.210" v="1876"/>
          <ac:spMkLst>
            <pc:docMk/>
            <pc:sldMk cId="3253694302" sldId="519"/>
            <ac:spMk id="91" creationId="{69494846-06CC-42CD-8F7B-434B8E93004E}"/>
          </ac:spMkLst>
        </pc:spChg>
        <pc:spChg chg="mod">
          <ac:chgData name="Timo Mühlhaus" userId="1b6b3aba618dadac" providerId="LiveId" clId="{EE5ED40C-6744-4F89-A557-5DAC34049948}" dt="2020-08-31T13:32:19.210" v="1876"/>
          <ac:spMkLst>
            <pc:docMk/>
            <pc:sldMk cId="3253694302" sldId="519"/>
            <ac:spMk id="93" creationId="{181BDA6E-025B-4FD7-ACFA-2AD8E2776B30}"/>
          </ac:spMkLst>
        </pc:spChg>
        <pc:spChg chg="mod">
          <ac:chgData name="Timo Mühlhaus" userId="1b6b3aba618dadac" providerId="LiveId" clId="{EE5ED40C-6744-4F89-A557-5DAC34049948}" dt="2020-08-31T13:32:19.210" v="1876"/>
          <ac:spMkLst>
            <pc:docMk/>
            <pc:sldMk cId="3253694302" sldId="519"/>
            <ac:spMk id="94" creationId="{95CC5F84-AC82-4DC6-9723-491DCBF749DA}"/>
          </ac:spMkLst>
        </pc:spChg>
        <pc:spChg chg="mod">
          <ac:chgData name="Timo Mühlhaus" userId="1b6b3aba618dadac" providerId="LiveId" clId="{EE5ED40C-6744-4F89-A557-5DAC34049948}" dt="2020-08-31T13:32:19.210" v="1876"/>
          <ac:spMkLst>
            <pc:docMk/>
            <pc:sldMk cId="3253694302" sldId="519"/>
            <ac:spMk id="95" creationId="{61DF2CB0-100E-4952-A1BB-3FA13D082697}"/>
          </ac:spMkLst>
        </pc:spChg>
        <pc:spChg chg="mod">
          <ac:chgData name="Timo Mühlhaus" userId="1b6b3aba618dadac" providerId="LiveId" clId="{EE5ED40C-6744-4F89-A557-5DAC34049948}" dt="2020-08-31T13:32:19.210" v="1876"/>
          <ac:spMkLst>
            <pc:docMk/>
            <pc:sldMk cId="3253694302" sldId="519"/>
            <ac:spMk id="96" creationId="{D84B7F5B-DCD9-4C27-AF76-78F5AC36A3B1}"/>
          </ac:spMkLst>
        </pc:spChg>
        <pc:spChg chg="mod">
          <ac:chgData name="Timo Mühlhaus" userId="1b6b3aba618dadac" providerId="LiveId" clId="{EE5ED40C-6744-4F89-A557-5DAC34049948}" dt="2020-08-31T13:32:19.210" v="1876"/>
          <ac:spMkLst>
            <pc:docMk/>
            <pc:sldMk cId="3253694302" sldId="519"/>
            <ac:spMk id="97" creationId="{F5525D05-F871-4D35-A13E-A21A2E58856D}"/>
          </ac:spMkLst>
        </pc:spChg>
        <pc:spChg chg="mod">
          <ac:chgData name="Timo Mühlhaus" userId="1b6b3aba618dadac" providerId="LiveId" clId="{EE5ED40C-6744-4F89-A557-5DAC34049948}" dt="2020-08-31T13:55:05.968" v="2044" actId="208"/>
          <ac:spMkLst>
            <pc:docMk/>
            <pc:sldMk cId="3253694302" sldId="519"/>
            <ac:spMk id="99" creationId="{54567F29-2E24-483D-918A-90FD31226F4E}"/>
          </ac:spMkLst>
        </pc:spChg>
        <pc:spChg chg="mod">
          <ac:chgData name="Timo Mühlhaus" userId="1b6b3aba618dadac" providerId="LiveId" clId="{EE5ED40C-6744-4F89-A557-5DAC34049948}" dt="2020-08-31T13:54:52.183" v="2042"/>
          <ac:spMkLst>
            <pc:docMk/>
            <pc:sldMk cId="3253694302" sldId="519"/>
            <ac:spMk id="100" creationId="{C26AEF7D-C589-4683-AC96-39D2B0C8B804}"/>
          </ac:spMkLst>
        </pc:spChg>
        <pc:spChg chg="mod">
          <ac:chgData name="Timo Mühlhaus" userId="1b6b3aba618dadac" providerId="LiveId" clId="{EE5ED40C-6744-4F89-A557-5DAC34049948}" dt="2020-08-31T13:54:52.183" v="2042"/>
          <ac:spMkLst>
            <pc:docMk/>
            <pc:sldMk cId="3253694302" sldId="519"/>
            <ac:spMk id="101" creationId="{4125D300-C94A-4289-9027-3A6F484CAA28}"/>
          </ac:spMkLst>
        </pc:spChg>
        <pc:spChg chg="mod">
          <ac:chgData name="Timo Mühlhaus" userId="1b6b3aba618dadac" providerId="LiveId" clId="{EE5ED40C-6744-4F89-A557-5DAC34049948}" dt="2020-08-31T15:36:31.413" v="2458"/>
          <ac:spMkLst>
            <pc:docMk/>
            <pc:sldMk cId="3253694302" sldId="519"/>
            <ac:spMk id="102" creationId="{5AC0140F-876D-4399-8794-18D1D7AE1CFD}"/>
          </ac:spMkLst>
        </pc:spChg>
        <pc:spChg chg="mod">
          <ac:chgData name="Timo Mühlhaus" userId="1b6b3aba618dadac" providerId="LiveId" clId="{EE5ED40C-6744-4F89-A557-5DAC34049948}" dt="2020-08-31T15:36:31.413" v="2458"/>
          <ac:spMkLst>
            <pc:docMk/>
            <pc:sldMk cId="3253694302" sldId="519"/>
            <ac:spMk id="103" creationId="{B3B84E63-BD04-44C8-BC41-C8B287B3CF5B}"/>
          </ac:spMkLst>
        </pc:spChg>
        <pc:grpChg chg="mod ord">
          <ac:chgData name="Timo Mühlhaus" userId="1b6b3aba618dadac" providerId="LiveId" clId="{EE5ED40C-6744-4F89-A557-5DAC34049948}" dt="2020-08-31T13:32:32.181" v="1879" actId="1037"/>
          <ac:grpSpMkLst>
            <pc:docMk/>
            <pc:sldMk cId="3253694302" sldId="519"/>
            <ac:grpSpMk id="13" creationId="{8E2535D4-F659-4600-8A4E-130D85476F80}"/>
          </ac:grpSpMkLst>
        </pc:grpChg>
        <pc:grpChg chg="del">
          <ac:chgData name="Timo Mühlhaus" userId="1b6b3aba618dadac" providerId="LiveId" clId="{EE5ED40C-6744-4F89-A557-5DAC34049948}" dt="2020-08-31T12:25:59.989" v="788" actId="478"/>
          <ac:grpSpMkLst>
            <pc:docMk/>
            <pc:sldMk cId="3253694302" sldId="519"/>
            <ac:grpSpMk id="15" creationId="{56E29AAF-7886-42EA-9403-21EA7E88CB14}"/>
          </ac:grpSpMkLst>
        </pc:grpChg>
        <pc:grpChg chg="del">
          <ac:chgData name="Timo Mühlhaus" userId="1b6b3aba618dadac" providerId="LiveId" clId="{EE5ED40C-6744-4F89-A557-5DAC34049948}" dt="2020-08-31T12:26:03.077" v="790" actId="478"/>
          <ac:grpSpMkLst>
            <pc:docMk/>
            <pc:sldMk cId="3253694302" sldId="519"/>
            <ac:grpSpMk id="17" creationId="{FDF34825-7C96-4E8C-9754-86B798CAF3C8}"/>
          </ac:grpSpMkLst>
        </pc:grpChg>
        <pc:grpChg chg="add mod">
          <ac:chgData name="Timo Mühlhaus" userId="1b6b3aba618dadac" providerId="LiveId" clId="{EE5ED40C-6744-4F89-A557-5DAC34049948}" dt="2020-08-31T15:36:31.413" v="2458"/>
          <ac:grpSpMkLst>
            <pc:docMk/>
            <pc:sldMk cId="3253694302" sldId="519"/>
            <ac:grpSpMk id="54" creationId="{3B0425A5-B6E0-4A3B-BF40-4561BB3031F7}"/>
          </ac:grpSpMkLst>
        </pc:grpChg>
        <pc:grpChg chg="add mod">
          <ac:chgData name="Timo Mühlhaus" userId="1b6b3aba618dadac" providerId="LiveId" clId="{EE5ED40C-6744-4F89-A557-5DAC34049948}" dt="2020-08-31T13:31:33.362" v="1862" actId="1076"/>
          <ac:grpSpMkLst>
            <pc:docMk/>
            <pc:sldMk cId="3253694302" sldId="519"/>
            <ac:grpSpMk id="55" creationId="{B3A8793E-9ACD-47AB-89B0-3F406A289887}"/>
          </ac:grpSpMkLst>
        </pc:grpChg>
        <pc:grpChg chg="add del mod">
          <ac:chgData name="Timo Mühlhaus" userId="1b6b3aba618dadac" providerId="LiveId" clId="{EE5ED40C-6744-4F89-A557-5DAC34049948}" dt="2020-08-31T15:36:31.109" v="2457" actId="478"/>
          <ac:grpSpMkLst>
            <pc:docMk/>
            <pc:sldMk cId="3253694302" sldId="519"/>
            <ac:grpSpMk id="90" creationId="{56E1A76A-F5A9-41CF-AB19-425B3F7A944F}"/>
          </ac:grpSpMkLst>
        </pc:grpChg>
        <pc:grpChg chg="add mod">
          <ac:chgData name="Timo Mühlhaus" userId="1b6b3aba618dadac" providerId="LiveId" clId="{EE5ED40C-6744-4F89-A557-5DAC34049948}" dt="2020-08-31T13:54:56.106" v="2043" actId="1076"/>
          <ac:grpSpMkLst>
            <pc:docMk/>
            <pc:sldMk cId="3253694302" sldId="519"/>
            <ac:grpSpMk id="98" creationId="{39926EA9-3FFC-4EB7-B51C-6AF7FBF8D6DB}"/>
          </ac:grpSpMkLst>
        </pc:grpChg>
        <pc:picChg chg="add mod ord">
          <ac:chgData name="Timo Mühlhaus" userId="1b6b3aba618dadac" providerId="LiveId" clId="{EE5ED40C-6744-4F89-A557-5DAC34049948}" dt="2020-08-31T12:27:24.978" v="880" actId="167"/>
          <ac:picMkLst>
            <pc:docMk/>
            <pc:sldMk cId="3253694302" sldId="519"/>
            <ac:picMk id="10" creationId="{95517C2C-FEC3-402D-83A8-4F49ABD30A42}"/>
          </ac:picMkLst>
        </pc:picChg>
        <pc:picChg chg="mod">
          <ac:chgData name="Timo Mühlhaus" userId="1b6b3aba618dadac" providerId="LiveId" clId="{EE5ED40C-6744-4F89-A557-5DAC34049948}" dt="2020-08-31T15:36:31.413" v="2458"/>
          <ac:picMkLst>
            <pc:docMk/>
            <pc:sldMk cId="3253694302" sldId="519"/>
            <ac:picMk id="82" creationId="{FECA4C12-4A61-4255-8F83-D9298736C92F}"/>
          </ac:picMkLst>
        </pc:picChg>
        <pc:picChg chg="mod">
          <ac:chgData name="Timo Mühlhaus" userId="1b6b3aba618dadac" providerId="LiveId" clId="{EE5ED40C-6744-4F89-A557-5DAC34049948}" dt="2020-08-31T13:32:19.210" v="1876"/>
          <ac:picMkLst>
            <pc:docMk/>
            <pc:sldMk cId="3253694302" sldId="519"/>
            <ac:picMk id="92" creationId="{BD8AAE6A-3A23-47C9-B21D-319FAF5A4A34}"/>
          </ac:picMkLst>
        </pc:picChg>
        <pc:cxnChg chg="mod">
          <ac:chgData name="Timo Mühlhaus" userId="1b6b3aba618dadac" providerId="LiveId" clId="{EE5ED40C-6744-4F89-A557-5DAC34049948}" dt="2020-08-31T12:26:03.077" v="790" actId="478"/>
          <ac:cxnSpMkLst>
            <pc:docMk/>
            <pc:sldMk cId="3253694302" sldId="519"/>
            <ac:cxnSpMk id="33" creationId="{223F537F-EDB4-4D8D-B592-E2D918387FFC}"/>
          </ac:cxnSpMkLst>
        </pc:cxnChg>
        <pc:cxnChg chg="mod">
          <ac:chgData name="Timo Mühlhaus" userId="1b6b3aba618dadac" providerId="LiveId" clId="{EE5ED40C-6744-4F89-A557-5DAC34049948}" dt="2020-08-31T12:26:03.077" v="790" actId="478"/>
          <ac:cxnSpMkLst>
            <pc:docMk/>
            <pc:sldMk cId="3253694302" sldId="519"/>
            <ac:cxnSpMk id="36" creationId="{67ADE324-9B03-41FA-955A-88DC809C1861}"/>
          </ac:cxnSpMkLst>
        </pc:cxnChg>
      </pc:sldChg>
      <pc:sldChg chg="addSp delSp modSp add mod">
        <pc:chgData name="Timo Mühlhaus" userId="1b6b3aba618dadac" providerId="LiveId" clId="{EE5ED40C-6744-4F89-A557-5DAC34049948}" dt="2020-08-31T15:36:28.242" v="2456"/>
        <pc:sldMkLst>
          <pc:docMk/>
          <pc:sldMk cId="1680661138" sldId="520"/>
        </pc:sldMkLst>
        <pc:spChg chg="del">
          <ac:chgData name="Timo Mühlhaus" userId="1b6b3aba618dadac" providerId="LiveId" clId="{EE5ED40C-6744-4F89-A557-5DAC34049948}" dt="2020-08-31T13:53:50.308" v="2019" actId="478"/>
          <ac:spMkLst>
            <pc:docMk/>
            <pc:sldMk cId="1680661138" sldId="520"/>
            <ac:spMk id="2" creationId="{8002868C-1E81-476E-BC15-6D822C18833B}"/>
          </ac:spMkLst>
        </pc:spChg>
        <pc:spChg chg="del">
          <ac:chgData name="Timo Mühlhaus" userId="1b6b3aba618dadac" providerId="LiveId" clId="{EE5ED40C-6744-4F89-A557-5DAC34049948}" dt="2020-08-31T13:53:51.571" v="2020" actId="478"/>
          <ac:spMkLst>
            <pc:docMk/>
            <pc:sldMk cId="1680661138" sldId="520"/>
            <ac:spMk id="3" creationId="{C1504862-7523-403B-B567-D6E3C5746EAC}"/>
          </ac:spMkLst>
        </pc:spChg>
        <pc:spChg chg="del">
          <ac:chgData name="Timo Mühlhaus" userId="1b6b3aba618dadac" providerId="LiveId" clId="{EE5ED40C-6744-4F89-A557-5DAC34049948}" dt="2020-08-31T13:53:54.268" v="2021" actId="478"/>
          <ac:spMkLst>
            <pc:docMk/>
            <pc:sldMk cId="1680661138" sldId="520"/>
            <ac:spMk id="4" creationId="{D97C13E5-6ED2-443F-9E27-D803BA360897}"/>
          </ac:spMkLst>
        </pc:spChg>
        <pc:spChg chg="del">
          <ac:chgData name="Timo Mühlhaus" userId="1b6b3aba618dadac" providerId="LiveId" clId="{EE5ED40C-6744-4F89-A557-5DAC34049948}" dt="2020-08-31T13:32:07.609" v="1873" actId="478"/>
          <ac:spMkLst>
            <pc:docMk/>
            <pc:sldMk cId="1680661138" sldId="520"/>
            <ac:spMk id="55" creationId="{878E9252-4ADF-4E72-9835-02219806E7D5}"/>
          </ac:spMkLst>
        </pc:spChg>
        <pc:spChg chg="mod">
          <ac:chgData name="Timo Mühlhaus" userId="1b6b3aba618dadac" providerId="LiveId" clId="{EE5ED40C-6744-4F89-A557-5DAC34049948}" dt="2020-08-31T13:32:15.867" v="1875"/>
          <ac:spMkLst>
            <pc:docMk/>
            <pc:sldMk cId="1680661138" sldId="520"/>
            <ac:spMk id="56" creationId="{FF1F772F-03F9-41E3-BBD7-65EF90FF9617}"/>
          </ac:spMkLst>
        </pc:spChg>
        <pc:spChg chg="mod">
          <ac:chgData name="Timo Mühlhaus" userId="1b6b3aba618dadac" providerId="LiveId" clId="{EE5ED40C-6744-4F89-A557-5DAC34049948}" dt="2020-08-31T13:32:15.867" v="1875"/>
          <ac:spMkLst>
            <pc:docMk/>
            <pc:sldMk cId="1680661138" sldId="520"/>
            <ac:spMk id="58" creationId="{3F4B1010-C9C3-4648-B68C-C19E1DBDE442}"/>
          </ac:spMkLst>
        </pc:spChg>
        <pc:spChg chg="mod">
          <ac:chgData name="Timo Mühlhaus" userId="1b6b3aba618dadac" providerId="LiveId" clId="{EE5ED40C-6744-4F89-A557-5DAC34049948}" dt="2020-08-31T13:32:15.867" v="1875"/>
          <ac:spMkLst>
            <pc:docMk/>
            <pc:sldMk cId="1680661138" sldId="520"/>
            <ac:spMk id="59" creationId="{6D72EE60-2E37-4549-9E8E-C77AAD982A8C}"/>
          </ac:spMkLst>
        </pc:spChg>
        <pc:spChg chg="mod">
          <ac:chgData name="Timo Mühlhaus" userId="1b6b3aba618dadac" providerId="LiveId" clId="{EE5ED40C-6744-4F89-A557-5DAC34049948}" dt="2020-08-31T13:32:15.867" v="1875"/>
          <ac:spMkLst>
            <pc:docMk/>
            <pc:sldMk cId="1680661138" sldId="520"/>
            <ac:spMk id="60" creationId="{0B375BDA-078D-473D-AC50-39B1389E2158}"/>
          </ac:spMkLst>
        </pc:spChg>
        <pc:spChg chg="mod">
          <ac:chgData name="Timo Mühlhaus" userId="1b6b3aba618dadac" providerId="LiveId" clId="{EE5ED40C-6744-4F89-A557-5DAC34049948}" dt="2020-08-31T13:32:15.867" v="1875"/>
          <ac:spMkLst>
            <pc:docMk/>
            <pc:sldMk cId="1680661138" sldId="520"/>
            <ac:spMk id="61" creationId="{3DD42413-F655-47FA-AF4A-ED7EB0FBB986}"/>
          </ac:spMkLst>
        </pc:spChg>
        <pc:spChg chg="mod">
          <ac:chgData name="Timo Mühlhaus" userId="1b6b3aba618dadac" providerId="LiveId" clId="{EE5ED40C-6744-4F89-A557-5DAC34049948}" dt="2020-08-31T13:32:15.867" v="1875"/>
          <ac:spMkLst>
            <pc:docMk/>
            <pc:sldMk cId="1680661138" sldId="520"/>
            <ac:spMk id="62" creationId="{86732848-1D98-4ADE-8445-F4DC4AA86461}"/>
          </ac:spMkLst>
        </pc:spChg>
        <pc:spChg chg="mod">
          <ac:chgData name="Timo Mühlhaus" userId="1b6b3aba618dadac" providerId="LiveId" clId="{EE5ED40C-6744-4F89-A557-5DAC34049948}" dt="2020-08-31T13:54:35.043" v="2040" actId="207"/>
          <ac:spMkLst>
            <pc:docMk/>
            <pc:sldMk cId="1680661138" sldId="520"/>
            <ac:spMk id="64" creationId="{8F7236E5-8643-48FC-A64A-26D5D517181B}"/>
          </ac:spMkLst>
        </pc:spChg>
        <pc:spChg chg="mod">
          <ac:chgData name="Timo Mühlhaus" userId="1b6b3aba618dadac" providerId="LiveId" clId="{EE5ED40C-6744-4F89-A557-5DAC34049948}" dt="2020-08-31T13:54:25.178" v="2039" actId="108"/>
          <ac:spMkLst>
            <pc:docMk/>
            <pc:sldMk cId="1680661138" sldId="520"/>
            <ac:spMk id="65" creationId="{60FCF69E-5E28-4D6C-B5A5-A5A34CDAB265}"/>
          </ac:spMkLst>
        </pc:spChg>
        <pc:spChg chg="mod">
          <ac:chgData name="Timo Mühlhaus" userId="1b6b3aba618dadac" providerId="LiveId" clId="{EE5ED40C-6744-4F89-A557-5DAC34049948}" dt="2020-08-31T13:54:25.178" v="2039" actId="108"/>
          <ac:spMkLst>
            <pc:docMk/>
            <pc:sldMk cId="1680661138" sldId="520"/>
            <ac:spMk id="66" creationId="{26A5EFC0-ADCB-4CEA-A2B6-0F73A2A0DB5A}"/>
          </ac:spMkLst>
        </pc:spChg>
        <pc:spChg chg="mod">
          <ac:chgData name="Timo Mühlhaus" userId="1b6b3aba618dadac" providerId="LiveId" clId="{EE5ED40C-6744-4F89-A557-5DAC34049948}" dt="2020-08-31T15:36:28.242" v="2456"/>
          <ac:spMkLst>
            <pc:docMk/>
            <pc:sldMk cId="1680661138" sldId="520"/>
            <ac:spMk id="68" creationId="{A46FAB85-F5C2-4D0D-8DA4-1E28459FE087}"/>
          </ac:spMkLst>
        </pc:spChg>
        <pc:spChg chg="mod">
          <ac:chgData name="Timo Mühlhaus" userId="1b6b3aba618dadac" providerId="LiveId" clId="{EE5ED40C-6744-4F89-A557-5DAC34049948}" dt="2020-08-31T15:36:28.242" v="2456"/>
          <ac:spMkLst>
            <pc:docMk/>
            <pc:sldMk cId="1680661138" sldId="520"/>
            <ac:spMk id="70" creationId="{87C240B2-7A2F-4EAB-A7E4-856EC7CA0D43}"/>
          </ac:spMkLst>
        </pc:spChg>
        <pc:spChg chg="mod">
          <ac:chgData name="Timo Mühlhaus" userId="1b6b3aba618dadac" providerId="LiveId" clId="{EE5ED40C-6744-4F89-A557-5DAC34049948}" dt="2020-08-31T15:36:28.242" v="2456"/>
          <ac:spMkLst>
            <pc:docMk/>
            <pc:sldMk cId="1680661138" sldId="520"/>
            <ac:spMk id="71" creationId="{E8E4CAE9-F664-4358-B394-3BA896B4D890}"/>
          </ac:spMkLst>
        </pc:spChg>
        <pc:spChg chg="mod">
          <ac:chgData name="Timo Mühlhaus" userId="1b6b3aba618dadac" providerId="LiveId" clId="{EE5ED40C-6744-4F89-A557-5DAC34049948}" dt="2020-08-31T15:36:28.242" v="2456"/>
          <ac:spMkLst>
            <pc:docMk/>
            <pc:sldMk cId="1680661138" sldId="520"/>
            <ac:spMk id="72" creationId="{8BB70EFB-2EB2-402A-A081-EBD78C750453}"/>
          </ac:spMkLst>
        </pc:spChg>
        <pc:spChg chg="mod">
          <ac:chgData name="Timo Mühlhaus" userId="1b6b3aba618dadac" providerId="LiveId" clId="{EE5ED40C-6744-4F89-A557-5DAC34049948}" dt="2020-08-31T15:36:28.242" v="2456"/>
          <ac:spMkLst>
            <pc:docMk/>
            <pc:sldMk cId="1680661138" sldId="520"/>
            <ac:spMk id="73" creationId="{BF0E2C5E-46F6-41D1-92B7-60FE3C3FB49C}"/>
          </ac:spMkLst>
        </pc:spChg>
        <pc:spChg chg="mod">
          <ac:chgData name="Timo Mühlhaus" userId="1b6b3aba618dadac" providerId="LiveId" clId="{EE5ED40C-6744-4F89-A557-5DAC34049948}" dt="2020-08-31T15:36:28.242" v="2456"/>
          <ac:spMkLst>
            <pc:docMk/>
            <pc:sldMk cId="1680661138" sldId="520"/>
            <ac:spMk id="74" creationId="{2DDC4A85-DFFD-411B-BB75-C2C57529C07E}"/>
          </ac:spMkLst>
        </pc:spChg>
        <pc:spChg chg="mod">
          <ac:chgData name="Timo Mühlhaus" userId="1b6b3aba618dadac" providerId="LiveId" clId="{EE5ED40C-6744-4F89-A557-5DAC34049948}" dt="2020-08-31T15:36:28.242" v="2456"/>
          <ac:spMkLst>
            <pc:docMk/>
            <pc:sldMk cId="1680661138" sldId="520"/>
            <ac:spMk id="75" creationId="{7BBC40A8-CA6F-4617-A5EC-4D70A7999105}"/>
          </ac:spMkLst>
        </pc:spChg>
        <pc:grpChg chg="add del mod">
          <ac:chgData name="Timo Mühlhaus" userId="1b6b3aba618dadac" providerId="LiveId" clId="{EE5ED40C-6744-4F89-A557-5DAC34049948}" dt="2020-08-31T15:36:27.901" v="2455" actId="478"/>
          <ac:grpSpMkLst>
            <pc:docMk/>
            <pc:sldMk cId="1680661138" sldId="520"/>
            <ac:grpSpMk id="50" creationId="{50BDC611-263C-443F-8BCF-8E879E9176E5}"/>
          </ac:grpSpMkLst>
        </pc:grpChg>
        <pc:grpChg chg="add mod">
          <ac:chgData name="Timo Mühlhaus" userId="1b6b3aba618dadac" providerId="LiveId" clId="{EE5ED40C-6744-4F89-A557-5DAC34049948}" dt="2020-08-31T13:53:59.021" v="2022" actId="1076"/>
          <ac:grpSpMkLst>
            <pc:docMk/>
            <pc:sldMk cId="1680661138" sldId="520"/>
            <ac:grpSpMk id="63" creationId="{EB6DCAFA-DFD0-4115-8D04-DAC1CD4C0B63}"/>
          </ac:grpSpMkLst>
        </pc:grpChg>
        <pc:grpChg chg="add mod">
          <ac:chgData name="Timo Mühlhaus" userId="1b6b3aba618dadac" providerId="LiveId" clId="{EE5ED40C-6744-4F89-A557-5DAC34049948}" dt="2020-08-31T15:36:28.242" v="2456"/>
          <ac:grpSpMkLst>
            <pc:docMk/>
            <pc:sldMk cId="1680661138" sldId="520"/>
            <ac:grpSpMk id="67" creationId="{47A1D397-EFE7-4FE9-B1F9-99A50B37B292}"/>
          </ac:grpSpMkLst>
        </pc:grpChg>
        <pc:picChg chg="mod">
          <ac:chgData name="Timo Mühlhaus" userId="1b6b3aba618dadac" providerId="LiveId" clId="{EE5ED40C-6744-4F89-A557-5DAC34049948}" dt="2020-08-31T13:32:15.867" v="1875"/>
          <ac:picMkLst>
            <pc:docMk/>
            <pc:sldMk cId="1680661138" sldId="520"/>
            <ac:picMk id="57" creationId="{89153CBE-56D8-4C95-9889-6E92F0E98FA6}"/>
          </ac:picMkLst>
        </pc:picChg>
        <pc:picChg chg="mod">
          <ac:chgData name="Timo Mühlhaus" userId="1b6b3aba618dadac" providerId="LiveId" clId="{EE5ED40C-6744-4F89-A557-5DAC34049948}" dt="2020-08-31T15:36:28.242" v="2456"/>
          <ac:picMkLst>
            <pc:docMk/>
            <pc:sldMk cId="1680661138" sldId="520"/>
            <ac:picMk id="69" creationId="{9344C184-ADA6-4332-A35C-4DE37AB33107}"/>
          </ac:picMkLst>
        </pc:picChg>
      </pc:sldChg>
      <pc:sldChg chg="addSp delSp modSp add mod ord">
        <pc:chgData name="Timo Mühlhaus" userId="1b6b3aba618dadac" providerId="LiveId" clId="{EE5ED40C-6744-4F89-A557-5DAC34049948}" dt="2020-09-01T06:45:24.283" v="3293" actId="21"/>
        <pc:sldMkLst>
          <pc:docMk/>
          <pc:sldMk cId="1390749432" sldId="521"/>
        </pc:sldMkLst>
        <pc:spChg chg="add del mod">
          <ac:chgData name="Timo Mühlhaus" userId="1b6b3aba618dadac" providerId="LiveId" clId="{EE5ED40C-6744-4F89-A557-5DAC34049948}" dt="2020-09-01T06:45:24.283" v="3293" actId="21"/>
          <ac:spMkLst>
            <pc:docMk/>
            <pc:sldMk cId="1390749432" sldId="521"/>
            <ac:spMk id="2" creationId="{554DC1B2-CDDE-48DD-8C8B-2F42046ED962}"/>
          </ac:spMkLst>
        </pc:spChg>
        <pc:spChg chg="del">
          <ac:chgData name="Timo Mühlhaus" userId="1b6b3aba618dadac" providerId="LiveId" clId="{EE5ED40C-6744-4F89-A557-5DAC34049948}" dt="2020-08-31T13:55:20.579" v="2045" actId="478"/>
          <ac:spMkLst>
            <pc:docMk/>
            <pc:sldMk cId="1390749432" sldId="521"/>
            <ac:spMk id="2" creationId="{8002868C-1E81-476E-BC15-6D822C18833B}"/>
          </ac:spMkLst>
        </pc:spChg>
        <pc:spChg chg="del">
          <ac:chgData name="Timo Mühlhaus" userId="1b6b3aba618dadac" providerId="LiveId" clId="{EE5ED40C-6744-4F89-A557-5DAC34049948}" dt="2020-08-31T13:55:20.579" v="2045" actId="478"/>
          <ac:spMkLst>
            <pc:docMk/>
            <pc:sldMk cId="1390749432" sldId="521"/>
            <ac:spMk id="3" creationId="{C1504862-7523-403B-B567-D6E3C5746EAC}"/>
          </ac:spMkLst>
        </pc:spChg>
        <pc:spChg chg="del">
          <ac:chgData name="Timo Mühlhaus" userId="1b6b3aba618dadac" providerId="LiveId" clId="{EE5ED40C-6744-4F89-A557-5DAC34049948}" dt="2020-08-31T13:55:20.579" v="2045" actId="478"/>
          <ac:spMkLst>
            <pc:docMk/>
            <pc:sldMk cId="1390749432" sldId="521"/>
            <ac:spMk id="4" creationId="{D97C13E5-6ED2-443F-9E27-D803BA360897}"/>
          </ac:spMkLst>
        </pc:spChg>
        <pc:spChg chg="mod">
          <ac:chgData name="Timo Mühlhaus" userId="1b6b3aba618dadac" providerId="LiveId" clId="{EE5ED40C-6744-4F89-A557-5DAC34049948}" dt="2020-08-31T13:50:58.201" v="1914" actId="17032"/>
          <ac:spMkLst>
            <pc:docMk/>
            <pc:sldMk cId="1390749432" sldId="521"/>
            <ac:spMk id="5" creationId="{FF2B15AB-6A42-4B2B-85A8-00515B9DF325}"/>
          </ac:spMkLst>
        </pc:spChg>
        <pc:spChg chg="mod">
          <ac:chgData name="Timo Mühlhaus" userId="1b6b3aba618dadac" providerId="LiveId" clId="{EE5ED40C-6744-4F89-A557-5DAC34049948}" dt="2020-08-31T13:52:53.655" v="1964" actId="6549"/>
          <ac:spMkLst>
            <pc:docMk/>
            <pc:sldMk cId="1390749432" sldId="521"/>
            <ac:spMk id="6" creationId="{DD561FD7-8560-436B-B890-32B077678F4C}"/>
          </ac:spMkLst>
        </pc:spChg>
        <pc:spChg chg="mod">
          <ac:chgData name="Timo Mühlhaus" userId="1b6b3aba618dadac" providerId="LiveId" clId="{EE5ED40C-6744-4F89-A557-5DAC34049948}" dt="2020-08-31T13:45:13.976" v="1897" actId="17032"/>
          <ac:spMkLst>
            <pc:docMk/>
            <pc:sldMk cId="1390749432" sldId="521"/>
            <ac:spMk id="7" creationId="{6CC35AAF-9882-46AA-B14E-5694473F4D38}"/>
          </ac:spMkLst>
        </pc:spChg>
        <pc:spChg chg="mod">
          <ac:chgData name="Timo Mühlhaus" userId="1b6b3aba618dadac" providerId="LiveId" clId="{EE5ED40C-6744-4F89-A557-5DAC34049948}" dt="2020-08-31T13:53:19.664" v="2013" actId="20577"/>
          <ac:spMkLst>
            <pc:docMk/>
            <pc:sldMk cId="1390749432" sldId="521"/>
            <ac:spMk id="9" creationId="{A5BAE32C-D400-4756-8493-D7901A9A29D2}"/>
          </ac:spMkLst>
        </pc:spChg>
        <pc:spChg chg="del">
          <ac:chgData name="Timo Mühlhaus" userId="1b6b3aba618dadac" providerId="LiveId" clId="{EE5ED40C-6744-4F89-A557-5DAC34049948}" dt="2020-08-31T13:44:04.689" v="1887" actId="478"/>
          <ac:spMkLst>
            <pc:docMk/>
            <pc:sldMk cId="1390749432" sldId="521"/>
            <ac:spMk id="18" creationId="{EBDC75FB-16EC-4333-B60F-593791BC7DDA}"/>
          </ac:spMkLst>
        </pc:spChg>
        <pc:spChg chg="del">
          <ac:chgData name="Timo Mühlhaus" userId="1b6b3aba618dadac" providerId="LiveId" clId="{EE5ED40C-6744-4F89-A557-5DAC34049948}" dt="2020-08-31T13:44:04.689" v="1887" actId="478"/>
          <ac:spMkLst>
            <pc:docMk/>
            <pc:sldMk cId="1390749432" sldId="521"/>
            <ac:spMk id="19" creationId="{722C479E-3203-4667-AA12-190E25F3E2DE}"/>
          </ac:spMkLst>
        </pc:spChg>
        <pc:spChg chg="del">
          <ac:chgData name="Timo Mühlhaus" userId="1b6b3aba618dadac" providerId="LiveId" clId="{EE5ED40C-6744-4F89-A557-5DAC34049948}" dt="2020-08-31T13:44:04.689" v="1887" actId="478"/>
          <ac:spMkLst>
            <pc:docMk/>
            <pc:sldMk cId="1390749432" sldId="521"/>
            <ac:spMk id="21" creationId="{035B2A33-9EAC-44E9-80BE-AD5A5769CD40}"/>
          </ac:spMkLst>
        </pc:spChg>
        <pc:spChg chg="mod">
          <ac:chgData name="Timo Mühlhaus" userId="1b6b3aba618dadac" providerId="LiveId" clId="{EE5ED40C-6744-4F89-A557-5DAC34049948}" dt="2020-08-31T15:36:34.609" v="2460"/>
          <ac:spMkLst>
            <pc:docMk/>
            <pc:sldMk cId="1390749432" sldId="521"/>
            <ac:spMk id="53" creationId="{EA158E99-68C6-42CF-AE26-EB3483EBA8C0}"/>
          </ac:spMkLst>
        </pc:spChg>
        <pc:spChg chg="del">
          <ac:chgData name="Timo Mühlhaus" userId="1b6b3aba618dadac" providerId="LiveId" clId="{EE5ED40C-6744-4F89-A557-5DAC34049948}" dt="2020-08-31T13:44:04.689" v="1887" actId="478"/>
          <ac:spMkLst>
            <pc:docMk/>
            <pc:sldMk cId="1390749432" sldId="521"/>
            <ac:spMk id="54" creationId="{28A4ED95-E0AB-4F12-873A-92C2410582F6}"/>
          </ac:spMkLst>
        </pc:spChg>
        <pc:spChg chg="mod">
          <ac:chgData name="Timo Mühlhaus" userId="1b6b3aba618dadac" providerId="LiveId" clId="{EE5ED40C-6744-4F89-A557-5DAC34049948}" dt="2020-08-31T15:36:34.609" v="2460"/>
          <ac:spMkLst>
            <pc:docMk/>
            <pc:sldMk cId="1390749432" sldId="521"/>
            <ac:spMk id="55" creationId="{8076C3BE-B5B0-4F7A-AF0C-F68346AD0A91}"/>
          </ac:spMkLst>
        </pc:spChg>
        <pc:spChg chg="del">
          <ac:chgData name="Timo Mühlhaus" userId="1b6b3aba618dadac" providerId="LiveId" clId="{EE5ED40C-6744-4F89-A557-5DAC34049948}" dt="2020-08-31T13:32:02.869" v="1872" actId="478"/>
          <ac:spMkLst>
            <pc:docMk/>
            <pc:sldMk cId="1390749432" sldId="521"/>
            <ac:spMk id="55" creationId="{878E9252-4ADF-4E72-9835-02219806E7D5}"/>
          </ac:spMkLst>
        </pc:spChg>
        <pc:spChg chg="mod">
          <ac:chgData name="Timo Mühlhaus" userId="1b6b3aba618dadac" providerId="LiveId" clId="{EE5ED40C-6744-4F89-A557-5DAC34049948}" dt="2020-08-31T13:32:22.963" v="1877"/>
          <ac:spMkLst>
            <pc:docMk/>
            <pc:sldMk cId="1390749432" sldId="521"/>
            <ac:spMk id="56" creationId="{1055C049-4E93-4CE9-BAAA-A83C79A45CE3}"/>
          </ac:spMkLst>
        </pc:spChg>
        <pc:spChg chg="mod">
          <ac:chgData name="Timo Mühlhaus" userId="1b6b3aba618dadac" providerId="LiveId" clId="{EE5ED40C-6744-4F89-A557-5DAC34049948}" dt="2020-08-31T13:32:22.963" v="1877"/>
          <ac:spMkLst>
            <pc:docMk/>
            <pc:sldMk cId="1390749432" sldId="521"/>
            <ac:spMk id="58" creationId="{A1839447-AAFD-467C-A8A6-DA5A6F258CDA}"/>
          </ac:spMkLst>
        </pc:spChg>
        <pc:spChg chg="mod">
          <ac:chgData name="Timo Mühlhaus" userId="1b6b3aba618dadac" providerId="LiveId" clId="{EE5ED40C-6744-4F89-A557-5DAC34049948}" dt="2020-08-31T13:32:22.963" v="1877"/>
          <ac:spMkLst>
            <pc:docMk/>
            <pc:sldMk cId="1390749432" sldId="521"/>
            <ac:spMk id="59" creationId="{7E361037-F70B-43C7-BA52-C0C9255F0797}"/>
          </ac:spMkLst>
        </pc:spChg>
        <pc:spChg chg="mod">
          <ac:chgData name="Timo Mühlhaus" userId="1b6b3aba618dadac" providerId="LiveId" clId="{EE5ED40C-6744-4F89-A557-5DAC34049948}" dt="2020-08-31T13:32:22.963" v="1877"/>
          <ac:spMkLst>
            <pc:docMk/>
            <pc:sldMk cId="1390749432" sldId="521"/>
            <ac:spMk id="60" creationId="{04ECD444-B5B7-4040-AF4A-CF61B14808B7}"/>
          </ac:spMkLst>
        </pc:spChg>
        <pc:spChg chg="mod">
          <ac:chgData name="Timo Mühlhaus" userId="1b6b3aba618dadac" providerId="LiveId" clId="{EE5ED40C-6744-4F89-A557-5DAC34049948}" dt="2020-08-31T13:32:22.963" v="1877"/>
          <ac:spMkLst>
            <pc:docMk/>
            <pc:sldMk cId="1390749432" sldId="521"/>
            <ac:spMk id="61" creationId="{2A5BE8A4-6386-4AEF-AEC2-554D2B2E2EC7}"/>
          </ac:spMkLst>
        </pc:spChg>
        <pc:spChg chg="mod">
          <ac:chgData name="Timo Mühlhaus" userId="1b6b3aba618dadac" providerId="LiveId" clId="{EE5ED40C-6744-4F89-A557-5DAC34049948}" dt="2020-08-31T13:32:22.963" v="1877"/>
          <ac:spMkLst>
            <pc:docMk/>
            <pc:sldMk cId="1390749432" sldId="521"/>
            <ac:spMk id="62" creationId="{CDF61BE9-EEA8-4198-8CEA-6D831BA279DE}"/>
          </ac:spMkLst>
        </pc:spChg>
        <pc:spChg chg="mod">
          <ac:chgData name="Timo Mühlhaus" userId="1b6b3aba618dadac" providerId="LiveId" clId="{EE5ED40C-6744-4F89-A557-5DAC34049948}" dt="2020-08-31T13:49:04.676" v="1899" actId="208"/>
          <ac:spMkLst>
            <pc:docMk/>
            <pc:sldMk cId="1390749432" sldId="521"/>
            <ac:spMk id="70" creationId="{AE3C6533-CF2B-4CD0-A30A-FD3FBB35B69D}"/>
          </ac:spMkLst>
        </pc:spChg>
        <pc:spChg chg="mod">
          <ac:chgData name="Timo Mühlhaus" userId="1b6b3aba618dadac" providerId="LiveId" clId="{EE5ED40C-6744-4F89-A557-5DAC34049948}" dt="2020-08-31T13:49:58.503" v="1908" actId="207"/>
          <ac:spMkLst>
            <pc:docMk/>
            <pc:sldMk cId="1390749432" sldId="521"/>
            <ac:spMk id="71" creationId="{069006E1-2F3C-42F6-88C2-03E3DA1F6C6B}"/>
          </ac:spMkLst>
        </pc:spChg>
        <pc:spChg chg="mod">
          <ac:chgData name="Timo Mühlhaus" userId="1b6b3aba618dadac" providerId="LiveId" clId="{EE5ED40C-6744-4F89-A557-5DAC34049948}" dt="2020-08-31T13:49:37.768" v="1904" actId="207"/>
          <ac:spMkLst>
            <pc:docMk/>
            <pc:sldMk cId="1390749432" sldId="521"/>
            <ac:spMk id="74" creationId="{51A79DD7-CCF7-402D-8E00-8749C38E2190}"/>
          </ac:spMkLst>
        </pc:spChg>
        <pc:spChg chg="mod">
          <ac:chgData name="Timo Mühlhaus" userId="1b6b3aba618dadac" providerId="LiveId" clId="{EE5ED40C-6744-4F89-A557-5DAC34049948}" dt="2020-08-31T13:49:37.768" v="1904" actId="207"/>
          <ac:spMkLst>
            <pc:docMk/>
            <pc:sldMk cId="1390749432" sldId="521"/>
            <ac:spMk id="77" creationId="{1D8967DD-160A-45FB-9251-AFDAD67B6389}"/>
          </ac:spMkLst>
        </pc:spChg>
        <pc:spChg chg="mod">
          <ac:chgData name="Timo Mühlhaus" userId="1b6b3aba618dadac" providerId="LiveId" clId="{EE5ED40C-6744-4F89-A557-5DAC34049948}" dt="2020-08-31T13:44:15.056" v="1888"/>
          <ac:spMkLst>
            <pc:docMk/>
            <pc:sldMk cId="1390749432" sldId="521"/>
            <ac:spMk id="80" creationId="{11C7F6F8-F498-415E-8F93-F849CCD2A592}"/>
          </ac:spMkLst>
        </pc:spChg>
        <pc:spChg chg="mod">
          <ac:chgData name="Timo Mühlhaus" userId="1b6b3aba618dadac" providerId="LiveId" clId="{EE5ED40C-6744-4F89-A557-5DAC34049948}" dt="2020-08-31T13:44:15.056" v="1888"/>
          <ac:spMkLst>
            <pc:docMk/>
            <pc:sldMk cId="1390749432" sldId="521"/>
            <ac:spMk id="81" creationId="{294F7A5C-E9FD-4FC4-84F3-A89558BCB2BD}"/>
          </ac:spMkLst>
        </pc:spChg>
        <pc:spChg chg="mod">
          <ac:chgData name="Timo Mühlhaus" userId="1b6b3aba618dadac" providerId="LiveId" clId="{EE5ED40C-6744-4F89-A557-5DAC34049948}" dt="2020-08-31T13:49:10.376" v="1901" actId="208"/>
          <ac:spMkLst>
            <pc:docMk/>
            <pc:sldMk cId="1390749432" sldId="521"/>
            <ac:spMk id="82" creationId="{1BBA107B-0275-45D6-BBBA-78A7142A5569}"/>
          </ac:spMkLst>
        </pc:spChg>
        <pc:spChg chg="mod">
          <ac:chgData name="Timo Mühlhaus" userId="1b6b3aba618dadac" providerId="LiveId" clId="{EE5ED40C-6744-4F89-A557-5DAC34049948}" dt="2020-08-31T13:50:13.516" v="1910" actId="207"/>
          <ac:spMkLst>
            <pc:docMk/>
            <pc:sldMk cId="1390749432" sldId="521"/>
            <ac:spMk id="85" creationId="{5B6FBD4B-11E7-4D56-A5AC-C17FD3EC7C58}"/>
          </ac:spMkLst>
        </pc:spChg>
        <pc:spChg chg="mod">
          <ac:chgData name="Timo Mühlhaus" userId="1b6b3aba618dadac" providerId="LiveId" clId="{EE5ED40C-6744-4F89-A557-5DAC34049948}" dt="2020-08-31T13:50:13.516" v="1910" actId="207"/>
          <ac:spMkLst>
            <pc:docMk/>
            <pc:sldMk cId="1390749432" sldId="521"/>
            <ac:spMk id="86" creationId="{D5884796-16DC-41A8-8908-7C30B71956A7}"/>
          </ac:spMkLst>
        </pc:spChg>
        <pc:spChg chg="mod">
          <ac:chgData name="Timo Mühlhaus" userId="1b6b3aba618dadac" providerId="LiveId" clId="{EE5ED40C-6744-4F89-A557-5DAC34049948}" dt="2020-08-31T13:50:13.516" v="1910" actId="207"/>
          <ac:spMkLst>
            <pc:docMk/>
            <pc:sldMk cId="1390749432" sldId="521"/>
            <ac:spMk id="87" creationId="{43DBB8ED-46C2-4F75-A278-BBA448BF4942}"/>
          </ac:spMkLst>
        </pc:spChg>
        <pc:spChg chg="add mod">
          <ac:chgData name="Timo Mühlhaus" userId="1b6b3aba618dadac" providerId="LiveId" clId="{EE5ED40C-6744-4F89-A557-5DAC34049948}" dt="2020-08-31T13:51:23.252" v="1917" actId="1076"/>
          <ac:spMkLst>
            <pc:docMk/>
            <pc:sldMk cId="1390749432" sldId="521"/>
            <ac:spMk id="88" creationId="{337E0C6B-575D-4323-AED9-324396CE8E03}"/>
          </ac:spMkLst>
        </pc:spChg>
        <pc:spChg chg="add mod">
          <ac:chgData name="Timo Mühlhaus" userId="1b6b3aba618dadac" providerId="LiveId" clId="{EE5ED40C-6744-4F89-A557-5DAC34049948}" dt="2020-08-31T13:52:25.322" v="1936" actId="1036"/>
          <ac:spMkLst>
            <pc:docMk/>
            <pc:sldMk cId="1390749432" sldId="521"/>
            <ac:spMk id="89" creationId="{E2E342F5-EA86-4B94-9782-1FBE34A01CEB}"/>
          </ac:spMkLst>
        </pc:spChg>
        <pc:spChg chg="add mod">
          <ac:chgData name="Timo Mühlhaus" userId="1b6b3aba618dadac" providerId="LiveId" clId="{EE5ED40C-6744-4F89-A557-5DAC34049948}" dt="2020-08-31T13:51:18.927" v="1916" actId="404"/>
          <ac:spMkLst>
            <pc:docMk/>
            <pc:sldMk cId="1390749432" sldId="521"/>
            <ac:spMk id="90" creationId="{26EAB4CA-89D4-4EBE-BAAE-083A6F38BC53}"/>
          </ac:spMkLst>
        </pc:spChg>
        <pc:spChg chg="add mod">
          <ac:chgData name="Timo Mühlhaus" userId="1b6b3aba618dadac" providerId="LiveId" clId="{EE5ED40C-6744-4F89-A557-5DAC34049948}" dt="2020-08-31T13:44:38.987" v="1894" actId="1076"/>
          <ac:spMkLst>
            <pc:docMk/>
            <pc:sldMk cId="1390749432" sldId="521"/>
            <ac:spMk id="91" creationId="{EFDF28E3-2EF1-4723-9589-9D6D00831AB0}"/>
          </ac:spMkLst>
        </pc:spChg>
        <pc:spChg chg="add mod">
          <ac:chgData name="Timo Mühlhaus" userId="1b6b3aba618dadac" providerId="LiveId" clId="{EE5ED40C-6744-4F89-A557-5DAC34049948}" dt="2020-08-31T13:51:36.623" v="1923" actId="14100"/>
          <ac:spMkLst>
            <pc:docMk/>
            <pc:sldMk cId="1390749432" sldId="521"/>
            <ac:spMk id="92" creationId="{EF6076FE-18E9-4C06-89D9-7825E8B95221}"/>
          </ac:spMkLst>
        </pc:spChg>
        <pc:spChg chg="add mod">
          <ac:chgData name="Timo Mühlhaus" userId="1b6b3aba618dadac" providerId="LiveId" clId="{EE5ED40C-6744-4F89-A557-5DAC34049948}" dt="2020-08-31T13:52:11.747" v="1932" actId="688"/>
          <ac:spMkLst>
            <pc:docMk/>
            <pc:sldMk cId="1390749432" sldId="521"/>
            <ac:spMk id="93" creationId="{5F844615-276D-4D10-BDB2-C10373890568}"/>
          </ac:spMkLst>
        </pc:spChg>
        <pc:spChg chg="mod">
          <ac:chgData name="Timo Mühlhaus" userId="1b6b3aba618dadac" providerId="LiveId" clId="{EE5ED40C-6744-4F89-A557-5DAC34049948}" dt="2020-08-31T15:36:34.609" v="2460"/>
          <ac:spMkLst>
            <pc:docMk/>
            <pc:sldMk cId="1390749432" sldId="521"/>
            <ac:spMk id="94" creationId="{6A45D5BA-9568-467F-9A8E-8ABB8BB16FA0}"/>
          </ac:spMkLst>
        </pc:spChg>
        <pc:spChg chg="mod">
          <ac:chgData name="Timo Mühlhaus" userId="1b6b3aba618dadac" providerId="LiveId" clId="{EE5ED40C-6744-4F89-A557-5DAC34049948}" dt="2020-08-31T15:36:34.609" v="2460"/>
          <ac:spMkLst>
            <pc:docMk/>
            <pc:sldMk cId="1390749432" sldId="521"/>
            <ac:spMk id="95" creationId="{55F5F919-D633-4F0A-9C07-5E5EF815D8EA}"/>
          </ac:spMkLst>
        </pc:spChg>
        <pc:spChg chg="mod">
          <ac:chgData name="Timo Mühlhaus" userId="1b6b3aba618dadac" providerId="LiveId" clId="{EE5ED40C-6744-4F89-A557-5DAC34049948}" dt="2020-08-31T13:55:21.374" v="2046"/>
          <ac:spMkLst>
            <pc:docMk/>
            <pc:sldMk cId="1390749432" sldId="521"/>
            <ac:spMk id="95" creationId="{ECCC5BAA-A81C-417C-BE88-0AAA1B64AEF6}"/>
          </ac:spMkLst>
        </pc:spChg>
        <pc:spChg chg="mod">
          <ac:chgData name="Timo Mühlhaus" userId="1b6b3aba618dadac" providerId="LiveId" clId="{EE5ED40C-6744-4F89-A557-5DAC34049948}" dt="2020-08-31T13:55:21.374" v="2046"/>
          <ac:spMkLst>
            <pc:docMk/>
            <pc:sldMk cId="1390749432" sldId="521"/>
            <ac:spMk id="96" creationId="{4AC8F836-7AD1-4A73-84B8-815C12BB939D}"/>
          </ac:spMkLst>
        </pc:spChg>
        <pc:spChg chg="mod">
          <ac:chgData name="Timo Mühlhaus" userId="1b6b3aba618dadac" providerId="LiveId" clId="{EE5ED40C-6744-4F89-A557-5DAC34049948}" dt="2020-08-31T15:36:34.609" v="2460"/>
          <ac:spMkLst>
            <pc:docMk/>
            <pc:sldMk cId="1390749432" sldId="521"/>
            <ac:spMk id="96" creationId="{F2D3BA7B-1AD2-43BB-99B3-C55ADE887624}"/>
          </ac:spMkLst>
        </pc:spChg>
        <pc:spChg chg="mod">
          <ac:chgData name="Timo Mühlhaus" userId="1b6b3aba618dadac" providerId="LiveId" clId="{EE5ED40C-6744-4F89-A557-5DAC34049948}" dt="2020-08-31T13:55:21.374" v="2046"/>
          <ac:spMkLst>
            <pc:docMk/>
            <pc:sldMk cId="1390749432" sldId="521"/>
            <ac:spMk id="97" creationId="{50925802-ED2E-41BD-9B55-F47C1299A8E6}"/>
          </ac:spMkLst>
        </pc:spChg>
        <pc:spChg chg="mod">
          <ac:chgData name="Timo Mühlhaus" userId="1b6b3aba618dadac" providerId="LiveId" clId="{EE5ED40C-6744-4F89-A557-5DAC34049948}" dt="2020-08-31T15:36:34.609" v="2460"/>
          <ac:spMkLst>
            <pc:docMk/>
            <pc:sldMk cId="1390749432" sldId="521"/>
            <ac:spMk id="97" creationId="{F7BD35F8-1D78-478D-940F-55E7A9D0964E}"/>
          </ac:spMkLst>
        </pc:spChg>
        <pc:spChg chg="mod">
          <ac:chgData name="Timo Mühlhaus" userId="1b6b3aba618dadac" providerId="LiveId" clId="{EE5ED40C-6744-4F89-A557-5DAC34049948}" dt="2020-08-31T13:55:29.218" v="2047"/>
          <ac:spMkLst>
            <pc:docMk/>
            <pc:sldMk cId="1390749432" sldId="521"/>
            <ac:spMk id="99" creationId="{C48D48B6-8CD9-4892-B3C5-E44B0F107193}"/>
          </ac:spMkLst>
        </pc:spChg>
        <pc:spChg chg="mod">
          <ac:chgData name="Timo Mühlhaus" userId="1b6b3aba618dadac" providerId="LiveId" clId="{EE5ED40C-6744-4F89-A557-5DAC34049948}" dt="2020-08-31T13:55:29.218" v="2047"/>
          <ac:spMkLst>
            <pc:docMk/>
            <pc:sldMk cId="1390749432" sldId="521"/>
            <ac:spMk id="100" creationId="{4036CA9C-2E59-4F47-9A33-F37621D065F2}"/>
          </ac:spMkLst>
        </pc:spChg>
        <pc:spChg chg="mod">
          <ac:chgData name="Timo Mühlhaus" userId="1b6b3aba618dadac" providerId="LiveId" clId="{EE5ED40C-6744-4F89-A557-5DAC34049948}" dt="2020-08-31T13:55:29.218" v="2047"/>
          <ac:spMkLst>
            <pc:docMk/>
            <pc:sldMk cId="1390749432" sldId="521"/>
            <ac:spMk id="101" creationId="{D1764C79-1CA2-4CF8-84E5-2034CB476097}"/>
          </ac:spMkLst>
        </pc:spChg>
        <pc:spChg chg="mod">
          <ac:chgData name="Timo Mühlhaus" userId="1b6b3aba618dadac" providerId="LiveId" clId="{EE5ED40C-6744-4F89-A557-5DAC34049948}" dt="2020-08-31T15:36:34.609" v="2460"/>
          <ac:spMkLst>
            <pc:docMk/>
            <pc:sldMk cId="1390749432" sldId="521"/>
            <ac:spMk id="102" creationId="{F0CFB470-00B5-47D6-92CA-CBDA2AC2AE6B}"/>
          </ac:spMkLst>
        </pc:spChg>
        <pc:grpChg chg="mod">
          <ac:chgData name="Timo Mühlhaus" userId="1b6b3aba618dadac" providerId="LiveId" clId="{EE5ED40C-6744-4F89-A557-5DAC34049948}" dt="2020-08-31T13:51:56.938" v="1927" actId="1076"/>
          <ac:grpSpMkLst>
            <pc:docMk/>
            <pc:sldMk cId="1390749432" sldId="521"/>
            <ac:grpSpMk id="13" creationId="{8E2535D4-F659-4600-8A4E-130D85476F80}"/>
          </ac:grpSpMkLst>
        </pc:grpChg>
        <pc:grpChg chg="del">
          <ac:chgData name="Timo Mühlhaus" userId="1b6b3aba618dadac" providerId="LiveId" clId="{EE5ED40C-6744-4F89-A557-5DAC34049948}" dt="2020-08-31T13:44:04.689" v="1887" actId="478"/>
          <ac:grpSpMkLst>
            <pc:docMk/>
            <pc:sldMk cId="1390749432" sldId="521"/>
            <ac:grpSpMk id="15" creationId="{56E29AAF-7886-42EA-9403-21EA7E88CB14}"/>
          </ac:grpSpMkLst>
        </pc:grpChg>
        <pc:grpChg chg="del">
          <ac:chgData name="Timo Mühlhaus" userId="1b6b3aba618dadac" providerId="LiveId" clId="{EE5ED40C-6744-4F89-A557-5DAC34049948}" dt="2020-08-31T13:44:04.689" v="1887" actId="478"/>
          <ac:grpSpMkLst>
            <pc:docMk/>
            <pc:sldMk cId="1390749432" sldId="521"/>
            <ac:grpSpMk id="17" creationId="{FDF34825-7C96-4E8C-9754-86B798CAF3C8}"/>
          </ac:grpSpMkLst>
        </pc:grpChg>
        <pc:grpChg chg="add del mod">
          <ac:chgData name="Timo Mühlhaus" userId="1b6b3aba618dadac" providerId="LiveId" clId="{EE5ED40C-6744-4F89-A557-5DAC34049948}" dt="2020-08-31T15:36:34.274" v="2459" actId="478"/>
          <ac:grpSpMkLst>
            <pc:docMk/>
            <pc:sldMk cId="1390749432" sldId="521"/>
            <ac:grpSpMk id="50" creationId="{89A7194A-A7F1-479F-A2B3-A0D9955C060E}"/>
          </ac:grpSpMkLst>
        </pc:grpChg>
        <pc:grpChg chg="add mod">
          <ac:chgData name="Timo Mühlhaus" userId="1b6b3aba618dadac" providerId="LiveId" clId="{EE5ED40C-6744-4F89-A557-5DAC34049948}" dt="2020-08-31T15:36:34.609" v="2460"/>
          <ac:grpSpMkLst>
            <pc:docMk/>
            <pc:sldMk cId="1390749432" sldId="521"/>
            <ac:grpSpMk id="52" creationId="{BA145A67-51EF-40AE-8C01-7B7B90D53E93}"/>
          </ac:grpSpMkLst>
        </pc:grpChg>
        <pc:grpChg chg="add mod">
          <ac:chgData name="Timo Mühlhaus" userId="1b6b3aba618dadac" providerId="LiveId" clId="{EE5ED40C-6744-4F89-A557-5DAC34049948}" dt="2020-08-31T13:44:21.344" v="1889" actId="1076"/>
          <ac:grpSpMkLst>
            <pc:docMk/>
            <pc:sldMk cId="1390749432" sldId="521"/>
            <ac:grpSpMk id="63" creationId="{88425236-B9E4-4A91-A310-DF90D031988A}"/>
          </ac:grpSpMkLst>
        </pc:grpChg>
        <pc:grpChg chg="mod">
          <ac:chgData name="Timo Mühlhaus" userId="1b6b3aba618dadac" providerId="LiveId" clId="{EE5ED40C-6744-4F89-A557-5DAC34049948}" dt="2020-08-31T13:44:15.056" v="1888"/>
          <ac:grpSpMkLst>
            <pc:docMk/>
            <pc:sldMk cId="1390749432" sldId="521"/>
            <ac:grpSpMk id="64" creationId="{A534F186-DDAA-49F9-BDD7-379A0156E7E3}"/>
          </ac:grpSpMkLst>
        </pc:grpChg>
        <pc:grpChg chg="mod">
          <ac:chgData name="Timo Mühlhaus" userId="1b6b3aba618dadac" providerId="LiveId" clId="{EE5ED40C-6744-4F89-A557-5DAC34049948}" dt="2020-08-31T13:44:15.056" v="1888"/>
          <ac:grpSpMkLst>
            <pc:docMk/>
            <pc:sldMk cId="1390749432" sldId="521"/>
            <ac:grpSpMk id="65" creationId="{DC6F88D7-D937-4DA8-808A-25B948C84587}"/>
          </ac:grpSpMkLst>
        </pc:grpChg>
        <pc:grpChg chg="mod">
          <ac:chgData name="Timo Mühlhaus" userId="1b6b3aba618dadac" providerId="LiveId" clId="{EE5ED40C-6744-4F89-A557-5DAC34049948}" dt="2020-08-31T13:44:15.056" v="1888"/>
          <ac:grpSpMkLst>
            <pc:docMk/>
            <pc:sldMk cId="1390749432" sldId="521"/>
            <ac:grpSpMk id="66" creationId="{4CDD9DA7-5B48-4C54-BFD3-C17463E80164}"/>
          </ac:grpSpMkLst>
        </pc:grpChg>
        <pc:grpChg chg="mod">
          <ac:chgData name="Timo Mühlhaus" userId="1b6b3aba618dadac" providerId="LiveId" clId="{EE5ED40C-6744-4F89-A557-5DAC34049948}" dt="2020-08-31T13:44:15.056" v="1888"/>
          <ac:grpSpMkLst>
            <pc:docMk/>
            <pc:sldMk cId="1390749432" sldId="521"/>
            <ac:grpSpMk id="67" creationId="{A0DB9741-D0A6-4F13-BF0B-3270D2B73CD2}"/>
          </ac:grpSpMkLst>
        </pc:grpChg>
        <pc:grpChg chg="mod">
          <ac:chgData name="Timo Mühlhaus" userId="1b6b3aba618dadac" providerId="LiveId" clId="{EE5ED40C-6744-4F89-A557-5DAC34049948}" dt="2020-08-31T13:44:15.056" v="1888"/>
          <ac:grpSpMkLst>
            <pc:docMk/>
            <pc:sldMk cId="1390749432" sldId="521"/>
            <ac:grpSpMk id="68" creationId="{52CE16D1-302A-4E59-8B57-64EAF1DC1BEA}"/>
          </ac:grpSpMkLst>
        </pc:grpChg>
        <pc:grpChg chg="mod">
          <ac:chgData name="Timo Mühlhaus" userId="1b6b3aba618dadac" providerId="LiveId" clId="{EE5ED40C-6744-4F89-A557-5DAC34049948}" dt="2020-08-31T13:44:15.056" v="1888"/>
          <ac:grpSpMkLst>
            <pc:docMk/>
            <pc:sldMk cId="1390749432" sldId="521"/>
            <ac:grpSpMk id="69" creationId="{3D0ECB86-3FF5-4778-91F3-D9917C291F03}"/>
          </ac:grpSpMkLst>
        </pc:grpChg>
        <pc:grpChg chg="add del mod">
          <ac:chgData name="Timo Mühlhaus" userId="1b6b3aba618dadac" providerId="LiveId" clId="{EE5ED40C-6744-4F89-A557-5DAC34049948}" dt="2020-08-31T13:55:40.812" v="2059" actId="478"/>
          <ac:grpSpMkLst>
            <pc:docMk/>
            <pc:sldMk cId="1390749432" sldId="521"/>
            <ac:grpSpMk id="94" creationId="{844A6C8B-5696-44D7-A28A-1972CD157F86}"/>
          </ac:grpSpMkLst>
        </pc:grpChg>
        <pc:grpChg chg="add mod">
          <ac:chgData name="Timo Mühlhaus" userId="1b6b3aba618dadac" providerId="LiveId" clId="{EE5ED40C-6744-4F89-A557-5DAC34049948}" dt="2020-08-31T13:55:35.131" v="2058" actId="1036"/>
          <ac:grpSpMkLst>
            <pc:docMk/>
            <pc:sldMk cId="1390749432" sldId="521"/>
            <ac:grpSpMk id="98" creationId="{2E915232-3277-4FBD-A6F6-78C8B46B7F10}"/>
          </ac:grpSpMkLst>
        </pc:grpChg>
        <pc:picChg chg="mod">
          <ac:chgData name="Timo Mühlhaus" userId="1b6b3aba618dadac" providerId="LiveId" clId="{EE5ED40C-6744-4F89-A557-5DAC34049948}" dt="2020-08-31T15:36:34.609" v="2460"/>
          <ac:picMkLst>
            <pc:docMk/>
            <pc:sldMk cId="1390749432" sldId="521"/>
            <ac:picMk id="54" creationId="{F8E981DC-44B2-4B18-8535-FFF26BFDAA01}"/>
          </ac:picMkLst>
        </pc:picChg>
        <pc:picChg chg="mod">
          <ac:chgData name="Timo Mühlhaus" userId="1b6b3aba618dadac" providerId="LiveId" clId="{EE5ED40C-6744-4F89-A557-5DAC34049948}" dt="2020-08-31T13:32:22.963" v="1877"/>
          <ac:picMkLst>
            <pc:docMk/>
            <pc:sldMk cId="1390749432" sldId="521"/>
            <ac:picMk id="57" creationId="{95ED31FD-8407-4FC5-A535-9174E7A01A58}"/>
          </ac:picMkLst>
        </pc:picChg>
        <pc:cxnChg chg="mod">
          <ac:chgData name="Timo Mühlhaus" userId="1b6b3aba618dadac" providerId="LiveId" clId="{EE5ED40C-6744-4F89-A557-5DAC34049948}" dt="2020-08-31T13:44:04.689" v="1887" actId="478"/>
          <ac:cxnSpMkLst>
            <pc:docMk/>
            <pc:sldMk cId="1390749432" sldId="521"/>
            <ac:cxnSpMk id="33" creationId="{223F537F-EDB4-4D8D-B592-E2D918387FFC}"/>
          </ac:cxnSpMkLst>
        </pc:cxnChg>
        <pc:cxnChg chg="mod">
          <ac:chgData name="Timo Mühlhaus" userId="1b6b3aba618dadac" providerId="LiveId" clId="{EE5ED40C-6744-4F89-A557-5DAC34049948}" dt="2020-08-31T13:44:04.689" v="1887" actId="478"/>
          <ac:cxnSpMkLst>
            <pc:docMk/>
            <pc:sldMk cId="1390749432" sldId="521"/>
            <ac:cxnSpMk id="36" creationId="{67ADE324-9B03-41FA-955A-88DC809C1861}"/>
          </ac:cxnSpMkLst>
        </pc:cxnChg>
        <pc:cxnChg chg="mod">
          <ac:chgData name="Timo Mühlhaus" userId="1b6b3aba618dadac" providerId="LiveId" clId="{EE5ED40C-6744-4F89-A557-5DAC34049948}" dt="2020-08-31T13:50:35.765" v="1913" actId="208"/>
          <ac:cxnSpMkLst>
            <pc:docMk/>
            <pc:sldMk cId="1390749432" sldId="521"/>
            <ac:cxnSpMk id="72" creationId="{3076BF00-AD48-4BB3-BE39-755E66FFD9A8}"/>
          </ac:cxnSpMkLst>
        </pc:cxnChg>
        <pc:cxnChg chg="mod">
          <ac:chgData name="Timo Mühlhaus" userId="1b6b3aba618dadac" providerId="LiveId" clId="{EE5ED40C-6744-4F89-A557-5DAC34049948}" dt="2020-08-31T13:50:35.765" v="1913" actId="208"/>
          <ac:cxnSpMkLst>
            <pc:docMk/>
            <pc:sldMk cId="1390749432" sldId="521"/>
            <ac:cxnSpMk id="73" creationId="{C26EC04D-D852-4D1B-9518-A269134DCC7E}"/>
          </ac:cxnSpMkLst>
        </pc:cxnChg>
        <pc:cxnChg chg="mod">
          <ac:chgData name="Timo Mühlhaus" userId="1b6b3aba618dadac" providerId="LiveId" clId="{EE5ED40C-6744-4F89-A557-5DAC34049948}" dt="2020-08-31T13:50:35.765" v="1913" actId="208"/>
          <ac:cxnSpMkLst>
            <pc:docMk/>
            <pc:sldMk cId="1390749432" sldId="521"/>
            <ac:cxnSpMk id="75" creationId="{E20B7B14-484E-4553-876D-A07C2DC030DC}"/>
          </ac:cxnSpMkLst>
        </pc:cxnChg>
        <pc:cxnChg chg="mod">
          <ac:chgData name="Timo Mühlhaus" userId="1b6b3aba618dadac" providerId="LiveId" clId="{EE5ED40C-6744-4F89-A557-5DAC34049948}" dt="2020-08-31T13:50:35.765" v="1913" actId="208"/>
          <ac:cxnSpMkLst>
            <pc:docMk/>
            <pc:sldMk cId="1390749432" sldId="521"/>
            <ac:cxnSpMk id="76" creationId="{D770134E-6F42-44C1-8957-28EF1CC71ED4}"/>
          </ac:cxnSpMkLst>
        </pc:cxnChg>
        <pc:cxnChg chg="mod">
          <ac:chgData name="Timo Mühlhaus" userId="1b6b3aba618dadac" providerId="LiveId" clId="{EE5ED40C-6744-4F89-A557-5DAC34049948}" dt="2020-08-31T13:50:35.765" v="1913" actId="208"/>
          <ac:cxnSpMkLst>
            <pc:docMk/>
            <pc:sldMk cId="1390749432" sldId="521"/>
            <ac:cxnSpMk id="78" creationId="{B75B4ACF-9230-4010-BA34-EC68CA55293F}"/>
          </ac:cxnSpMkLst>
        </pc:cxnChg>
        <pc:cxnChg chg="mod">
          <ac:chgData name="Timo Mühlhaus" userId="1b6b3aba618dadac" providerId="LiveId" clId="{EE5ED40C-6744-4F89-A557-5DAC34049948}" dt="2020-08-31T13:50:35.765" v="1913" actId="208"/>
          <ac:cxnSpMkLst>
            <pc:docMk/>
            <pc:sldMk cId="1390749432" sldId="521"/>
            <ac:cxnSpMk id="79" creationId="{83010AC3-783A-4586-B63B-2ED9B627358B}"/>
          </ac:cxnSpMkLst>
        </pc:cxnChg>
        <pc:cxnChg chg="mod">
          <ac:chgData name="Timo Mühlhaus" userId="1b6b3aba618dadac" providerId="LiveId" clId="{EE5ED40C-6744-4F89-A557-5DAC34049948}" dt="2020-08-31T13:49:14.839" v="1902" actId="208"/>
          <ac:cxnSpMkLst>
            <pc:docMk/>
            <pc:sldMk cId="1390749432" sldId="521"/>
            <ac:cxnSpMk id="83" creationId="{7FE230D5-EF9A-4604-A7DA-ECF101EB50EB}"/>
          </ac:cxnSpMkLst>
        </pc:cxnChg>
        <pc:cxnChg chg="mod">
          <ac:chgData name="Timo Mühlhaus" userId="1b6b3aba618dadac" providerId="LiveId" clId="{EE5ED40C-6744-4F89-A557-5DAC34049948}" dt="2020-08-31T13:49:14.839" v="1902" actId="208"/>
          <ac:cxnSpMkLst>
            <pc:docMk/>
            <pc:sldMk cId="1390749432" sldId="521"/>
            <ac:cxnSpMk id="84" creationId="{6F17F4A4-5721-4244-B956-7B6C0077B202}"/>
          </ac:cxnSpMkLst>
        </pc:cxnChg>
      </pc:sldChg>
      <pc:sldChg chg="addSp delSp modSp add del mod">
        <pc:chgData name="Timo Mühlhaus" userId="1b6b3aba618dadac" providerId="LiveId" clId="{EE5ED40C-6744-4F89-A557-5DAC34049948}" dt="2020-08-31T13:28:00.576" v="1769" actId="47"/>
        <pc:sldMkLst>
          <pc:docMk/>
          <pc:sldMk cId="3747785048" sldId="521"/>
        </pc:sldMkLst>
        <pc:spChg chg="mod">
          <ac:chgData name="Timo Mühlhaus" userId="1b6b3aba618dadac" providerId="LiveId" clId="{EE5ED40C-6744-4F89-A557-5DAC34049948}" dt="2020-08-31T13:11:54.131" v="1321" actId="692"/>
          <ac:spMkLst>
            <pc:docMk/>
            <pc:sldMk cId="3747785048" sldId="521"/>
            <ac:spMk id="23" creationId="{DB9895D4-3382-4333-954A-C1CFA0B059F3}"/>
          </ac:spMkLst>
        </pc:spChg>
        <pc:spChg chg="mod">
          <ac:chgData name="Timo Mühlhaus" userId="1b6b3aba618dadac" providerId="LiveId" clId="{EE5ED40C-6744-4F89-A557-5DAC34049948}" dt="2020-08-31T13:11:54.131" v="1321" actId="692"/>
          <ac:spMkLst>
            <pc:docMk/>
            <pc:sldMk cId="3747785048" sldId="521"/>
            <ac:spMk id="24" creationId="{E6CB3730-333C-4BE0-8147-BE11FF7A1971}"/>
          </ac:spMkLst>
        </pc:spChg>
        <pc:spChg chg="mod">
          <ac:chgData name="Timo Mühlhaus" userId="1b6b3aba618dadac" providerId="LiveId" clId="{EE5ED40C-6744-4F89-A557-5DAC34049948}" dt="2020-08-31T13:11:54.131" v="1321" actId="692"/>
          <ac:spMkLst>
            <pc:docMk/>
            <pc:sldMk cId="3747785048" sldId="521"/>
            <ac:spMk id="26" creationId="{F09A94B1-F20B-4155-9713-D5A0378CD21B}"/>
          </ac:spMkLst>
        </pc:spChg>
        <pc:spChg chg="mod">
          <ac:chgData name="Timo Mühlhaus" userId="1b6b3aba618dadac" providerId="LiveId" clId="{EE5ED40C-6744-4F89-A557-5DAC34049948}" dt="2020-08-31T13:11:54.131" v="1321" actId="692"/>
          <ac:spMkLst>
            <pc:docMk/>
            <pc:sldMk cId="3747785048" sldId="521"/>
            <ac:spMk id="27" creationId="{3BA159A9-0645-46F5-9856-8680EE7F5A15}"/>
          </ac:spMkLst>
        </pc:spChg>
        <pc:spChg chg="mod">
          <ac:chgData name="Timo Mühlhaus" userId="1b6b3aba618dadac" providerId="LiveId" clId="{EE5ED40C-6744-4F89-A557-5DAC34049948}" dt="2020-08-31T13:12:26.757" v="1384" actId="692"/>
          <ac:spMkLst>
            <pc:docMk/>
            <pc:sldMk cId="3747785048" sldId="521"/>
            <ac:spMk id="131" creationId="{8CB82AE5-11AE-441E-B159-3DBFEFFC6D85}"/>
          </ac:spMkLst>
        </pc:spChg>
        <pc:spChg chg="mod">
          <ac:chgData name="Timo Mühlhaus" userId="1b6b3aba618dadac" providerId="LiveId" clId="{EE5ED40C-6744-4F89-A557-5DAC34049948}" dt="2020-08-31T13:11:54.131" v="1321" actId="692"/>
          <ac:spMkLst>
            <pc:docMk/>
            <pc:sldMk cId="3747785048" sldId="521"/>
            <ac:spMk id="132" creationId="{FBF34558-8C50-4315-8FEE-7E219F81F17B}"/>
          </ac:spMkLst>
        </pc:spChg>
        <pc:grpChg chg="add mod">
          <ac:chgData name="Timo Mühlhaus" userId="1b6b3aba618dadac" providerId="LiveId" clId="{EE5ED40C-6744-4F89-A557-5DAC34049948}" dt="2020-08-31T13:12:49.283" v="1385" actId="1076"/>
          <ac:grpSpMkLst>
            <pc:docMk/>
            <pc:sldMk cId="3747785048" sldId="521"/>
            <ac:grpSpMk id="22" creationId="{2C7117C4-9AB0-4CA8-8941-6B6D5B99B446}"/>
          </ac:grpSpMkLst>
        </pc:grpChg>
        <pc:grpChg chg="add mod">
          <ac:chgData name="Timo Mühlhaus" userId="1b6b3aba618dadac" providerId="LiveId" clId="{EE5ED40C-6744-4F89-A557-5DAC34049948}" dt="2020-08-31T13:12:10.808" v="1322" actId="207"/>
          <ac:grpSpMkLst>
            <pc:docMk/>
            <pc:sldMk cId="3747785048" sldId="521"/>
            <ac:grpSpMk id="25" creationId="{24DA0CEA-60C4-4278-974B-0DC9C757B895}"/>
          </ac:grpSpMkLst>
        </pc:grpChg>
        <pc:grpChg chg="mod">
          <ac:chgData name="Timo Mühlhaus" userId="1b6b3aba618dadac" providerId="LiveId" clId="{EE5ED40C-6744-4F89-A557-5DAC34049948}" dt="2020-08-31T13:12:10.808" v="1322" actId="207"/>
          <ac:grpSpMkLst>
            <pc:docMk/>
            <pc:sldMk cId="3747785048" sldId="521"/>
            <ac:grpSpMk id="130" creationId="{3F7B5609-3238-4094-9F81-54BB13665C51}"/>
          </ac:grpSpMkLst>
        </pc:grpChg>
        <pc:cxnChg chg="del">
          <ac:chgData name="Timo Mühlhaus" userId="1b6b3aba618dadac" providerId="LiveId" clId="{EE5ED40C-6744-4F89-A557-5DAC34049948}" dt="2020-08-31T13:09:48.192" v="1259" actId="478"/>
          <ac:cxnSpMkLst>
            <pc:docMk/>
            <pc:sldMk cId="3747785048" sldId="521"/>
            <ac:cxnSpMk id="133" creationId="{D455666E-482C-4133-B06C-5DF201C07D07}"/>
          </ac:cxnSpMkLst>
        </pc:cxnChg>
        <pc:cxnChg chg="del">
          <ac:chgData name="Timo Mühlhaus" userId="1b6b3aba618dadac" providerId="LiveId" clId="{EE5ED40C-6744-4F89-A557-5DAC34049948}" dt="2020-08-31T13:09:45.928" v="1258" actId="478"/>
          <ac:cxnSpMkLst>
            <pc:docMk/>
            <pc:sldMk cId="3747785048" sldId="521"/>
            <ac:cxnSpMk id="134" creationId="{E15B8CDF-4DD2-4BA9-B875-3C6ACCAEF434}"/>
          </ac:cxnSpMkLst>
        </pc:cxnChg>
        <pc:cxnChg chg="del">
          <ac:chgData name="Timo Mühlhaus" userId="1b6b3aba618dadac" providerId="LiveId" clId="{EE5ED40C-6744-4F89-A557-5DAC34049948}" dt="2020-08-31T13:09:48.192" v="1259" actId="478"/>
          <ac:cxnSpMkLst>
            <pc:docMk/>
            <pc:sldMk cId="3747785048" sldId="521"/>
            <ac:cxnSpMk id="135" creationId="{F660EE19-8C69-4147-A8B7-CADE0FA5CB30}"/>
          </ac:cxnSpMkLst>
        </pc:cxnChg>
      </pc:sldChg>
      <pc:sldChg chg="addSp delSp modSp add mod ord">
        <pc:chgData name="Timo Mühlhaus" userId="1b6b3aba618dadac" providerId="LiveId" clId="{EE5ED40C-6744-4F89-A557-5DAC34049948}" dt="2020-08-31T15:36:38.120" v="2462"/>
        <pc:sldMkLst>
          <pc:docMk/>
          <pc:sldMk cId="1452808488" sldId="522"/>
        </pc:sldMkLst>
        <pc:spChg chg="mod">
          <ac:chgData name="Timo Mühlhaus" userId="1b6b3aba618dadac" providerId="LiveId" clId="{EE5ED40C-6744-4F89-A557-5DAC34049948}" dt="2020-08-31T14:02:15.859" v="2170" actId="1035"/>
          <ac:spMkLst>
            <pc:docMk/>
            <pc:sldMk cId="1452808488" sldId="522"/>
            <ac:spMk id="3" creationId="{C1504862-7523-403B-B567-D6E3C5746EAC}"/>
          </ac:spMkLst>
        </pc:spChg>
        <pc:spChg chg="mod">
          <ac:chgData name="Timo Mühlhaus" userId="1b6b3aba618dadac" providerId="LiveId" clId="{EE5ED40C-6744-4F89-A557-5DAC34049948}" dt="2020-08-31T13:59:27.848" v="2076" actId="207"/>
          <ac:spMkLst>
            <pc:docMk/>
            <pc:sldMk cId="1452808488" sldId="522"/>
            <ac:spMk id="5" creationId="{FF2B15AB-6A42-4B2B-85A8-00515B9DF325}"/>
          </ac:spMkLst>
        </pc:spChg>
        <pc:spChg chg="mod">
          <ac:chgData name="Timo Mühlhaus" userId="1b6b3aba618dadac" providerId="LiveId" clId="{EE5ED40C-6744-4F89-A557-5DAC34049948}" dt="2020-08-31T14:01:24.796" v="2110" actId="20577"/>
          <ac:spMkLst>
            <pc:docMk/>
            <pc:sldMk cId="1452808488" sldId="522"/>
            <ac:spMk id="6" creationId="{DD561FD7-8560-436B-B890-32B077678F4C}"/>
          </ac:spMkLst>
        </pc:spChg>
        <pc:spChg chg="ord">
          <ac:chgData name="Timo Mühlhaus" userId="1b6b3aba618dadac" providerId="LiveId" clId="{EE5ED40C-6744-4F89-A557-5DAC34049948}" dt="2020-08-31T14:00:30.329" v="2084" actId="167"/>
          <ac:spMkLst>
            <pc:docMk/>
            <pc:sldMk cId="1452808488" sldId="522"/>
            <ac:spMk id="7" creationId="{6CC35AAF-9882-46AA-B14E-5694473F4D38}"/>
          </ac:spMkLst>
        </pc:spChg>
        <pc:spChg chg="del mod">
          <ac:chgData name="Timo Mühlhaus" userId="1b6b3aba618dadac" providerId="LiveId" clId="{EE5ED40C-6744-4F89-A557-5DAC34049948}" dt="2020-08-31T13:59:38.146" v="2079" actId="478"/>
          <ac:spMkLst>
            <pc:docMk/>
            <pc:sldMk cId="1452808488" sldId="522"/>
            <ac:spMk id="8" creationId="{4E603A2D-8C12-4C96-BA41-411D91BD52D6}"/>
          </ac:spMkLst>
        </pc:spChg>
        <pc:spChg chg="mod">
          <ac:chgData name="Timo Mühlhaus" userId="1b6b3aba618dadac" providerId="LiveId" clId="{EE5ED40C-6744-4F89-A557-5DAC34049948}" dt="2020-08-31T14:02:06.481" v="2167" actId="14100"/>
          <ac:spMkLst>
            <pc:docMk/>
            <pc:sldMk cId="1452808488" sldId="522"/>
            <ac:spMk id="9" creationId="{A5BAE32C-D400-4756-8493-D7901A9A29D2}"/>
          </ac:spMkLst>
        </pc:spChg>
        <pc:spChg chg="add mod">
          <ac:chgData name="Timo Mühlhaus" userId="1b6b3aba618dadac" providerId="LiveId" clId="{EE5ED40C-6744-4F89-A557-5DAC34049948}" dt="2020-08-31T13:57:04.715" v="2069" actId="1076"/>
          <ac:spMkLst>
            <pc:docMk/>
            <pc:sldMk cId="1452808488" sldId="522"/>
            <ac:spMk id="11" creationId="{64F00239-D04A-4597-9DCA-10E1818C802C}"/>
          </ac:spMkLst>
        </pc:spChg>
        <pc:spChg chg="del">
          <ac:chgData name="Timo Mühlhaus" userId="1b6b3aba618dadac" providerId="LiveId" clId="{EE5ED40C-6744-4F89-A557-5DAC34049948}" dt="2020-08-31T13:56:12.613" v="2060" actId="478"/>
          <ac:spMkLst>
            <pc:docMk/>
            <pc:sldMk cId="1452808488" sldId="522"/>
            <ac:spMk id="14" creationId="{9857C78D-E988-434E-8480-0ECA934987C4}"/>
          </ac:spMkLst>
        </pc:spChg>
        <pc:spChg chg="add mod">
          <ac:chgData name="Timo Mühlhaus" userId="1b6b3aba618dadac" providerId="LiveId" clId="{EE5ED40C-6744-4F89-A557-5DAC34049948}" dt="2020-08-31T13:57:06.884" v="2070" actId="1076"/>
          <ac:spMkLst>
            <pc:docMk/>
            <pc:sldMk cId="1452808488" sldId="522"/>
            <ac:spMk id="15" creationId="{E67EED13-B966-4A62-AD09-BCAE25B2E071}"/>
          </ac:spMkLst>
        </pc:spChg>
        <pc:spChg chg="del">
          <ac:chgData name="Timo Mühlhaus" userId="1b6b3aba618dadac" providerId="LiveId" clId="{EE5ED40C-6744-4F89-A557-5DAC34049948}" dt="2020-08-31T13:56:12.613" v="2060" actId="478"/>
          <ac:spMkLst>
            <pc:docMk/>
            <pc:sldMk cId="1452808488" sldId="522"/>
            <ac:spMk id="16" creationId="{620BC5CC-AD6E-46DA-8570-D1532470B7B9}"/>
          </ac:spMkLst>
        </pc:spChg>
        <pc:spChg chg="add mod ord">
          <ac:chgData name="Timo Mühlhaus" userId="1b6b3aba618dadac" providerId="LiveId" clId="{EE5ED40C-6744-4F89-A557-5DAC34049948}" dt="2020-08-31T14:00:16.512" v="2083" actId="167"/>
          <ac:spMkLst>
            <pc:docMk/>
            <pc:sldMk cId="1452808488" sldId="522"/>
            <ac:spMk id="17" creationId="{5D3BF269-74C3-4F19-ACBB-64206D96CF6B}"/>
          </ac:spMkLst>
        </pc:spChg>
        <pc:spChg chg="del">
          <ac:chgData name="Timo Mühlhaus" userId="1b6b3aba618dadac" providerId="LiveId" clId="{EE5ED40C-6744-4F89-A557-5DAC34049948}" dt="2020-08-31T13:56:12.613" v="2060" actId="478"/>
          <ac:spMkLst>
            <pc:docMk/>
            <pc:sldMk cId="1452808488" sldId="522"/>
            <ac:spMk id="20" creationId="{9A4BF6B1-4DF8-466E-896B-6C9C99F09249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46" creationId="{15BDF304-4079-488A-B359-95F043BA8D76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52" creationId="{2B838072-0FDD-42F3-9D35-E152B7C1FB30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53" creationId="{587CEF03-B1BD-4DA0-944E-B8BD9783C0FE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83" creationId="{7753B494-6B35-47BE-A6D4-E56B15E03B8B}"/>
          </ac:spMkLst>
        </pc:spChg>
        <pc:spChg chg="del">
          <ac:chgData name="Timo Mühlhaus" userId="1b6b3aba618dadac" providerId="LiveId" clId="{EE5ED40C-6744-4F89-A557-5DAC34049948}" dt="2020-08-31T13:56:12.613" v="2060" actId="478"/>
          <ac:spMkLst>
            <pc:docMk/>
            <pc:sldMk cId="1452808488" sldId="522"/>
            <ac:spMk id="85" creationId="{E57BC711-A614-417F-A952-A80CDFBFF2B9}"/>
          </ac:spMkLst>
        </pc:spChg>
        <pc:spChg chg="del">
          <ac:chgData name="Timo Mühlhaus" userId="1b6b3aba618dadac" providerId="LiveId" clId="{EE5ED40C-6744-4F89-A557-5DAC34049948}" dt="2020-08-31T13:56:12.613" v="2060" actId="478"/>
          <ac:spMkLst>
            <pc:docMk/>
            <pc:sldMk cId="1452808488" sldId="522"/>
            <ac:spMk id="87" creationId="{D6255E1B-28BC-4748-9BD6-E7A971EFDEBF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88" creationId="{C9481BB5-D100-43DB-855E-37D6D4E0229F}"/>
          </ac:spMkLst>
        </pc:spChg>
        <pc:spChg chg="mod">
          <ac:chgData name="Timo Mühlhaus" userId="1b6b3aba618dadac" providerId="LiveId" clId="{EE5ED40C-6744-4F89-A557-5DAC34049948}" dt="2020-08-31T15:36:38.120" v="2462"/>
          <ac:spMkLst>
            <pc:docMk/>
            <pc:sldMk cId="1452808488" sldId="522"/>
            <ac:spMk id="89" creationId="{2DDB5F43-D261-41B0-AF2D-85ED86F9C145}"/>
          </ac:spMkLst>
        </pc:spChg>
        <pc:spChg chg="del">
          <ac:chgData name="Timo Mühlhaus" userId="1b6b3aba618dadac" providerId="LiveId" clId="{EE5ED40C-6744-4F89-A557-5DAC34049948}" dt="2020-08-31T13:56:12.613" v="2060" actId="478"/>
          <ac:spMkLst>
            <pc:docMk/>
            <pc:sldMk cId="1452808488" sldId="522"/>
            <ac:spMk id="89" creationId="{3B0C8253-95E3-4E53-AF0E-4540E065B240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90" creationId="{8FF1E29F-4040-4B2B-8BF4-897C4FEC6D0F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91" creationId="{92A227AA-F3C2-4D7F-9AF9-BC77CC64046C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92" creationId="{59B527FC-4C6B-4CAF-981F-11B404F91C31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93" creationId="{24127D1C-161B-41D7-A682-36034FA0ECA6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94" creationId="{6E20B2E9-57BF-4E5F-970F-6F4B689C2479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95" creationId="{EF3D5A4A-0B87-4416-AAB6-86E58BDF705C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02" creationId="{B809FB07-6848-49F8-BCC3-F41448C3A516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03" creationId="{CFD6E484-EBD9-4901-8339-A759D814269A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06" creationId="{CF17DDF9-FF62-476A-84F9-D74BA4F74FBA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09" creationId="{B5A52172-E493-49BB-B837-7DEC80D1EC0E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12" creationId="{AC1AC6C7-3F6E-476A-85D3-A229D6179AD4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13" creationId="{035CF799-578E-45FA-BEEE-5C5F05DC77C9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14" creationId="{55C81BC1-F2E5-4D5D-9086-EB97529CDE8A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17" creationId="{F20DF0F4-A103-4BED-AD69-C7D33C1D5613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18" creationId="{8B9800B7-D2BC-4769-86BF-3232F8BCF343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19" creationId="{536D6D35-8533-42EE-97D3-9636DBB9A94E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20" creationId="{8E594F7B-6D80-4D3A-BD8C-1D771595E69E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21" creationId="{3B741194-319C-43E7-9895-6E28DEE2A38D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22" creationId="{BDAF6EA5-15CA-4599-ABA3-23CD0BB16B03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23" creationId="{AC37BE03-2E6F-4455-838C-D98F8C6BAF73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24" creationId="{54AA714C-C0E1-4B53-B7DA-D9C11ECEA57F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25" creationId="{B7BA31E1-9D6E-44DF-AC1F-397DE4A3C22A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26" creationId="{4BD39931-A33D-4FCA-83A0-3395C397ECD2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27" creationId="{284BE461-180A-46FF-AE3B-EFD445F9F22C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28" creationId="{1A118723-3641-4E16-9658-6CC0F4D4B702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30" creationId="{B6E00DCF-9693-48CF-A827-1D13DE50D67F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31" creationId="{AFA7C1B1-8BDE-4F72-9412-3B2590320A16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36" creationId="{34B94686-92A2-4EF1-8519-8D90D35844A8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37" creationId="{EA46D06F-48FC-4C73-92D6-3EAE11C2C241}"/>
          </ac:spMkLst>
        </pc:spChg>
        <pc:spChg chg="mod">
          <ac:chgData name="Timo Mühlhaus" userId="1b6b3aba618dadac" providerId="LiveId" clId="{EE5ED40C-6744-4F89-A557-5DAC34049948}" dt="2020-08-31T13:56:19.283" v="2061"/>
          <ac:spMkLst>
            <pc:docMk/>
            <pc:sldMk cId="1452808488" sldId="522"/>
            <ac:spMk id="138" creationId="{AD4315DD-71AB-4872-8914-63F5ED6CE9FB}"/>
          </ac:spMkLst>
        </pc:spChg>
        <pc:spChg chg="mod">
          <ac:chgData name="Timo Mühlhaus" userId="1b6b3aba618dadac" providerId="LiveId" clId="{EE5ED40C-6744-4F89-A557-5DAC34049948}" dt="2020-08-31T15:36:38.120" v="2462"/>
          <ac:spMkLst>
            <pc:docMk/>
            <pc:sldMk cId="1452808488" sldId="522"/>
            <ac:spMk id="140" creationId="{5A943DDC-99C0-4FCD-BEBF-50EA49DF06C0}"/>
          </ac:spMkLst>
        </pc:spChg>
        <pc:spChg chg="mod">
          <ac:chgData name="Timo Mühlhaus" userId="1b6b3aba618dadac" providerId="LiveId" clId="{EE5ED40C-6744-4F89-A557-5DAC34049948}" dt="2020-08-31T13:59:02.944" v="2075"/>
          <ac:spMkLst>
            <pc:docMk/>
            <pc:sldMk cId="1452808488" sldId="522"/>
            <ac:spMk id="142" creationId="{29D1BF14-1852-4E98-A603-79CDAD06DD19}"/>
          </ac:spMkLst>
        </pc:spChg>
        <pc:spChg chg="mod">
          <ac:chgData name="Timo Mühlhaus" userId="1b6b3aba618dadac" providerId="LiveId" clId="{EE5ED40C-6744-4F89-A557-5DAC34049948}" dt="2020-08-31T13:59:02.944" v="2075"/>
          <ac:spMkLst>
            <pc:docMk/>
            <pc:sldMk cId="1452808488" sldId="522"/>
            <ac:spMk id="144" creationId="{8EA8D05F-2F0C-4430-82EC-304D779C9A99}"/>
          </ac:spMkLst>
        </pc:spChg>
        <pc:spChg chg="mod">
          <ac:chgData name="Timo Mühlhaus" userId="1b6b3aba618dadac" providerId="LiveId" clId="{EE5ED40C-6744-4F89-A557-5DAC34049948}" dt="2020-08-31T13:59:02.944" v="2075"/>
          <ac:spMkLst>
            <pc:docMk/>
            <pc:sldMk cId="1452808488" sldId="522"/>
            <ac:spMk id="145" creationId="{548C4E2F-69FC-4CB9-B318-02A197C644B4}"/>
          </ac:spMkLst>
        </pc:spChg>
        <pc:spChg chg="mod">
          <ac:chgData name="Timo Mühlhaus" userId="1b6b3aba618dadac" providerId="LiveId" clId="{EE5ED40C-6744-4F89-A557-5DAC34049948}" dt="2020-08-31T13:59:02.944" v="2075"/>
          <ac:spMkLst>
            <pc:docMk/>
            <pc:sldMk cId="1452808488" sldId="522"/>
            <ac:spMk id="146" creationId="{DF2322E0-BED4-4D60-9AD3-F6D3A7B80AF9}"/>
          </ac:spMkLst>
        </pc:spChg>
        <pc:spChg chg="mod">
          <ac:chgData name="Timo Mühlhaus" userId="1b6b3aba618dadac" providerId="LiveId" clId="{EE5ED40C-6744-4F89-A557-5DAC34049948}" dt="2020-08-31T13:59:02.944" v="2075"/>
          <ac:spMkLst>
            <pc:docMk/>
            <pc:sldMk cId="1452808488" sldId="522"/>
            <ac:spMk id="147" creationId="{8C6C92C1-F61D-4115-89C9-28AAAC393C26}"/>
          </ac:spMkLst>
        </pc:spChg>
        <pc:spChg chg="mod">
          <ac:chgData name="Timo Mühlhaus" userId="1b6b3aba618dadac" providerId="LiveId" clId="{EE5ED40C-6744-4F89-A557-5DAC34049948}" dt="2020-08-31T13:59:02.944" v="2075"/>
          <ac:spMkLst>
            <pc:docMk/>
            <pc:sldMk cId="1452808488" sldId="522"/>
            <ac:spMk id="148" creationId="{B2D3732F-B2BC-486C-A1D5-1C1FAB099A0C}"/>
          </ac:spMkLst>
        </pc:spChg>
        <pc:spChg chg="mod">
          <ac:chgData name="Timo Mühlhaus" userId="1b6b3aba618dadac" providerId="LiveId" clId="{EE5ED40C-6744-4F89-A557-5DAC34049948}" dt="2020-08-31T15:36:38.120" v="2462"/>
          <ac:spMkLst>
            <pc:docMk/>
            <pc:sldMk cId="1452808488" sldId="522"/>
            <ac:spMk id="149" creationId="{B5826553-3F89-4214-B95A-A41BD371CEE0}"/>
          </ac:spMkLst>
        </pc:spChg>
        <pc:spChg chg="mod">
          <ac:chgData name="Timo Mühlhaus" userId="1b6b3aba618dadac" providerId="LiveId" clId="{EE5ED40C-6744-4F89-A557-5DAC34049948}" dt="2020-08-31T15:36:38.120" v="2462"/>
          <ac:spMkLst>
            <pc:docMk/>
            <pc:sldMk cId="1452808488" sldId="522"/>
            <ac:spMk id="150" creationId="{A21BE562-B04F-4CD6-AF93-B433A49971EF}"/>
          </ac:spMkLst>
        </pc:spChg>
        <pc:spChg chg="mod">
          <ac:chgData name="Timo Mühlhaus" userId="1b6b3aba618dadac" providerId="LiveId" clId="{EE5ED40C-6744-4F89-A557-5DAC34049948}" dt="2020-08-31T15:36:38.120" v="2462"/>
          <ac:spMkLst>
            <pc:docMk/>
            <pc:sldMk cId="1452808488" sldId="522"/>
            <ac:spMk id="151" creationId="{264E8502-8097-4C4F-A134-FA2097DF7075}"/>
          </ac:spMkLst>
        </pc:spChg>
        <pc:spChg chg="mod">
          <ac:chgData name="Timo Mühlhaus" userId="1b6b3aba618dadac" providerId="LiveId" clId="{EE5ED40C-6744-4F89-A557-5DAC34049948}" dt="2020-08-31T15:36:38.120" v="2462"/>
          <ac:spMkLst>
            <pc:docMk/>
            <pc:sldMk cId="1452808488" sldId="522"/>
            <ac:spMk id="152" creationId="{A1B1DA8C-4B51-4AD6-B05A-FC41CD466C81}"/>
          </ac:spMkLst>
        </pc:spChg>
        <pc:spChg chg="mod">
          <ac:chgData name="Timo Mühlhaus" userId="1b6b3aba618dadac" providerId="LiveId" clId="{EE5ED40C-6744-4F89-A557-5DAC34049948}" dt="2020-08-31T15:36:38.120" v="2462"/>
          <ac:spMkLst>
            <pc:docMk/>
            <pc:sldMk cId="1452808488" sldId="522"/>
            <ac:spMk id="153" creationId="{F53143D7-859D-47EE-B2B8-8787864DFFDA}"/>
          </ac:spMkLst>
        </pc:spChg>
        <pc:grpChg chg="mod ord">
          <ac:chgData name="Timo Mühlhaus" userId="1b6b3aba618dadac" providerId="LiveId" clId="{EE5ED40C-6744-4F89-A557-5DAC34049948}" dt="2020-08-31T14:00:54.099" v="2091" actId="1038"/>
          <ac:grpSpMkLst>
            <pc:docMk/>
            <pc:sldMk cId="1452808488" sldId="522"/>
            <ac:grpSpMk id="13" creationId="{8E2535D4-F659-4600-8A4E-130D85476F80}"/>
          </ac:grpSpMkLst>
        </pc:grpChg>
        <pc:grpChg chg="add mod">
          <ac:chgData name="Timo Mühlhaus" userId="1b6b3aba618dadac" providerId="LiveId" clId="{EE5ED40C-6744-4F89-A557-5DAC34049948}" dt="2020-08-31T13:56:28.246" v="2063" actId="1076"/>
          <ac:grpSpMkLst>
            <pc:docMk/>
            <pc:sldMk cId="1452808488" sldId="522"/>
            <ac:grpSpMk id="45" creationId="{1B2A8697-C1EC-46EA-8BF9-C07E6E4369F3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47" creationId="{32D86F73-8C27-4CD3-AD67-84B8C4976DAE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48" creationId="{AA4CED06-30E0-459B-8A98-6F704D03593A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49" creationId="{82097D7C-47EE-4236-8CB1-95DA273EF50D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50" creationId="{DA927492-B479-4ABA-A99F-938BAA2D88CA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51" creationId="{139C96A3-0E9A-479F-A44F-9C1B1ED3DF62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54" creationId="{89FBE8C4-C2A9-4188-AC92-4E728D313C98}"/>
          </ac:grpSpMkLst>
        </pc:grpChg>
        <pc:grpChg chg="del">
          <ac:chgData name="Timo Mühlhaus" userId="1b6b3aba618dadac" providerId="LiveId" clId="{EE5ED40C-6744-4F89-A557-5DAC34049948}" dt="2020-08-31T13:56:12.613" v="2060" actId="478"/>
          <ac:grpSpMkLst>
            <pc:docMk/>
            <pc:sldMk cId="1452808488" sldId="522"/>
            <ac:grpSpMk id="55" creationId="{B3A8793E-9ACD-47AB-89B0-3F406A289887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81" creationId="{E2F4E378-A2AB-45C8-9A24-00E5FBE8ADD6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82" creationId="{FEB63B29-DC8A-4C57-BA4C-2CC8976BD42C}"/>
          </ac:grpSpMkLst>
        </pc:grpChg>
        <pc:grpChg chg="add mod">
          <ac:chgData name="Timo Mühlhaus" userId="1b6b3aba618dadac" providerId="LiveId" clId="{EE5ED40C-6744-4F89-A557-5DAC34049948}" dt="2020-08-31T15:36:38.120" v="2462"/>
          <ac:grpSpMkLst>
            <pc:docMk/>
            <pc:sldMk cId="1452808488" sldId="522"/>
            <ac:grpSpMk id="87" creationId="{B9EE65A7-5AC9-49FD-B370-1A69EC7DAF52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96" creationId="{2C056E57-0B90-4F13-AFDB-0D1FCC222FF1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97" creationId="{32E26C47-BDD6-4B33-BE92-DC3649989AA9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98" creationId="{DD4F1A8E-5844-4F9C-850C-52330F34D42A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99" creationId="{0296B640-6536-4E3C-B056-8EDD74FFA81D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100" creationId="{98FEAC5A-C7A7-484B-8BC7-C8CB9487CC44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101" creationId="{E158C7B9-1AFC-4183-B0AB-F75F93F8F670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129" creationId="{DD335654-9539-445E-8873-4F3CA59F8313}"/>
          </ac:grpSpMkLst>
        </pc:grpChg>
        <pc:grpChg chg="mod">
          <ac:chgData name="Timo Mühlhaus" userId="1b6b3aba618dadac" providerId="LiveId" clId="{EE5ED40C-6744-4F89-A557-5DAC34049948}" dt="2020-08-31T13:56:19.283" v="2061"/>
          <ac:grpSpMkLst>
            <pc:docMk/>
            <pc:sldMk cId="1452808488" sldId="522"/>
            <ac:grpSpMk id="133" creationId="{D1D210D8-E025-4CF1-9292-D3E5548138C3}"/>
          </ac:grpSpMkLst>
        </pc:grpChg>
        <pc:grpChg chg="add del mod">
          <ac:chgData name="Timo Mühlhaus" userId="1b6b3aba618dadac" providerId="LiveId" clId="{EE5ED40C-6744-4F89-A557-5DAC34049948}" dt="2020-08-31T15:36:37.754" v="2461" actId="478"/>
          <ac:grpSpMkLst>
            <pc:docMk/>
            <pc:sldMk cId="1452808488" sldId="522"/>
            <ac:grpSpMk id="141" creationId="{EE6CF5E9-5349-4664-B687-621295B1D5D7}"/>
          </ac:grpSpMkLst>
        </pc:grpChg>
        <pc:picChg chg="del">
          <ac:chgData name="Timo Mühlhaus" userId="1b6b3aba618dadac" providerId="LiveId" clId="{EE5ED40C-6744-4F89-A557-5DAC34049948}" dt="2020-08-31T13:59:40.577" v="2080" actId="478"/>
          <ac:picMkLst>
            <pc:docMk/>
            <pc:sldMk cId="1452808488" sldId="522"/>
            <ac:picMk id="10" creationId="{95517C2C-FEC3-402D-83A8-4F49ABD30A42}"/>
          </ac:picMkLst>
        </pc:picChg>
        <pc:picChg chg="mod">
          <ac:chgData name="Timo Mühlhaus" userId="1b6b3aba618dadac" providerId="LiveId" clId="{EE5ED40C-6744-4F89-A557-5DAC34049948}" dt="2020-08-31T13:56:19.283" v="2061"/>
          <ac:picMkLst>
            <pc:docMk/>
            <pc:sldMk cId="1452808488" sldId="522"/>
            <ac:picMk id="132" creationId="{A3AC88DB-DB3C-40B3-A1F1-8BB56D631CC4}"/>
          </ac:picMkLst>
        </pc:picChg>
        <pc:picChg chg="mod">
          <ac:chgData name="Timo Mühlhaus" userId="1b6b3aba618dadac" providerId="LiveId" clId="{EE5ED40C-6744-4F89-A557-5DAC34049948}" dt="2020-08-31T15:36:38.120" v="2462"/>
          <ac:picMkLst>
            <pc:docMk/>
            <pc:sldMk cId="1452808488" sldId="522"/>
            <ac:picMk id="139" creationId="{4B5E1FAF-CE0D-4C0E-83A1-52760D5BE8BF}"/>
          </ac:picMkLst>
        </pc:picChg>
        <pc:picChg chg="mod">
          <ac:chgData name="Timo Mühlhaus" userId="1b6b3aba618dadac" providerId="LiveId" clId="{EE5ED40C-6744-4F89-A557-5DAC34049948}" dt="2020-08-31T13:59:02.944" v="2075"/>
          <ac:picMkLst>
            <pc:docMk/>
            <pc:sldMk cId="1452808488" sldId="522"/>
            <ac:picMk id="143" creationId="{C9E99281-4171-4024-ADF1-E1C3AC4E5D77}"/>
          </ac:picMkLst>
        </pc:pic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84" creationId="{8C9D1012-E8A3-4425-B0F5-B6914A1F9AF3}"/>
          </ac:cxnSpMkLst>
        </pc:cxn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86" creationId="{F9AB15BC-64AE-4665-BE5F-C48CC784C30E}"/>
          </ac:cxnSpMkLst>
        </pc:cxn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104" creationId="{0662349A-7121-4F22-88C1-C79B442F783E}"/>
          </ac:cxnSpMkLst>
        </pc:cxn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105" creationId="{14EB28E6-E6C6-4BCC-BEAD-C06E0481B99F}"/>
          </ac:cxnSpMkLst>
        </pc:cxn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107" creationId="{2881152D-71FF-43DD-BFAA-844AF0EF6222}"/>
          </ac:cxnSpMkLst>
        </pc:cxn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108" creationId="{4BEED9BB-D494-49F7-8C23-ECD5C94AEC0D}"/>
          </ac:cxnSpMkLst>
        </pc:cxn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110" creationId="{A1E48C5E-950A-4DC5-91A6-1A73FDB379DA}"/>
          </ac:cxnSpMkLst>
        </pc:cxn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111" creationId="{20ABC4EA-6440-4E88-81F6-4EF9E7A21556}"/>
          </ac:cxnSpMkLst>
        </pc:cxn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115" creationId="{1BD805EB-78B0-4553-8B59-D8EB277D111E}"/>
          </ac:cxnSpMkLst>
        </pc:cxn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116" creationId="{EE4E99F0-A9C5-4184-A048-1E73FC69C9C7}"/>
          </ac:cxnSpMkLst>
        </pc:cxn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134" creationId="{AA5752EB-E610-40C6-8540-27BF45F51E4A}"/>
          </ac:cxnSpMkLst>
        </pc:cxnChg>
        <pc:cxnChg chg="mod">
          <ac:chgData name="Timo Mühlhaus" userId="1b6b3aba618dadac" providerId="LiveId" clId="{EE5ED40C-6744-4F89-A557-5DAC34049948}" dt="2020-08-31T13:56:19.283" v="2061"/>
          <ac:cxnSpMkLst>
            <pc:docMk/>
            <pc:sldMk cId="1452808488" sldId="522"/>
            <ac:cxnSpMk id="135" creationId="{DF5BE795-AA9B-405E-8D4E-F9F4B8BFE4A2}"/>
          </ac:cxnSpMkLst>
        </pc:cxnChg>
      </pc:sldChg>
      <pc:sldChg chg="new del">
        <pc:chgData name="Timo Mühlhaus" userId="1b6b3aba618dadac" providerId="LiveId" clId="{EE5ED40C-6744-4F89-A557-5DAC34049948}" dt="2020-08-31T13:57:21.836" v="2071" actId="47"/>
        <pc:sldMkLst>
          <pc:docMk/>
          <pc:sldMk cId="70816094" sldId="523"/>
        </pc:sldMkLst>
      </pc:sldChg>
      <pc:sldChg chg="addSp delSp modSp new del mod">
        <pc:chgData name="Timo Mühlhaus" userId="1b6b3aba618dadac" providerId="LiveId" clId="{EE5ED40C-6744-4F89-A557-5DAC34049948}" dt="2020-08-31T14:36:22.236" v="2247" actId="47"/>
        <pc:sldMkLst>
          <pc:docMk/>
          <pc:sldMk cId="1120326281" sldId="523"/>
        </pc:sldMkLst>
        <pc:spChg chg="del">
          <ac:chgData name="Timo Mühlhaus" userId="1b6b3aba618dadac" providerId="LiveId" clId="{EE5ED40C-6744-4F89-A557-5DAC34049948}" dt="2020-08-31T14:36:10.239" v="2242" actId="478"/>
          <ac:spMkLst>
            <pc:docMk/>
            <pc:sldMk cId="1120326281" sldId="523"/>
            <ac:spMk id="2" creationId="{775A479F-A64D-453E-BCA9-04EF9054791C}"/>
          </ac:spMkLst>
        </pc:spChg>
        <pc:spChg chg="del">
          <ac:chgData name="Timo Mühlhaus" userId="1b6b3aba618dadac" providerId="LiveId" clId="{EE5ED40C-6744-4F89-A557-5DAC34049948}" dt="2020-08-31T14:36:10.239" v="2242" actId="478"/>
          <ac:spMkLst>
            <pc:docMk/>
            <pc:sldMk cId="1120326281" sldId="523"/>
            <ac:spMk id="3" creationId="{A9317118-06F7-45D1-BE3A-CF24E4B887B4}"/>
          </ac:spMkLst>
        </pc:spChg>
        <pc:picChg chg="add del mod">
          <ac:chgData name="Timo Mühlhaus" userId="1b6b3aba618dadac" providerId="LiveId" clId="{EE5ED40C-6744-4F89-A557-5DAC34049948}" dt="2020-08-31T14:36:18.803" v="2246" actId="478"/>
          <ac:picMkLst>
            <pc:docMk/>
            <pc:sldMk cId="1120326281" sldId="523"/>
            <ac:picMk id="5" creationId="{F19F49F8-B691-46AA-9B83-679D4D555A9D}"/>
          </ac:picMkLst>
        </pc:picChg>
      </pc:sldChg>
      <pc:sldChg chg="addSp delSp modSp add mod">
        <pc:chgData name="Timo Mühlhaus" userId="1b6b3aba618dadac" providerId="LiveId" clId="{EE5ED40C-6744-4F89-A557-5DAC34049948}" dt="2020-08-31T15:48:29.858" v="2777" actId="1036"/>
        <pc:sldMkLst>
          <pc:docMk/>
          <pc:sldMk cId="4290592441" sldId="523"/>
        </pc:sldMkLst>
        <pc:spChg chg="del">
          <ac:chgData name="Timo Mühlhaus" userId="1b6b3aba618dadac" providerId="LiveId" clId="{EE5ED40C-6744-4F89-A557-5DAC34049948}" dt="2020-08-31T15:27:45.527" v="2260" actId="478"/>
          <ac:spMkLst>
            <pc:docMk/>
            <pc:sldMk cId="4290592441" sldId="523"/>
            <ac:spMk id="2" creationId="{8002868C-1E81-476E-BC15-6D822C18833B}"/>
          </ac:spMkLst>
        </pc:spChg>
        <pc:spChg chg="del">
          <ac:chgData name="Timo Mühlhaus" userId="1b6b3aba618dadac" providerId="LiveId" clId="{EE5ED40C-6744-4F89-A557-5DAC34049948}" dt="2020-08-31T15:27:45.527" v="2260" actId="478"/>
          <ac:spMkLst>
            <pc:docMk/>
            <pc:sldMk cId="4290592441" sldId="523"/>
            <ac:spMk id="3" creationId="{C1504862-7523-403B-B567-D6E3C5746EAC}"/>
          </ac:spMkLst>
        </pc:spChg>
        <pc:spChg chg="del">
          <ac:chgData name="Timo Mühlhaus" userId="1b6b3aba618dadac" providerId="LiveId" clId="{EE5ED40C-6744-4F89-A557-5DAC34049948}" dt="2020-08-31T15:27:45.527" v="2260" actId="478"/>
          <ac:spMkLst>
            <pc:docMk/>
            <pc:sldMk cId="4290592441" sldId="523"/>
            <ac:spMk id="4" creationId="{D97C13E5-6ED2-443F-9E27-D803BA360897}"/>
          </ac:spMkLst>
        </pc:spChg>
        <pc:spChg chg="del topLvl">
          <ac:chgData name="Timo Mühlhaus" userId="1b6b3aba618dadac" providerId="LiveId" clId="{EE5ED40C-6744-4F89-A557-5DAC34049948}" dt="2020-08-31T15:27:41.653" v="2259" actId="478"/>
          <ac:spMkLst>
            <pc:docMk/>
            <pc:sldMk cId="4290592441" sldId="523"/>
            <ac:spMk id="5" creationId="{FF2B15AB-6A42-4B2B-85A8-00515B9DF325}"/>
          </ac:spMkLst>
        </pc:spChg>
        <pc:spChg chg="del">
          <ac:chgData name="Timo Mühlhaus" userId="1b6b3aba618dadac" providerId="LiveId" clId="{EE5ED40C-6744-4F89-A557-5DAC34049948}" dt="2020-08-31T15:27:45.527" v="2260" actId="478"/>
          <ac:spMkLst>
            <pc:docMk/>
            <pc:sldMk cId="4290592441" sldId="523"/>
            <ac:spMk id="6" creationId="{DD561FD7-8560-436B-B890-32B077678F4C}"/>
          </ac:spMkLst>
        </pc:spChg>
        <pc:spChg chg="mod topLvl">
          <ac:chgData name="Timo Mühlhaus" userId="1b6b3aba618dadac" providerId="LiveId" clId="{EE5ED40C-6744-4F89-A557-5DAC34049948}" dt="2020-08-31T15:48:23.546" v="2773" actId="14100"/>
          <ac:spMkLst>
            <pc:docMk/>
            <pc:sldMk cId="4290592441" sldId="523"/>
            <ac:spMk id="7" creationId="{6CC35AAF-9882-46AA-B14E-5694473F4D38}"/>
          </ac:spMkLst>
        </pc:spChg>
        <pc:spChg chg="del">
          <ac:chgData name="Timo Mühlhaus" userId="1b6b3aba618dadac" providerId="LiveId" clId="{EE5ED40C-6744-4F89-A557-5DAC34049948}" dt="2020-08-31T15:27:45.527" v="2260" actId="478"/>
          <ac:spMkLst>
            <pc:docMk/>
            <pc:sldMk cId="4290592441" sldId="523"/>
            <ac:spMk id="9" creationId="{A5BAE32C-D400-4756-8493-D7901A9A29D2}"/>
          </ac:spMkLst>
        </pc:spChg>
        <pc:spChg chg="add mod">
          <ac:chgData name="Timo Mühlhaus" userId="1b6b3aba618dadac" providerId="LiveId" clId="{EE5ED40C-6744-4F89-A557-5DAC34049948}" dt="2020-08-31T15:39:51.130" v="2464" actId="1076"/>
          <ac:spMkLst>
            <pc:docMk/>
            <pc:sldMk cId="4290592441" sldId="523"/>
            <ac:spMk id="10" creationId="{7212AE6D-8B60-4540-9D49-D9FAB5424A19}"/>
          </ac:spMkLst>
        </pc:spChg>
        <pc:spChg chg="del">
          <ac:chgData name="Timo Mühlhaus" userId="1b6b3aba618dadac" providerId="LiveId" clId="{EE5ED40C-6744-4F89-A557-5DAC34049948}" dt="2020-08-31T15:27:49.737" v="2261" actId="478"/>
          <ac:spMkLst>
            <pc:docMk/>
            <pc:sldMk cId="4290592441" sldId="523"/>
            <ac:spMk id="11" creationId="{64F00239-D04A-4597-9DCA-10E1818C802C}"/>
          </ac:spMkLst>
        </pc:spChg>
        <pc:spChg chg="del">
          <ac:chgData name="Timo Mühlhaus" userId="1b6b3aba618dadac" providerId="LiveId" clId="{EE5ED40C-6744-4F89-A557-5DAC34049948}" dt="2020-08-31T15:27:45.527" v="2260" actId="478"/>
          <ac:spMkLst>
            <pc:docMk/>
            <pc:sldMk cId="4290592441" sldId="523"/>
            <ac:spMk id="12" creationId="{E10A1A45-EF5E-409E-BA55-E3F33E95B29E}"/>
          </ac:spMkLst>
        </pc:spChg>
        <pc:spChg chg="add mod">
          <ac:chgData name="Timo Mühlhaus" userId="1b6b3aba618dadac" providerId="LiveId" clId="{EE5ED40C-6744-4F89-A557-5DAC34049948}" dt="2020-08-31T15:39:51.130" v="2464" actId="1076"/>
          <ac:spMkLst>
            <pc:docMk/>
            <pc:sldMk cId="4290592441" sldId="523"/>
            <ac:spMk id="14" creationId="{D6A54B8D-532B-48AD-BBB9-81FE44ADE8CC}"/>
          </ac:spMkLst>
        </pc:spChg>
        <pc:spChg chg="del">
          <ac:chgData name="Timo Mühlhaus" userId="1b6b3aba618dadac" providerId="LiveId" clId="{EE5ED40C-6744-4F89-A557-5DAC34049948}" dt="2020-08-31T15:27:45.527" v="2260" actId="478"/>
          <ac:spMkLst>
            <pc:docMk/>
            <pc:sldMk cId="4290592441" sldId="523"/>
            <ac:spMk id="15" creationId="{E67EED13-B966-4A62-AD09-BCAE25B2E071}"/>
          </ac:spMkLst>
        </pc:spChg>
        <pc:spChg chg="add mod">
          <ac:chgData name="Timo Mühlhaus" userId="1b6b3aba618dadac" providerId="LiveId" clId="{EE5ED40C-6744-4F89-A557-5DAC34049948}" dt="2020-08-31T15:39:51.130" v="2464" actId="1076"/>
          <ac:spMkLst>
            <pc:docMk/>
            <pc:sldMk cId="4290592441" sldId="523"/>
            <ac:spMk id="16" creationId="{626E946C-BAD3-4011-B7BD-B1A496967C9D}"/>
          </ac:spMkLst>
        </pc:spChg>
        <pc:spChg chg="del">
          <ac:chgData name="Timo Mühlhaus" userId="1b6b3aba618dadac" providerId="LiveId" clId="{EE5ED40C-6744-4F89-A557-5DAC34049948}" dt="2020-08-31T15:27:38.037" v="2258" actId="478"/>
          <ac:spMkLst>
            <pc:docMk/>
            <pc:sldMk cId="4290592441" sldId="523"/>
            <ac:spMk id="17" creationId="{5D3BF269-74C3-4F19-ACBB-64206D96CF6B}"/>
          </ac:spMkLst>
        </pc:spChg>
        <pc:spChg chg="add mod">
          <ac:chgData name="Timo Mühlhaus" userId="1b6b3aba618dadac" providerId="LiveId" clId="{EE5ED40C-6744-4F89-A557-5DAC34049948}" dt="2020-08-31T15:40:42.846" v="2473" actId="14100"/>
          <ac:spMkLst>
            <pc:docMk/>
            <pc:sldMk cId="4290592441" sldId="523"/>
            <ac:spMk id="20" creationId="{B3D8872F-30E0-42D8-988A-3DB000EC6B52}"/>
          </ac:spMkLst>
        </pc:spChg>
        <pc:spChg chg="add mod">
          <ac:chgData name="Timo Mühlhaus" userId="1b6b3aba618dadac" providerId="LiveId" clId="{EE5ED40C-6744-4F89-A557-5DAC34049948}" dt="2020-08-31T15:45:30.006" v="2645" actId="1036"/>
          <ac:spMkLst>
            <pc:docMk/>
            <pc:sldMk cId="4290592441" sldId="523"/>
            <ac:spMk id="21" creationId="{967B3667-DB4A-4A0F-88E0-9E7E9DF5EE8D}"/>
          </ac:spMkLst>
        </pc:spChg>
        <pc:spChg chg="add mod">
          <ac:chgData name="Timo Mühlhaus" userId="1b6b3aba618dadac" providerId="LiveId" clId="{EE5ED40C-6744-4F89-A557-5DAC34049948}" dt="2020-08-31T15:40:47.324" v="2474" actId="1076"/>
          <ac:spMkLst>
            <pc:docMk/>
            <pc:sldMk cId="4290592441" sldId="523"/>
            <ac:spMk id="22" creationId="{97F3262D-86F8-4F2D-9970-8852794E8345}"/>
          </ac:spMkLst>
        </pc:spChg>
        <pc:spChg chg="add mod">
          <ac:chgData name="Timo Mühlhaus" userId="1b6b3aba618dadac" providerId="LiveId" clId="{EE5ED40C-6744-4F89-A557-5DAC34049948}" dt="2020-08-31T15:41:02.067" v="2478" actId="2085"/>
          <ac:spMkLst>
            <pc:docMk/>
            <pc:sldMk cId="4290592441" sldId="523"/>
            <ac:spMk id="23" creationId="{4260C40B-E190-4705-BCAA-94122E34A50B}"/>
          </ac:spMkLst>
        </pc:spChg>
        <pc:spChg chg="add mod">
          <ac:chgData name="Timo Mühlhaus" userId="1b6b3aba618dadac" providerId="LiveId" clId="{EE5ED40C-6744-4F89-A557-5DAC34049948}" dt="2020-08-31T15:41:23.455" v="2487" actId="1076"/>
          <ac:spMkLst>
            <pc:docMk/>
            <pc:sldMk cId="4290592441" sldId="523"/>
            <ac:spMk id="24" creationId="{D513F896-F124-405A-841A-EC67DB29DE08}"/>
          </ac:spMkLst>
        </pc:spChg>
        <pc:spChg chg="add mod">
          <ac:chgData name="Timo Mühlhaus" userId="1b6b3aba618dadac" providerId="LiveId" clId="{EE5ED40C-6744-4F89-A557-5DAC34049948}" dt="2020-08-31T15:41:36.183" v="2494" actId="1076"/>
          <ac:spMkLst>
            <pc:docMk/>
            <pc:sldMk cId="4290592441" sldId="523"/>
            <ac:spMk id="25" creationId="{2A0301C0-D223-4B35-9371-C003DEEBC657}"/>
          </ac:spMkLst>
        </pc:spChg>
        <pc:spChg chg="add mod">
          <ac:chgData name="Timo Mühlhaus" userId="1b6b3aba618dadac" providerId="LiveId" clId="{EE5ED40C-6744-4F89-A557-5DAC34049948}" dt="2020-08-31T15:45:30.006" v="2645" actId="1036"/>
          <ac:spMkLst>
            <pc:docMk/>
            <pc:sldMk cId="4290592441" sldId="523"/>
            <ac:spMk id="26" creationId="{4DB812C3-1AB7-4555-B6CF-2BB07089C4B8}"/>
          </ac:spMkLst>
        </pc:spChg>
        <pc:spChg chg="add mod">
          <ac:chgData name="Timo Mühlhaus" userId="1b6b3aba618dadac" providerId="LiveId" clId="{EE5ED40C-6744-4F89-A557-5DAC34049948}" dt="2020-08-31T15:46:40.882" v="2762" actId="1076"/>
          <ac:spMkLst>
            <pc:docMk/>
            <pc:sldMk cId="4290592441" sldId="523"/>
            <ac:spMk id="152" creationId="{B84A79E8-F91A-4B70-8EF5-31811DA70F80}"/>
          </ac:spMkLst>
        </pc:spChg>
        <pc:spChg chg="add mod">
          <ac:chgData name="Timo Mühlhaus" userId="1b6b3aba618dadac" providerId="LiveId" clId="{EE5ED40C-6744-4F89-A557-5DAC34049948}" dt="2020-08-31T15:46:52.053" v="2764" actId="1076"/>
          <ac:spMkLst>
            <pc:docMk/>
            <pc:sldMk cId="4290592441" sldId="523"/>
            <ac:spMk id="153" creationId="{ADE3E6D6-F7C5-4BA6-ACE6-9C535BB269BF}"/>
          </ac:spMkLst>
        </pc:spChg>
        <pc:spChg chg="add mod">
          <ac:chgData name="Timo Mühlhaus" userId="1b6b3aba618dadac" providerId="LiveId" clId="{EE5ED40C-6744-4F89-A557-5DAC34049948}" dt="2020-08-31T15:43:12.907" v="2617" actId="1037"/>
          <ac:spMkLst>
            <pc:docMk/>
            <pc:sldMk cId="4290592441" sldId="523"/>
            <ac:spMk id="154" creationId="{1B6CA224-9563-4076-969B-39ED300B6764}"/>
          </ac:spMkLst>
        </pc:spChg>
        <pc:spChg chg="mod">
          <ac:chgData name="Timo Mühlhaus" userId="1b6b3aba618dadac" providerId="LiveId" clId="{EE5ED40C-6744-4F89-A557-5DAC34049948}" dt="2020-08-31T15:34:29.682" v="2347"/>
          <ac:spMkLst>
            <pc:docMk/>
            <pc:sldMk cId="4290592441" sldId="523"/>
            <ac:spMk id="156" creationId="{2281D5B5-E9F0-464C-92AE-575CE4C1B036}"/>
          </ac:spMkLst>
        </pc:spChg>
        <pc:spChg chg="mod">
          <ac:chgData name="Timo Mühlhaus" userId="1b6b3aba618dadac" providerId="LiveId" clId="{EE5ED40C-6744-4F89-A557-5DAC34049948}" dt="2020-08-31T15:40:22.397" v="2469" actId="14100"/>
          <ac:spMkLst>
            <pc:docMk/>
            <pc:sldMk cId="4290592441" sldId="523"/>
            <ac:spMk id="157" creationId="{C9D5CF2E-1B9D-40DF-AE00-5AB4AFD7D4F4}"/>
          </ac:spMkLst>
        </pc:spChg>
        <pc:spChg chg="mod">
          <ac:chgData name="Timo Mühlhaus" userId="1b6b3aba618dadac" providerId="LiveId" clId="{EE5ED40C-6744-4F89-A557-5DAC34049948}" dt="2020-08-31T15:34:29.682" v="2347"/>
          <ac:spMkLst>
            <pc:docMk/>
            <pc:sldMk cId="4290592441" sldId="523"/>
            <ac:spMk id="158" creationId="{5302DC52-9574-45E5-862B-F6E65E97BB6C}"/>
          </ac:spMkLst>
        </pc:spChg>
        <pc:spChg chg="mod">
          <ac:chgData name="Timo Mühlhaus" userId="1b6b3aba618dadac" providerId="LiveId" clId="{EE5ED40C-6744-4F89-A557-5DAC34049948}" dt="2020-08-31T15:35:04.056" v="2351" actId="208"/>
          <ac:spMkLst>
            <pc:docMk/>
            <pc:sldMk cId="4290592441" sldId="523"/>
            <ac:spMk id="160" creationId="{8E945808-1DA9-4C75-9AA4-998977A72425}"/>
          </ac:spMkLst>
        </pc:spChg>
        <pc:spChg chg="mod">
          <ac:chgData name="Timo Mühlhaus" userId="1b6b3aba618dadac" providerId="LiveId" clId="{EE5ED40C-6744-4F89-A557-5DAC34049948}" dt="2020-08-31T15:34:33.817" v="2349"/>
          <ac:spMkLst>
            <pc:docMk/>
            <pc:sldMk cId="4290592441" sldId="523"/>
            <ac:spMk id="161" creationId="{D70688E0-89C9-4E90-B703-1C9885ED5445}"/>
          </ac:spMkLst>
        </pc:spChg>
        <pc:spChg chg="mod">
          <ac:chgData name="Timo Mühlhaus" userId="1b6b3aba618dadac" providerId="LiveId" clId="{EE5ED40C-6744-4F89-A557-5DAC34049948}" dt="2020-08-31T15:34:33.817" v="2349"/>
          <ac:spMkLst>
            <pc:docMk/>
            <pc:sldMk cId="4290592441" sldId="523"/>
            <ac:spMk id="162" creationId="{1A49E3A6-6386-4775-B5BE-3068814B5314}"/>
          </ac:spMkLst>
        </pc:spChg>
        <pc:spChg chg="add mod">
          <ac:chgData name="Timo Mühlhaus" userId="1b6b3aba618dadac" providerId="LiveId" clId="{EE5ED40C-6744-4F89-A557-5DAC34049948}" dt="2020-08-31T15:45:36.146" v="2657" actId="1035"/>
          <ac:spMkLst>
            <pc:docMk/>
            <pc:sldMk cId="4290592441" sldId="523"/>
            <ac:spMk id="164" creationId="{3E9F2DD2-A4AE-427C-91EA-F06D4E46B38C}"/>
          </ac:spMkLst>
        </pc:spChg>
        <pc:spChg chg="add mod">
          <ac:chgData name="Timo Mühlhaus" userId="1b6b3aba618dadac" providerId="LiveId" clId="{EE5ED40C-6744-4F89-A557-5DAC34049948}" dt="2020-08-31T15:44:52.534" v="2625" actId="20577"/>
          <ac:spMkLst>
            <pc:docMk/>
            <pc:sldMk cId="4290592441" sldId="523"/>
            <ac:spMk id="165" creationId="{569D5744-BA22-4E1D-8FAC-515BFDE94889}"/>
          </ac:spMkLst>
        </pc:spChg>
        <pc:spChg chg="add mod">
          <ac:chgData name="Timo Mühlhaus" userId="1b6b3aba618dadac" providerId="LiveId" clId="{EE5ED40C-6744-4F89-A557-5DAC34049948}" dt="2020-08-31T15:44:54.861" v="2628" actId="20577"/>
          <ac:spMkLst>
            <pc:docMk/>
            <pc:sldMk cId="4290592441" sldId="523"/>
            <ac:spMk id="166" creationId="{FC67EE92-04CD-4F74-9AD5-BCEFB557A73C}"/>
          </ac:spMkLst>
        </pc:spChg>
        <pc:spChg chg="add mod">
          <ac:chgData name="Timo Mühlhaus" userId="1b6b3aba618dadac" providerId="LiveId" clId="{EE5ED40C-6744-4F89-A557-5DAC34049948}" dt="2020-08-31T15:45:36.146" v="2657" actId="1035"/>
          <ac:spMkLst>
            <pc:docMk/>
            <pc:sldMk cId="4290592441" sldId="523"/>
            <ac:spMk id="167" creationId="{BFD79F0D-8852-4F9A-AC7F-89FE8AF7A10F}"/>
          </ac:spMkLst>
        </pc:spChg>
        <pc:spChg chg="add mod">
          <ac:chgData name="Timo Mühlhaus" userId="1b6b3aba618dadac" providerId="LiveId" clId="{EE5ED40C-6744-4F89-A557-5DAC34049948}" dt="2020-08-31T15:46:34.941" v="2760" actId="1037"/>
          <ac:spMkLst>
            <pc:docMk/>
            <pc:sldMk cId="4290592441" sldId="523"/>
            <ac:spMk id="169" creationId="{EFB36D58-B571-40DA-BC81-383B1C2F5628}"/>
          </ac:spMkLst>
        </pc:spChg>
        <pc:grpChg chg="del">
          <ac:chgData name="Timo Mühlhaus" userId="1b6b3aba618dadac" providerId="LiveId" clId="{EE5ED40C-6744-4F89-A557-5DAC34049948}" dt="2020-08-31T15:27:41.653" v="2259" actId="478"/>
          <ac:grpSpMkLst>
            <pc:docMk/>
            <pc:sldMk cId="4290592441" sldId="523"/>
            <ac:grpSpMk id="13" creationId="{8E2535D4-F659-4600-8A4E-130D85476F80}"/>
          </ac:grpSpMkLst>
        </pc:grpChg>
        <pc:grpChg chg="del">
          <ac:chgData name="Timo Mühlhaus" userId="1b6b3aba618dadac" providerId="LiveId" clId="{EE5ED40C-6744-4F89-A557-5DAC34049948}" dt="2020-08-31T15:27:45.527" v="2260" actId="478"/>
          <ac:grpSpMkLst>
            <pc:docMk/>
            <pc:sldMk cId="4290592441" sldId="523"/>
            <ac:grpSpMk id="45" creationId="{1B2A8697-C1EC-46EA-8BF9-C07E6E4369F3}"/>
          </ac:grpSpMkLst>
        </pc:grpChg>
        <pc:grpChg chg="del">
          <ac:chgData name="Timo Mühlhaus" userId="1b6b3aba618dadac" providerId="LiveId" clId="{EE5ED40C-6744-4F89-A557-5DAC34049948}" dt="2020-08-31T15:29:59.381" v="2273" actId="478"/>
          <ac:grpSpMkLst>
            <pc:docMk/>
            <pc:sldMk cId="4290592441" sldId="523"/>
            <ac:grpSpMk id="141" creationId="{EE6CF5E9-5349-4664-B687-621295B1D5D7}"/>
          </ac:grpSpMkLst>
        </pc:grpChg>
        <pc:grpChg chg="add mod">
          <ac:chgData name="Timo Mühlhaus" userId="1b6b3aba618dadac" providerId="LiveId" clId="{EE5ED40C-6744-4F89-A557-5DAC34049948}" dt="2020-08-31T15:40:10.803" v="2467" actId="1076"/>
          <ac:grpSpMkLst>
            <pc:docMk/>
            <pc:sldMk cId="4290592441" sldId="523"/>
            <ac:grpSpMk id="155" creationId="{D0383565-BD51-4BE8-9C23-B476A00D754B}"/>
          </ac:grpSpMkLst>
        </pc:grpChg>
        <pc:grpChg chg="add mod">
          <ac:chgData name="Timo Mühlhaus" userId="1b6b3aba618dadac" providerId="LiveId" clId="{EE5ED40C-6744-4F89-A557-5DAC34049948}" dt="2020-08-31T15:40:10.803" v="2467" actId="1076"/>
          <ac:grpSpMkLst>
            <pc:docMk/>
            <pc:sldMk cId="4290592441" sldId="523"/>
            <ac:grpSpMk id="159" creationId="{1DD06666-DF46-42AD-90C6-0FC989923574}"/>
          </ac:grpSpMkLst>
        </pc:grpChg>
        <pc:picChg chg="add mod">
          <ac:chgData name="Timo Mühlhaus" userId="1b6b3aba618dadac" providerId="LiveId" clId="{EE5ED40C-6744-4F89-A557-5DAC34049948}" dt="2020-08-31T15:48:12.294" v="2772" actId="1037"/>
          <ac:picMkLst>
            <pc:docMk/>
            <pc:sldMk cId="4290592441" sldId="523"/>
            <ac:picMk id="8" creationId="{C382C13A-F240-4E87-9618-B1FC2189816D}"/>
          </ac:picMkLst>
        </pc:picChg>
        <pc:picChg chg="add mod">
          <ac:chgData name="Timo Mühlhaus" userId="1b6b3aba618dadac" providerId="LiveId" clId="{EE5ED40C-6744-4F89-A557-5DAC34049948}" dt="2020-08-31T15:48:29.858" v="2777" actId="1036"/>
          <ac:picMkLst>
            <pc:docMk/>
            <pc:sldMk cId="4290592441" sldId="523"/>
            <ac:picMk id="19" creationId="{3F01B406-2FD7-47A8-95C7-D906582510D4}"/>
          </ac:picMkLst>
        </pc:picChg>
        <pc:cxnChg chg="add del">
          <ac:chgData name="Timo Mühlhaus" userId="1b6b3aba618dadac" providerId="LiveId" clId="{EE5ED40C-6744-4F89-A557-5DAC34049948}" dt="2020-08-31T15:44:42.621" v="2623" actId="478"/>
          <ac:cxnSpMkLst>
            <pc:docMk/>
            <pc:sldMk cId="4290592441" sldId="523"/>
            <ac:cxnSpMk id="28" creationId="{42C4E4D1-D909-4887-A283-79F66D43F8DF}"/>
          </ac:cxnSpMkLst>
        </pc:cxnChg>
        <pc:cxnChg chg="add del mod">
          <ac:chgData name="Timo Mühlhaus" userId="1b6b3aba618dadac" providerId="LiveId" clId="{EE5ED40C-6744-4F89-A557-5DAC34049948}" dt="2020-08-31T15:45:11.483" v="2630" actId="11529"/>
          <ac:cxnSpMkLst>
            <pc:docMk/>
            <pc:sldMk cId="4290592441" sldId="523"/>
            <ac:cxnSpMk id="30" creationId="{9AA2BFEE-6474-42FC-85FA-303D37A3C2AD}"/>
          </ac:cxnSpMkLst>
        </pc:cxnChg>
        <pc:cxnChg chg="add del">
          <ac:chgData name="Timo Mühlhaus" userId="1b6b3aba618dadac" providerId="LiveId" clId="{EE5ED40C-6744-4F89-A557-5DAC34049948}" dt="2020-08-31T15:45:41.452" v="2658" actId="478"/>
          <ac:cxnSpMkLst>
            <pc:docMk/>
            <pc:sldMk cId="4290592441" sldId="523"/>
            <ac:cxnSpMk id="32" creationId="{DD45ACB3-3162-40B4-84B9-D5C7ED21676B}"/>
          </ac:cxnSpMkLst>
        </pc:cxnChg>
        <pc:cxnChg chg="mod">
          <ac:chgData name="Timo Mühlhaus" userId="1b6b3aba618dadac" providerId="LiveId" clId="{EE5ED40C-6744-4F89-A557-5DAC34049948}" dt="2020-08-31T15:27:45.527" v="2260" actId="478"/>
          <ac:cxnSpMkLst>
            <pc:docMk/>
            <pc:sldMk cId="4290592441" sldId="523"/>
            <ac:cxnSpMk id="84" creationId="{8C9D1012-E8A3-4425-B0F5-B6914A1F9AF3}"/>
          </ac:cxnSpMkLst>
        </pc:cxnChg>
        <pc:cxnChg chg="mod">
          <ac:chgData name="Timo Mühlhaus" userId="1b6b3aba618dadac" providerId="LiveId" clId="{EE5ED40C-6744-4F89-A557-5DAC34049948}" dt="2020-08-31T15:27:45.527" v="2260" actId="478"/>
          <ac:cxnSpMkLst>
            <pc:docMk/>
            <pc:sldMk cId="4290592441" sldId="523"/>
            <ac:cxnSpMk id="107" creationId="{2881152D-71FF-43DD-BFAA-844AF0EF6222}"/>
          </ac:cxnSpMkLst>
        </pc:cxnChg>
        <pc:cxnChg chg="mod">
          <ac:chgData name="Timo Mühlhaus" userId="1b6b3aba618dadac" providerId="LiveId" clId="{EE5ED40C-6744-4F89-A557-5DAC34049948}" dt="2020-08-31T15:27:45.527" v="2260" actId="478"/>
          <ac:cxnSpMkLst>
            <pc:docMk/>
            <pc:sldMk cId="4290592441" sldId="523"/>
            <ac:cxnSpMk id="110" creationId="{A1E48C5E-950A-4DC5-91A6-1A73FDB379DA}"/>
          </ac:cxnSpMkLst>
        </pc:cxnChg>
        <pc:cxnChg chg="add del mod">
          <ac:chgData name="Timo Mühlhaus" userId="1b6b3aba618dadac" providerId="LiveId" clId="{EE5ED40C-6744-4F89-A557-5DAC34049948}" dt="2020-08-31T15:45:41.452" v="2658" actId="478"/>
          <ac:cxnSpMkLst>
            <pc:docMk/>
            <pc:sldMk cId="4290592441" sldId="523"/>
            <ac:cxnSpMk id="168" creationId="{959D9FBC-F391-4010-9FD9-A9F583919255}"/>
          </ac:cxnSpMkLst>
        </pc:cxnChg>
      </pc:sldChg>
      <pc:sldChg chg="addSp delSp modSp new mod ord">
        <pc:chgData name="Timo Mühlhaus" userId="1b6b3aba618dadac" providerId="LiveId" clId="{EE5ED40C-6744-4F89-A557-5DAC34049948}" dt="2020-09-01T06:53:54.728" v="3352" actId="20577"/>
        <pc:sldMkLst>
          <pc:docMk/>
          <pc:sldMk cId="580961383" sldId="524"/>
        </pc:sldMkLst>
        <pc:spChg chg="del">
          <ac:chgData name="Timo Mühlhaus" userId="1b6b3aba618dadac" providerId="LiveId" clId="{EE5ED40C-6744-4F89-A557-5DAC34049948}" dt="2020-08-31T16:07:55.996" v="2783" actId="478"/>
          <ac:spMkLst>
            <pc:docMk/>
            <pc:sldMk cId="580961383" sldId="524"/>
            <ac:spMk id="2" creationId="{C5BE8011-53F8-4578-9A10-0858482B2A97}"/>
          </ac:spMkLst>
        </pc:spChg>
        <pc:spChg chg="del">
          <ac:chgData name="Timo Mühlhaus" userId="1b6b3aba618dadac" providerId="LiveId" clId="{EE5ED40C-6744-4F89-A557-5DAC34049948}" dt="2020-08-31T16:07:55.996" v="2783" actId="478"/>
          <ac:spMkLst>
            <pc:docMk/>
            <pc:sldMk cId="580961383" sldId="524"/>
            <ac:spMk id="3" creationId="{6E996EED-9067-4A7E-A3B5-1CE23675A84E}"/>
          </ac:spMkLst>
        </pc:spChg>
        <pc:spChg chg="add mod">
          <ac:chgData name="Timo Mühlhaus" userId="1b6b3aba618dadac" providerId="LiveId" clId="{EE5ED40C-6744-4F89-A557-5DAC34049948}" dt="2020-09-01T06:53:54.728" v="3352" actId="20577"/>
          <ac:spMkLst>
            <pc:docMk/>
            <pc:sldMk cId="580961383" sldId="524"/>
            <ac:spMk id="4" creationId="{5045E671-7467-4FA4-8095-085EA8A609D0}"/>
          </ac:spMkLst>
        </pc:spChg>
      </pc:sldChg>
      <pc:sldChg chg="add del ord">
        <pc:chgData name="Timo Mühlhaus" userId="1b6b3aba618dadac" providerId="LiveId" clId="{EE5ED40C-6744-4F89-A557-5DAC34049948}" dt="2020-08-31T16:07:48.593" v="2781" actId="47"/>
        <pc:sldMkLst>
          <pc:docMk/>
          <pc:sldMk cId="1937213002" sldId="524"/>
        </pc:sldMkLst>
      </pc:sldChg>
      <pc:sldChg chg="addSp delSp modSp add del mod">
        <pc:chgData name="Timo Mühlhaus" userId="1b6b3aba618dadac" providerId="LiveId" clId="{EE5ED40C-6744-4F89-A557-5DAC34049948}" dt="2020-08-31T16:51:50.307" v="3076" actId="47"/>
        <pc:sldMkLst>
          <pc:docMk/>
          <pc:sldMk cId="987206295" sldId="525"/>
        </pc:sldMkLst>
        <pc:spChg chg="add mod">
          <ac:chgData name="Timo Mühlhaus" userId="1b6b3aba618dadac" providerId="LiveId" clId="{EE5ED40C-6744-4F89-A557-5DAC34049948}" dt="2020-08-31T16:33:57.971" v="2788" actId="14100"/>
          <ac:spMkLst>
            <pc:docMk/>
            <pc:sldMk cId="987206295" sldId="525"/>
            <ac:spMk id="3" creationId="{898C2735-1701-4E93-9BED-4715A71F5C97}"/>
          </ac:spMkLst>
        </pc:spChg>
        <pc:spChg chg="add del mod">
          <ac:chgData name="Timo Mühlhaus" userId="1b6b3aba618dadac" providerId="LiveId" clId="{EE5ED40C-6744-4F89-A557-5DAC34049948}" dt="2020-08-31T16:37:35.085" v="2834" actId="1076"/>
          <ac:spMkLst>
            <pc:docMk/>
            <pc:sldMk cId="987206295" sldId="525"/>
            <ac:spMk id="5" creationId="{FCCC296D-5C37-4D9E-9F91-50EEE7FF4051}"/>
          </ac:spMkLst>
        </pc:spChg>
        <pc:spChg chg="add mod">
          <ac:chgData name="Timo Mühlhaus" userId="1b6b3aba618dadac" providerId="LiveId" clId="{EE5ED40C-6744-4F89-A557-5DAC34049948}" dt="2020-08-31T16:36:48.909" v="2821" actId="6549"/>
          <ac:spMkLst>
            <pc:docMk/>
            <pc:sldMk cId="987206295" sldId="525"/>
            <ac:spMk id="7" creationId="{88DB12C5-D41F-46D8-91E8-CE13152B03BF}"/>
          </ac:spMkLst>
        </pc:spChg>
      </pc:sldChg>
      <pc:sldChg chg="addSp delSp modSp add mod">
        <pc:chgData name="Timo Mühlhaus" userId="1b6b3aba618dadac" providerId="LiveId" clId="{EE5ED40C-6744-4F89-A557-5DAC34049948}" dt="2020-09-01T06:53:04.481" v="3322" actId="207"/>
        <pc:sldMkLst>
          <pc:docMk/>
          <pc:sldMk cId="2473846270" sldId="526"/>
        </pc:sldMkLst>
        <pc:spChg chg="add mod ord">
          <ac:chgData name="Timo Mühlhaus" userId="1b6b3aba618dadac" providerId="LiveId" clId="{EE5ED40C-6744-4F89-A557-5DAC34049948}" dt="2020-09-01T06:53:04.481" v="3322" actId="207"/>
          <ac:spMkLst>
            <pc:docMk/>
            <pc:sldMk cId="2473846270" sldId="526"/>
            <ac:spMk id="2" creationId="{08714812-ECF6-4C6E-A28B-CA9D7CB49679}"/>
          </ac:spMkLst>
        </pc:spChg>
        <pc:spChg chg="del">
          <ac:chgData name="Timo Mühlhaus" userId="1b6b3aba618dadac" providerId="LiveId" clId="{EE5ED40C-6744-4F89-A557-5DAC34049948}" dt="2020-08-31T16:40:15.185" v="2836" actId="478"/>
          <ac:spMkLst>
            <pc:docMk/>
            <pc:sldMk cId="2473846270" sldId="526"/>
            <ac:spMk id="3" creationId="{898C2735-1701-4E93-9BED-4715A71F5C97}"/>
          </ac:spMkLst>
        </pc:spChg>
        <pc:spChg chg="add del mod ord">
          <ac:chgData name="Timo Mühlhaus" userId="1b6b3aba618dadac" providerId="LiveId" clId="{EE5ED40C-6744-4F89-A557-5DAC34049948}" dt="2020-09-01T06:49:19.870" v="3318" actId="2085"/>
          <ac:spMkLst>
            <pc:docMk/>
            <pc:sldMk cId="2473846270" sldId="526"/>
            <ac:spMk id="4" creationId="{F0CD906F-E261-4449-AFAE-8995F653B91E}"/>
          </ac:spMkLst>
        </pc:spChg>
        <pc:spChg chg="del">
          <ac:chgData name="Timo Mühlhaus" userId="1b6b3aba618dadac" providerId="LiveId" clId="{EE5ED40C-6744-4F89-A557-5DAC34049948}" dt="2020-08-31T16:40:15.185" v="2836" actId="478"/>
          <ac:spMkLst>
            <pc:docMk/>
            <pc:sldMk cId="2473846270" sldId="526"/>
            <ac:spMk id="5" creationId="{FCCC296D-5C37-4D9E-9F91-50EEE7FF4051}"/>
          </ac:spMkLst>
        </pc:spChg>
        <pc:spChg chg="del">
          <ac:chgData name="Timo Mühlhaus" userId="1b6b3aba618dadac" providerId="LiveId" clId="{EE5ED40C-6744-4F89-A557-5DAC34049948}" dt="2020-08-31T16:40:15.185" v="2836" actId="478"/>
          <ac:spMkLst>
            <pc:docMk/>
            <pc:sldMk cId="2473846270" sldId="526"/>
            <ac:spMk id="7" creationId="{88DB12C5-D41F-46D8-91E8-CE13152B03BF}"/>
          </ac:spMkLst>
        </pc:spChg>
        <pc:spChg chg="add mod">
          <ac:chgData name="Timo Mühlhaus" userId="1b6b3aba618dadac" providerId="LiveId" clId="{EE5ED40C-6744-4F89-A557-5DAC34049948}" dt="2020-08-31T16:51:08.093" v="3058" actId="1036"/>
          <ac:spMkLst>
            <pc:docMk/>
            <pc:sldMk cId="2473846270" sldId="526"/>
            <ac:spMk id="10" creationId="{A7D90579-A310-4963-9D5E-5393DC126BD8}"/>
          </ac:spMkLst>
        </pc:spChg>
        <pc:spChg chg="add mod">
          <ac:chgData name="Timo Mühlhaus" userId="1b6b3aba618dadac" providerId="LiveId" clId="{EE5ED40C-6744-4F89-A557-5DAC34049948}" dt="2020-08-31T17:00:34.260" v="3171" actId="207"/>
          <ac:spMkLst>
            <pc:docMk/>
            <pc:sldMk cId="2473846270" sldId="526"/>
            <ac:spMk id="12" creationId="{4AC25FDE-0C94-41D3-ACED-CB527BCC4EC4}"/>
          </ac:spMkLst>
        </pc:spChg>
        <pc:spChg chg="add del mod">
          <ac:chgData name="Timo Mühlhaus" userId="1b6b3aba618dadac" providerId="LiveId" clId="{EE5ED40C-6744-4F89-A557-5DAC34049948}" dt="2020-08-31T16:47:58.386" v="3039" actId="478"/>
          <ac:spMkLst>
            <pc:docMk/>
            <pc:sldMk cId="2473846270" sldId="526"/>
            <ac:spMk id="13" creationId="{0C44B91C-91FB-4E3A-9775-95D54C9E020A}"/>
          </ac:spMkLst>
        </pc:spChg>
        <pc:spChg chg="add del mod">
          <ac:chgData name="Timo Mühlhaus" userId="1b6b3aba618dadac" providerId="LiveId" clId="{EE5ED40C-6744-4F89-A557-5DAC34049948}" dt="2020-08-31T16:42:41.946" v="2891" actId="478"/>
          <ac:spMkLst>
            <pc:docMk/>
            <pc:sldMk cId="2473846270" sldId="526"/>
            <ac:spMk id="14" creationId="{88951C0F-CE81-4385-8F33-EC3F260B51C2}"/>
          </ac:spMkLst>
        </pc:spChg>
        <pc:spChg chg="add del mod">
          <ac:chgData name="Timo Mühlhaus" userId="1b6b3aba618dadac" providerId="LiveId" clId="{EE5ED40C-6744-4F89-A557-5DAC34049948}" dt="2020-08-31T16:42:36.981" v="2890" actId="478"/>
          <ac:spMkLst>
            <pc:docMk/>
            <pc:sldMk cId="2473846270" sldId="526"/>
            <ac:spMk id="15" creationId="{2813378B-0A1C-41E2-977D-937074B64FBA}"/>
          </ac:spMkLst>
        </pc:spChg>
        <pc:spChg chg="add del mod">
          <ac:chgData name="Timo Mühlhaus" userId="1b6b3aba618dadac" providerId="LiveId" clId="{EE5ED40C-6744-4F89-A557-5DAC34049948}" dt="2020-08-31T16:47:42.849" v="3034" actId="478"/>
          <ac:spMkLst>
            <pc:docMk/>
            <pc:sldMk cId="2473846270" sldId="526"/>
            <ac:spMk id="18" creationId="{D22AF30A-CA15-4C7E-B506-47891044D0EE}"/>
          </ac:spMkLst>
        </pc:spChg>
        <pc:spChg chg="add mod ord">
          <ac:chgData name="Timo Mühlhaus" userId="1b6b3aba618dadac" providerId="LiveId" clId="{EE5ED40C-6744-4F89-A557-5DAC34049948}" dt="2020-09-01T06:45:56.276" v="3310" actId="14100"/>
          <ac:spMkLst>
            <pc:docMk/>
            <pc:sldMk cId="2473846270" sldId="526"/>
            <ac:spMk id="19" creationId="{0C9894C8-159F-4174-819C-FB6B38024F6A}"/>
          </ac:spMkLst>
        </pc:spChg>
        <pc:spChg chg="add mod">
          <ac:chgData name="Timo Mühlhaus" userId="1b6b3aba618dadac" providerId="LiveId" clId="{EE5ED40C-6744-4F89-A557-5DAC34049948}" dt="2020-09-01T06:40:21.090" v="3185" actId="1035"/>
          <ac:spMkLst>
            <pc:docMk/>
            <pc:sldMk cId="2473846270" sldId="526"/>
            <ac:spMk id="20" creationId="{5B08BE6D-D9F0-42CD-A631-F0289A6851E5}"/>
          </ac:spMkLst>
        </pc:spChg>
        <pc:spChg chg="add mod">
          <ac:chgData name="Timo Mühlhaus" userId="1b6b3aba618dadac" providerId="LiveId" clId="{EE5ED40C-6744-4F89-A557-5DAC34049948}" dt="2020-09-01T06:40:21.090" v="3185" actId="1035"/>
          <ac:spMkLst>
            <pc:docMk/>
            <pc:sldMk cId="2473846270" sldId="526"/>
            <ac:spMk id="21" creationId="{83A10B95-F2B2-4FF1-A5BD-4C57869C0B33}"/>
          </ac:spMkLst>
        </pc:spChg>
        <pc:spChg chg="add del mod">
          <ac:chgData name="Timo Mühlhaus" userId="1b6b3aba618dadac" providerId="LiveId" clId="{EE5ED40C-6744-4F89-A557-5DAC34049948}" dt="2020-08-31T16:47:59.691" v="3040" actId="478"/>
          <ac:spMkLst>
            <pc:docMk/>
            <pc:sldMk cId="2473846270" sldId="526"/>
            <ac:spMk id="22" creationId="{A57A3DD5-32B0-4586-A6EC-2A9E12C6A9B3}"/>
          </ac:spMkLst>
        </pc:spChg>
        <pc:spChg chg="add del mod">
          <ac:chgData name="Timo Mühlhaus" userId="1b6b3aba618dadac" providerId="LiveId" clId="{EE5ED40C-6744-4F89-A557-5DAC34049948}" dt="2020-08-31T16:57:06.584" v="3164" actId="478"/>
          <ac:spMkLst>
            <pc:docMk/>
            <pc:sldMk cId="2473846270" sldId="526"/>
            <ac:spMk id="23" creationId="{E30A7095-76A0-4B39-B270-FA24663AA303}"/>
          </ac:spMkLst>
        </pc:spChg>
        <pc:spChg chg="add del">
          <ac:chgData name="Timo Mühlhaus" userId="1b6b3aba618dadac" providerId="LiveId" clId="{EE5ED40C-6744-4F89-A557-5DAC34049948}" dt="2020-09-01T06:41:36.585" v="3190" actId="478"/>
          <ac:spMkLst>
            <pc:docMk/>
            <pc:sldMk cId="2473846270" sldId="526"/>
            <ac:spMk id="25" creationId="{1A43A56A-65B1-4040-A83F-ACF94A877048}"/>
          </ac:spMkLst>
        </pc:spChg>
        <pc:spChg chg="add del mod">
          <ac:chgData name="Timo Mühlhaus" userId="1b6b3aba618dadac" providerId="LiveId" clId="{EE5ED40C-6744-4F89-A557-5DAC34049948}" dt="2020-09-01T06:42:51.107" v="3199" actId="478"/>
          <ac:spMkLst>
            <pc:docMk/>
            <pc:sldMk cId="2473846270" sldId="526"/>
            <ac:spMk id="26" creationId="{D3DA112B-A18B-4FAF-AEE2-703E9822D9A2}"/>
          </ac:spMkLst>
        </pc:spChg>
        <pc:picChg chg="add del mod">
          <ac:chgData name="Timo Mühlhaus" userId="1b6b3aba618dadac" providerId="LiveId" clId="{EE5ED40C-6744-4F89-A557-5DAC34049948}" dt="2020-08-31T16:43:22.628" v="2896" actId="478"/>
          <ac:picMkLst>
            <pc:docMk/>
            <pc:sldMk cId="2473846270" sldId="526"/>
            <ac:picMk id="17" creationId="{16009D9D-3B59-4078-B56B-1B7FB414E490}"/>
          </ac:picMkLst>
        </pc:picChg>
        <pc:picChg chg="add mod">
          <ac:chgData name="Timo Mühlhaus" userId="1b6b3aba618dadac" providerId="LiveId" clId="{EE5ED40C-6744-4F89-A557-5DAC34049948}" dt="2020-09-01T06:50:02.858" v="3321" actId="1362"/>
          <ac:picMkLst>
            <pc:docMk/>
            <pc:sldMk cId="2473846270" sldId="526"/>
            <ac:picMk id="1026" creationId="{CF7832AD-2FDF-4AB7-AC37-B1222173C216}"/>
          </ac:picMkLst>
        </pc:picChg>
        <pc:picChg chg="add mod">
          <ac:chgData name="Timo Mühlhaus" userId="1b6b3aba618dadac" providerId="LiveId" clId="{EE5ED40C-6744-4F89-A557-5DAC34049948}" dt="2020-09-01T06:40:21.090" v="3185" actId="1035"/>
          <ac:picMkLst>
            <pc:docMk/>
            <pc:sldMk cId="2473846270" sldId="526"/>
            <ac:picMk id="1028" creationId="{A4A6BAED-17E8-4339-BDF8-91C5AB5C5502}"/>
          </ac:picMkLst>
        </pc:picChg>
      </pc:sldChg>
      <pc:sldChg chg="addSp delSp modSp add del mod">
        <pc:chgData name="Timo Mühlhaus" userId="1b6b3aba618dadac" providerId="LiveId" clId="{EE5ED40C-6744-4F89-A557-5DAC34049948}" dt="2020-09-01T07:06:00.126" v="3360" actId="1076"/>
        <pc:sldMkLst>
          <pc:docMk/>
          <pc:sldMk cId="3720214177" sldId="527"/>
        </pc:sldMkLst>
        <pc:spChg chg="mod ord">
          <ac:chgData name="Timo Mühlhaus" userId="1b6b3aba618dadac" providerId="LiveId" clId="{EE5ED40C-6744-4F89-A557-5DAC34049948}" dt="2020-09-01T06:53:09.156" v="3323" actId="207"/>
          <ac:spMkLst>
            <pc:docMk/>
            <pc:sldMk cId="3720214177" sldId="527"/>
            <ac:spMk id="2" creationId="{08714812-ECF6-4C6E-A28B-CA9D7CB49679}"/>
          </ac:spMkLst>
        </pc:spChg>
        <pc:spChg chg="add del mod">
          <ac:chgData name="Timo Mühlhaus" userId="1b6b3aba618dadac" providerId="LiveId" clId="{EE5ED40C-6744-4F89-A557-5DAC34049948}" dt="2020-09-01T06:43:32.448" v="3204" actId="478"/>
          <ac:spMkLst>
            <pc:docMk/>
            <pc:sldMk cId="3720214177" sldId="527"/>
            <ac:spMk id="3" creationId="{C49630D8-1260-4C65-906D-2BCCDFA50E8F}"/>
          </ac:spMkLst>
        </pc:spChg>
        <pc:spChg chg="del">
          <ac:chgData name="Timo Mühlhaus" userId="1b6b3aba618dadac" providerId="LiveId" clId="{EE5ED40C-6744-4F89-A557-5DAC34049948}" dt="2020-08-31T16:52:23.678" v="3077" actId="478"/>
          <ac:spMkLst>
            <pc:docMk/>
            <pc:sldMk cId="3720214177" sldId="527"/>
            <ac:spMk id="4" creationId="{F0CD906F-E261-4449-AFAE-8995F653B91E}"/>
          </ac:spMkLst>
        </pc:spChg>
        <pc:spChg chg="add del mod">
          <ac:chgData name="Timo Mühlhaus" userId="1b6b3aba618dadac" providerId="LiveId" clId="{EE5ED40C-6744-4F89-A557-5DAC34049948}" dt="2020-08-31T16:55:03.658" v="3119" actId="478"/>
          <ac:spMkLst>
            <pc:docMk/>
            <pc:sldMk cId="3720214177" sldId="527"/>
            <ac:spMk id="5" creationId="{E48D68EA-0CF3-4987-ACCA-43289B3186A0}"/>
          </ac:spMkLst>
        </pc:spChg>
        <pc:spChg chg="add del mod">
          <ac:chgData name="Timo Mühlhaus" userId="1b6b3aba618dadac" providerId="LiveId" clId="{EE5ED40C-6744-4F89-A557-5DAC34049948}" dt="2020-09-01T06:41:22.980" v="3188" actId="478"/>
          <ac:spMkLst>
            <pc:docMk/>
            <pc:sldMk cId="3720214177" sldId="527"/>
            <ac:spMk id="6" creationId="{BAF1E657-D36B-418D-82A2-A2EB9BC8891D}"/>
          </ac:spMkLst>
        </pc:spChg>
        <pc:spChg chg="add mod ord">
          <ac:chgData name="Timo Mühlhaus" userId="1b6b3aba618dadac" providerId="LiveId" clId="{EE5ED40C-6744-4F89-A557-5DAC34049948}" dt="2020-09-01T07:05:46.657" v="3357"/>
          <ac:spMkLst>
            <pc:docMk/>
            <pc:sldMk cId="3720214177" sldId="527"/>
            <ac:spMk id="7" creationId="{5908883F-67DB-4C41-B8AB-718DDDE161BA}"/>
          </ac:spMkLst>
        </pc:spChg>
        <pc:spChg chg="add del mod">
          <ac:chgData name="Timo Mühlhaus" userId="1b6b3aba618dadac" providerId="LiveId" clId="{EE5ED40C-6744-4F89-A557-5DAC34049948}" dt="2020-09-01T06:43:38.492" v="3207" actId="478"/>
          <ac:spMkLst>
            <pc:docMk/>
            <pc:sldMk cId="3720214177" sldId="527"/>
            <ac:spMk id="8" creationId="{89C96021-A66E-480A-B97A-1AF867CD8643}"/>
          </ac:spMkLst>
        </pc:spChg>
        <pc:spChg chg="add del mod">
          <ac:chgData name="Timo Mühlhaus" userId="1b6b3aba618dadac" providerId="LiveId" clId="{EE5ED40C-6744-4F89-A557-5DAC34049948}" dt="2020-09-01T06:44:25.620" v="3218" actId="478"/>
          <ac:spMkLst>
            <pc:docMk/>
            <pc:sldMk cId="3720214177" sldId="527"/>
            <ac:spMk id="9" creationId="{A03D07B4-8C85-4A5C-8ABE-69FA76600208}"/>
          </ac:spMkLst>
        </pc:spChg>
        <pc:spChg chg="mod">
          <ac:chgData name="Timo Mühlhaus" userId="1b6b3aba618dadac" providerId="LiveId" clId="{EE5ED40C-6744-4F89-A557-5DAC34049948}" dt="2020-09-01T06:45:38.867" v="3308" actId="1038"/>
          <ac:spMkLst>
            <pc:docMk/>
            <pc:sldMk cId="3720214177" sldId="527"/>
            <ac:spMk id="10" creationId="{A7D90579-A310-4963-9D5E-5393DC126BD8}"/>
          </ac:spMkLst>
        </pc:spChg>
        <pc:spChg chg="add del mod">
          <ac:chgData name="Timo Mühlhaus" userId="1b6b3aba618dadac" providerId="LiveId" clId="{EE5ED40C-6744-4F89-A557-5DAC34049948}" dt="2020-09-01T06:44:56.581" v="3227" actId="478"/>
          <ac:spMkLst>
            <pc:docMk/>
            <pc:sldMk cId="3720214177" sldId="527"/>
            <ac:spMk id="11" creationId="{2A4DD760-26F5-4F0C-91CE-4C97595ED822}"/>
          </ac:spMkLst>
        </pc:spChg>
        <pc:spChg chg="mod">
          <ac:chgData name="Timo Mühlhaus" userId="1b6b3aba618dadac" providerId="LiveId" clId="{EE5ED40C-6744-4F89-A557-5DAC34049948}" dt="2020-09-01T06:45:38.867" v="3308" actId="1038"/>
          <ac:spMkLst>
            <pc:docMk/>
            <pc:sldMk cId="3720214177" sldId="527"/>
            <ac:spMk id="12" creationId="{4AC25FDE-0C94-41D3-ACED-CB527BCC4EC4}"/>
          </ac:spMkLst>
        </pc:spChg>
        <pc:spChg chg="add del mod">
          <ac:chgData name="Timo Mühlhaus" userId="1b6b3aba618dadac" providerId="LiveId" clId="{EE5ED40C-6744-4F89-A557-5DAC34049948}" dt="2020-09-01T06:43:32.448" v="3204" actId="478"/>
          <ac:spMkLst>
            <pc:docMk/>
            <pc:sldMk cId="3720214177" sldId="527"/>
            <ac:spMk id="13" creationId="{82725921-E6EB-46AA-9FA9-24BC373F6BDD}"/>
          </ac:spMkLst>
        </pc:spChg>
        <pc:spChg chg="add del mod">
          <ac:chgData name="Timo Mühlhaus" userId="1b6b3aba618dadac" providerId="LiveId" clId="{EE5ED40C-6744-4F89-A557-5DAC34049948}" dt="2020-08-31T16:55:03.658" v="3119" actId="478"/>
          <ac:spMkLst>
            <pc:docMk/>
            <pc:sldMk cId="3720214177" sldId="527"/>
            <ac:spMk id="14" creationId="{207BC96A-F077-4ACD-BFF3-213F3AC51189}"/>
          </ac:spMkLst>
        </pc:spChg>
        <pc:spChg chg="add del mod">
          <ac:chgData name="Timo Mühlhaus" userId="1b6b3aba618dadac" providerId="LiveId" clId="{EE5ED40C-6744-4F89-A557-5DAC34049948}" dt="2020-09-01T06:43:32.448" v="3204" actId="478"/>
          <ac:spMkLst>
            <pc:docMk/>
            <pc:sldMk cId="3720214177" sldId="527"/>
            <ac:spMk id="15" creationId="{64365DF5-8F15-4BE8-A1AD-41CEA5C92E1C}"/>
          </ac:spMkLst>
        </pc:spChg>
        <pc:spChg chg="add del mod">
          <ac:chgData name="Timo Mühlhaus" userId="1b6b3aba618dadac" providerId="LiveId" clId="{EE5ED40C-6744-4F89-A557-5DAC34049948}" dt="2020-08-31T16:55:03.658" v="3119" actId="478"/>
          <ac:spMkLst>
            <pc:docMk/>
            <pc:sldMk cId="3720214177" sldId="527"/>
            <ac:spMk id="16" creationId="{F94C8EAC-F453-4BD5-AA41-635997FE617A}"/>
          </ac:spMkLst>
        </pc:spChg>
        <pc:spChg chg="add del mod">
          <ac:chgData name="Timo Mühlhaus" userId="1b6b3aba618dadac" providerId="LiveId" clId="{EE5ED40C-6744-4F89-A557-5DAC34049948}" dt="2020-09-01T06:43:32.448" v="3204" actId="478"/>
          <ac:spMkLst>
            <pc:docMk/>
            <pc:sldMk cId="3720214177" sldId="527"/>
            <ac:spMk id="17" creationId="{80046301-464F-4D37-99C3-B382F2F26157}"/>
          </ac:spMkLst>
        </pc:spChg>
        <pc:spChg chg="add del mod">
          <ac:chgData name="Timo Mühlhaus" userId="1b6b3aba618dadac" providerId="LiveId" clId="{EE5ED40C-6744-4F89-A557-5DAC34049948}" dt="2020-08-31T16:55:03.658" v="3119" actId="478"/>
          <ac:spMkLst>
            <pc:docMk/>
            <pc:sldMk cId="3720214177" sldId="527"/>
            <ac:spMk id="18" creationId="{DDBAB218-BBE6-4182-B533-5B29BF634E78}"/>
          </ac:spMkLst>
        </pc:spChg>
        <pc:spChg chg="mod">
          <ac:chgData name="Timo Mühlhaus" userId="1b6b3aba618dadac" providerId="LiveId" clId="{EE5ED40C-6744-4F89-A557-5DAC34049948}" dt="2020-09-01T06:46:09.236" v="3314" actId="14100"/>
          <ac:spMkLst>
            <pc:docMk/>
            <pc:sldMk cId="3720214177" sldId="527"/>
            <ac:spMk id="19" creationId="{0C9894C8-159F-4174-819C-FB6B38024F6A}"/>
          </ac:spMkLst>
        </pc:spChg>
        <pc:spChg chg="del">
          <ac:chgData name="Timo Mühlhaus" userId="1b6b3aba618dadac" providerId="LiveId" clId="{EE5ED40C-6744-4F89-A557-5DAC34049948}" dt="2020-08-31T16:52:29.020" v="3078" actId="478"/>
          <ac:spMkLst>
            <pc:docMk/>
            <pc:sldMk cId="3720214177" sldId="527"/>
            <ac:spMk id="20" creationId="{5B08BE6D-D9F0-42CD-A631-F0289A6851E5}"/>
          </ac:spMkLst>
        </pc:spChg>
        <pc:spChg chg="del">
          <ac:chgData name="Timo Mühlhaus" userId="1b6b3aba618dadac" providerId="LiveId" clId="{EE5ED40C-6744-4F89-A557-5DAC34049948}" dt="2020-08-31T16:52:29.020" v="3078" actId="478"/>
          <ac:spMkLst>
            <pc:docMk/>
            <pc:sldMk cId="3720214177" sldId="527"/>
            <ac:spMk id="21" creationId="{83A10B95-F2B2-4FF1-A5BD-4C57869C0B33}"/>
          </ac:spMkLst>
        </pc:spChg>
        <pc:spChg chg="add del mod">
          <ac:chgData name="Timo Mühlhaus" userId="1b6b3aba618dadac" providerId="LiveId" clId="{EE5ED40C-6744-4F89-A557-5DAC34049948}" dt="2020-09-01T06:43:32.448" v="3204" actId="478"/>
          <ac:spMkLst>
            <pc:docMk/>
            <pc:sldMk cId="3720214177" sldId="527"/>
            <ac:spMk id="22" creationId="{8F44D411-192F-4989-BEDC-8EBE039EAEBB}"/>
          </ac:spMkLst>
        </pc:spChg>
        <pc:spChg chg="add del mod">
          <ac:chgData name="Timo Mühlhaus" userId="1b6b3aba618dadac" providerId="LiveId" clId="{EE5ED40C-6744-4F89-A557-5DAC34049948}" dt="2020-08-31T16:55:03.658" v="3119" actId="478"/>
          <ac:spMkLst>
            <pc:docMk/>
            <pc:sldMk cId="3720214177" sldId="527"/>
            <ac:spMk id="23" creationId="{71C0385D-B8CD-4152-977B-522B30FA16BE}"/>
          </ac:spMkLst>
        </pc:spChg>
        <pc:spChg chg="add del mod">
          <ac:chgData name="Timo Mühlhaus" userId="1b6b3aba618dadac" providerId="LiveId" clId="{EE5ED40C-6744-4F89-A557-5DAC34049948}" dt="2020-09-01T06:43:32.448" v="3204" actId="478"/>
          <ac:spMkLst>
            <pc:docMk/>
            <pc:sldMk cId="3720214177" sldId="527"/>
            <ac:spMk id="24" creationId="{C1A6A988-B1F4-40D3-AF42-66910AE3313B}"/>
          </ac:spMkLst>
        </pc:spChg>
        <pc:spChg chg="add del mod">
          <ac:chgData name="Timo Mühlhaus" userId="1b6b3aba618dadac" providerId="LiveId" clId="{EE5ED40C-6744-4F89-A557-5DAC34049948}" dt="2020-08-31T16:55:03.658" v="3119" actId="478"/>
          <ac:spMkLst>
            <pc:docMk/>
            <pc:sldMk cId="3720214177" sldId="527"/>
            <ac:spMk id="25" creationId="{3BB8C04F-7F94-4C07-8747-BFD3330CF9A4}"/>
          </ac:spMkLst>
        </pc:spChg>
        <pc:spChg chg="add del mod">
          <ac:chgData name="Timo Mühlhaus" userId="1b6b3aba618dadac" providerId="LiveId" clId="{EE5ED40C-6744-4F89-A557-5DAC34049948}" dt="2020-09-01T06:43:32.448" v="3204" actId="478"/>
          <ac:spMkLst>
            <pc:docMk/>
            <pc:sldMk cId="3720214177" sldId="527"/>
            <ac:spMk id="26" creationId="{43443F7B-9A6C-48DB-AD2D-4A70F2CE56CC}"/>
          </ac:spMkLst>
        </pc:spChg>
        <pc:spChg chg="add del mod">
          <ac:chgData name="Timo Mühlhaus" userId="1b6b3aba618dadac" providerId="LiveId" clId="{EE5ED40C-6744-4F89-A557-5DAC34049948}" dt="2020-08-31T16:55:03.658" v="3119" actId="478"/>
          <ac:spMkLst>
            <pc:docMk/>
            <pc:sldMk cId="3720214177" sldId="527"/>
            <ac:spMk id="27" creationId="{214EA18C-7AE2-4068-9E95-E0BFA72057C1}"/>
          </ac:spMkLst>
        </pc:spChg>
        <pc:spChg chg="add del mod">
          <ac:chgData name="Timo Mühlhaus" userId="1b6b3aba618dadac" providerId="LiveId" clId="{EE5ED40C-6744-4F89-A557-5DAC34049948}" dt="2020-09-01T06:43:32.448" v="3204" actId="478"/>
          <ac:spMkLst>
            <pc:docMk/>
            <pc:sldMk cId="3720214177" sldId="527"/>
            <ac:spMk id="28" creationId="{35F0EA4D-6FDC-4330-A6F8-EF276756FE43}"/>
          </ac:spMkLst>
        </pc:spChg>
        <pc:spChg chg="add del mod">
          <ac:chgData name="Timo Mühlhaus" userId="1b6b3aba618dadac" providerId="LiveId" clId="{EE5ED40C-6744-4F89-A557-5DAC34049948}" dt="2020-08-31T16:55:03.658" v="3119" actId="478"/>
          <ac:spMkLst>
            <pc:docMk/>
            <pc:sldMk cId="3720214177" sldId="527"/>
            <ac:spMk id="29" creationId="{F218E898-D27A-4587-AE0D-F26C780394D8}"/>
          </ac:spMkLst>
        </pc:spChg>
        <pc:spChg chg="add del mod">
          <ac:chgData name="Timo Mühlhaus" userId="1b6b3aba618dadac" providerId="LiveId" clId="{EE5ED40C-6744-4F89-A557-5DAC34049948}" dt="2020-09-01T06:43:32.448" v="3204" actId="478"/>
          <ac:spMkLst>
            <pc:docMk/>
            <pc:sldMk cId="3720214177" sldId="527"/>
            <ac:spMk id="30" creationId="{19EC3913-1FB8-4D97-B963-F06508013518}"/>
          </ac:spMkLst>
        </pc:spChg>
        <pc:spChg chg="add del mod">
          <ac:chgData name="Timo Mühlhaus" userId="1b6b3aba618dadac" providerId="LiveId" clId="{EE5ED40C-6744-4F89-A557-5DAC34049948}" dt="2020-08-31T16:55:03.658" v="3119" actId="478"/>
          <ac:spMkLst>
            <pc:docMk/>
            <pc:sldMk cId="3720214177" sldId="527"/>
            <ac:spMk id="31" creationId="{1428BD8F-85C2-4BA8-AE94-54819A55E8F3}"/>
          </ac:spMkLst>
        </pc:spChg>
        <pc:spChg chg="add del mod">
          <ac:chgData name="Timo Mühlhaus" userId="1b6b3aba618dadac" providerId="LiveId" clId="{EE5ED40C-6744-4F89-A557-5DAC34049948}" dt="2020-09-01T06:43:59.539" v="3215" actId="478"/>
          <ac:spMkLst>
            <pc:docMk/>
            <pc:sldMk cId="3720214177" sldId="527"/>
            <ac:spMk id="32" creationId="{35600A22-D2C0-4172-9998-9536F7697E63}"/>
          </ac:spMkLst>
        </pc:spChg>
        <pc:spChg chg="add del mod">
          <ac:chgData name="Timo Mühlhaus" userId="1b6b3aba618dadac" providerId="LiveId" clId="{EE5ED40C-6744-4F89-A557-5DAC34049948}" dt="2020-09-01T06:45:42.587" v="3309" actId="478"/>
          <ac:spMkLst>
            <pc:docMk/>
            <pc:sldMk cId="3720214177" sldId="527"/>
            <ac:spMk id="36" creationId="{5840E9DF-78DE-4C15-A290-8BF6A1DAB8D4}"/>
          </ac:spMkLst>
        </pc:spChg>
        <pc:spChg chg="add del mod">
          <ac:chgData name="Timo Mühlhaus" userId="1b6b3aba618dadac" providerId="LiveId" clId="{EE5ED40C-6744-4F89-A557-5DAC34049948}" dt="2020-09-01T06:46:05.837" v="3313" actId="478"/>
          <ac:spMkLst>
            <pc:docMk/>
            <pc:sldMk cId="3720214177" sldId="527"/>
            <ac:spMk id="37" creationId="{A88FA735-D216-49F6-B4FD-7BA89ED6893A}"/>
          </ac:spMkLst>
        </pc:spChg>
        <pc:spChg chg="add del mod">
          <ac:chgData name="Timo Mühlhaus" userId="1b6b3aba618dadac" providerId="LiveId" clId="{EE5ED40C-6744-4F89-A557-5DAC34049948}" dt="2020-09-01T06:44:56.581" v="3227" actId="478"/>
          <ac:spMkLst>
            <pc:docMk/>
            <pc:sldMk cId="3720214177" sldId="527"/>
            <ac:spMk id="38" creationId="{4A1826EB-2E9D-4BC9-BA20-DF148992965D}"/>
          </ac:spMkLst>
        </pc:spChg>
        <pc:spChg chg="add del mod">
          <ac:chgData name="Timo Mühlhaus" userId="1b6b3aba618dadac" providerId="LiveId" clId="{EE5ED40C-6744-4F89-A557-5DAC34049948}" dt="2020-09-01T06:44:56.581" v="3227" actId="478"/>
          <ac:spMkLst>
            <pc:docMk/>
            <pc:sldMk cId="3720214177" sldId="527"/>
            <ac:spMk id="39" creationId="{B1F92B6A-DE6F-483E-8AE9-FB9B557410DD}"/>
          </ac:spMkLst>
        </pc:spChg>
        <pc:spChg chg="add del">
          <ac:chgData name="Timo Mühlhaus" userId="1b6b3aba618dadac" providerId="LiveId" clId="{EE5ED40C-6744-4F89-A557-5DAC34049948}" dt="2020-09-01T07:03:49.776" v="3355" actId="478"/>
          <ac:spMkLst>
            <pc:docMk/>
            <pc:sldMk cId="3720214177" sldId="527"/>
            <ac:spMk id="41" creationId="{65A4C2B2-7291-47A1-BA37-B9345F99D709}"/>
          </ac:spMkLst>
        </pc:spChg>
        <pc:spChg chg="add mod">
          <ac:chgData name="Timo Mühlhaus" userId="1b6b3aba618dadac" providerId="LiveId" clId="{EE5ED40C-6744-4F89-A557-5DAC34049948}" dt="2020-09-01T07:06:00.126" v="3360" actId="1076"/>
          <ac:spMkLst>
            <pc:docMk/>
            <pc:sldMk cId="3720214177" sldId="527"/>
            <ac:spMk id="43" creationId="{D50353D9-3558-4072-B2AA-77E397AB6C23}"/>
          </ac:spMkLst>
        </pc:spChg>
        <pc:picChg chg="del">
          <ac:chgData name="Timo Mühlhaus" userId="1b6b3aba618dadac" providerId="LiveId" clId="{EE5ED40C-6744-4F89-A557-5DAC34049948}" dt="2020-08-31T16:52:29.020" v="3078" actId="478"/>
          <ac:picMkLst>
            <pc:docMk/>
            <pc:sldMk cId="3720214177" sldId="527"/>
            <ac:picMk id="1026" creationId="{CF7832AD-2FDF-4AB7-AC37-B1222173C216}"/>
          </ac:picMkLst>
        </pc:picChg>
        <pc:picChg chg="del">
          <ac:chgData name="Timo Mühlhaus" userId="1b6b3aba618dadac" providerId="LiveId" clId="{EE5ED40C-6744-4F89-A557-5DAC34049948}" dt="2020-08-31T16:52:29.020" v="3078" actId="478"/>
          <ac:picMkLst>
            <pc:docMk/>
            <pc:sldMk cId="3720214177" sldId="527"/>
            <ac:picMk id="1028" creationId="{A4A6BAED-17E8-4339-BDF8-91C5AB5C5502}"/>
          </ac:picMkLst>
        </pc:picChg>
      </pc:sldChg>
      <pc:sldChg chg="modSp add mod">
        <pc:chgData name="Timo Mühlhaus" userId="1b6b3aba618dadac" providerId="LiveId" clId="{EE5ED40C-6744-4F89-A557-5DAC34049948}" dt="2020-09-01T07:13:14.494" v="3376" actId="313"/>
        <pc:sldMkLst>
          <pc:docMk/>
          <pc:sldMk cId="617145740" sldId="528"/>
        </pc:sldMkLst>
        <pc:spChg chg="mod">
          <ac:chgData name="Timo Mühlhaus" userId="1b6b3aba618dadac" providerId="LiveId" clId="{EE5ED40C-6744-4F89-A557-5DAC34049948}" dt="2020-09-01T07:13:14.494" v="3376" actId="313"/>
          <ac:spMkLst>
            <pc:docMk/>
            <pc:sldMk cId="617145740" sldId="528"/>
            <ac:spMk id="4" creationId="{5045E671-7467-4FA4-8095-085EA8A609D0}"/>
          </ac:spMkLst>
        </pc:spChg>
      </pc:sldChg>
      <pc:sldChg chg="addSp delSp modSp add mod ord">
        <pc:chgData name="Timo Mühlhaus" userId="1b6b3aba618dadac" providerId="LiveId" clId="{EE5ED40C-6744-4F89-A557-5DAC34049948}" dt="2020-09-14T12:02:36.485" v="4023" actId="14100"/>
        <pc:sldMkLst>
          <pc:docMk/>
          <pc:sldMk cId="3903436656" sldId="529"/>
        </pc:sldMkLst>
        <pc:spChg chg="add mod ord">
          <ac:chgData name="Timo Mühlhaus" userId="1b6b3aba618dadac" providerId="LiveId" clId="{EE5ED40C-6744-4F89-A557-5DAC34049948}" dt="2020-09-14T12:02:36.485" v="4023" actId="14100"/>
          <ac:spMkLst>
            <pc:docMk/>
            <pc:sldMk cId="3903436656" sldId="529"/>
            <ac:spMk id="2" creationId="{3B8B7F50-AF48-42B6-88C8-85C0360EEA2E}"/>
          </ac:spMkLst>
        </pc:spChg>
        <pc:spChg chg="del topLvl">
          <ac:chgData name="Timo Mühlhaus" userId="1b6b3aba618dadac" providerId="LiveId" clId="{EE5ED40C-6744-4F89-A557-5DAC34049948}" dt="2020-09-14T11:39:24.832" v="3395" actId="478"/>
          <ac:spMkLst>
            <pc:docMk/>
            <pc:sldMk cId="3903436656" sldId="529"/>
            <ac:spMk id="5" creationId="{FF2B15AB-6A42-4B2B-85A8-00515B9DF325}"/>
          </ac:spMkLst>
        </pc:spChg>
        <pc:spChg chg="mod">
          <ac:chgData name="Timo Mühlhaus" userId="1b6b3aba618dadac" providerId="LiveId" clId="{EE5ED40C-6744-4F89-A557-5DAC34049948}" dt="2020-09-14T11:46:56.581" v="3520" actId="20577"/>
          <ac:spMkLst>
            <pc:docMk/>
            <pc:sldMk cId="3903436656" sldId="529"/>
            <ac:spMk id="6" creationId="{DD561FD7-8560-436B-B890-32B077678F4C}"/>
          </ac:spMkLst>
        </pc:spChg>
        <pc:spChg chg="mod ord topLvl">
          <ac:chgData name="Timo Mühlhaus" userId="1b6b3aba618dadac" providerId="LiveId" clId="{EE5ED40C-6744-4F89-A557-5DAC34049948}" dt="2020-09-14T11:56:54.888" v="3894" actId="1038"/>
          <ac:spMkLst>
            <pc:docMk/>
            <pc:sldMk cId="3903436656" sldId="529"/>
            <ac:spMk id="7" creationId="{6CC35AAF-9882-46AA-B14E-5694473F4D38}"/>
          </ac:spMkLst>
        </pc:spChg>
        <pc:spChg chg="del">
          <ac:chgData name="Timo Mühlhaus" userId="1b6b3aba618dadac" providerId="LiveId" clId="{EE5ED40C-6744-4F89-A557-5DAC34049948}" dt="2020-09-14T11:39:13.178" v="3393" actId="478"/>
          <ac:spMkLst>
            <pc:docMk/>
            <pc:sldMk cId="3903436656" sldId="529"/>
            <ac:spMk id="8" creationId="{4E603A2D-8C12-4C96-BA41-411D91BD52D6}"/>
          </ac:spMkLst>
        </pc:spChg>
        <pc:spChg chg="mod">
          <ac:chgData name="Timo Mühlhaus" userId="1b6b3aba618dadac" providerId="LiveId" clId="{EE5ED40C-6744-4F89-A557-5DAC34049948}" dt="2020-09-14T11:40:33.699" v="3445" actId="14100"/>
          <ac:spMkLst>
            <pc:docMk/>
            <pc:sldMk cId="3903436656" sldId="529"/>
            <ac:spMk id="9" creationId="{A5BAE32C-D400-4756-8493-D7901A9A29D2}"/>
          </ac:spMkLst>
        </pc:spChg>
        <pc:spChg chg="add mod">
          <ac:chgData name="Timo Mühlhaus" userId="1b6b3aba618dadac" providerId="LiveId" clId="{EE5ED40C-6744-4F89-A557-5DAC34049948}" dt="2020-09-14T12:02:32.794" v="4022" actId="1035"/>
          <ac:spMkLst>
            <pc:docMk/>
            <pc:sldMk cId="3903436656" sldId="529"/>
            <ac:spMk id="11" creationId="{62E0134B-2613-4F73-A471-34D04582E7DA}"/>
          </ac:spMkLst>
        </pc:spChg>
        <pc:spChg chg="del mod">
          <ac:chgData name="Timo Mühlhaus" userId="1b6b3aba618dadac" providerId="LiveId" clId="{EE5ED40C-6744-4F89-A557-5DAC34049948}" dt="2020-09-14T11:42:16.069" v="3460" actId="478"/>
          <ac:spMkLst>
            <pc:docMk/>
            <pc:sldMk cId="3903436656" sldId="529"/>
            <ac:spMk id="12" creationId="{E10A1A45-EF5E-409E-BA55-E3F33E95B29E}"/>
          </ac:spMkLst>
        </pc:spChg>
        <pc:spChg chg="del">
          <ac:chgData name="Timo Mühlhaus" userId="1b6b3aba618dadac" providerId="LiveId" clId="{EE5ED40C-6744-4F89-A557-5DAC34049948}" dt="2020-09-14T11:39:40.049" v="3400" actId="478"/>
          <ac:spMkLst>
            <pc:docMk/>
            <pc:sldMk cId="3903436656" sldId="529"/>
            <ac:spMk id="14" creationId="{9857C78D-E988-434E-8480-0ECA934987C4}"/>
          </ac:spMkLst>
        </pc:spChg>
        <pc:spChg chg="add mod">
          <ac:chgData name="Timo Mühlhaus" userId="1b6b3aba618dadac" providerId="LiveId" clId="{EE5ED40C-6744-4F89-A557-5DAC34049948}" dt="2020-09-14T12:02:02.448" v="3965" actId="1036"/>
          <ac:spMkLst>
            <pc:docMk/>
            <pc:sldMk cId="3903436656" sldId="529"/>
            <ac:spMk id="15" creationId="{D9685B06-8C09-4E0C-93DB-1E5A0F8FCE29}"/>
          </ac:spMkLst>
        </pc:spChg>
        <pc:spChg chg="del">
          <ac:chgData name="Timo Mühlhaus" userId="1b6b3aba618dadac" providerId="LiveId" clId="{EE5ED40C-6744-4F89-A557-5DAC34049948}" dt="2020-09-14T11:39:40.049" v="3400" actId="478"/>
          <ac:spMkLst>
            <pc:docMk/>
            <pc:sldMk cId="3903436656" sldId="529"/>
            <ac:spMk id="16" creationId="{620BC5CC-AD6E-46DA-8570-D1532470B7B9}"/>
          </ac:spMkLst>
        </pc:spChg>
        <pc:spChg chg="del">
          <ac:chgData name="Timo Mühlhaus" userId="1b6b3aba618dadac" providerId="LiveId" clId="{EE5ED40C-6744-4F89-A557-5DAC34049948}" dt="2020-09-14T11:39:40.049" v="3400" actId="478"/>
          <ac:spMkLst>
            <pc:docMk/>
            <pc:sldMk cId="3903436656" sldId="529"/>
            <ac:spMk id="20" creationId="{9A4BF6B1-4DF8-466E-896B-6C9C99F09249}"/>
          </ac:spMkLst>
        </pc:spChg>
        <pc:spChg chg="del">
          <ac:chgData name="Timo Mühlhaus" userId="1b6b3aba618dadac" providerId="LiveId" clId="{EE5ED40C-6744-4F89-A557-5DAC34049948}" dt="2020-09-14T11:39:40.049" v="3400" actId="478"/>
          <ac:spMkLst>
            <pc:docMk/>
            <pc:sldMk cId="3903436656" sldId="529"/>
            <ac:spMk id="85" creationId="{E57BC711-A614-417F-A952-A80CDFBFF2B9}"/>
          </ac:spMkLst>
        </pc:spChg>
        <pc:spChg chg="del">
          <ac:chgData name="Timo Mühlhaus" userId="1b6b3aba618dadac" providerId="LiveId" clId="{EE5ED40C-6744-4F89-A557-5DAC34049948}" dt="2020-09-14T11:39:40.049" v="3400" actId="478"/>
          <ac:spMkLst>
            <pc:docMk/>
            <pc:sldMk cId="3903436656" sldId="529"/>
            <ac:spMk id="87" creationId="{D6255E1B-28BC-4748-9BD6-E7A971EFDEBF}"/>
          </ac:spMkLst>
        </pc:spChg>
        <pc:spChg chg="del">
          <ac:chgData name="Timo Mühlhaus" userId="1b6b3aba618dadac" providerId="LiveId" clId="{EE5ED40C-6744-4F89-A557-5DAC34049948}" dt="2020-09-14T11:39:40.049" v="3400" actId="478"/>
          <ac:spMkLst>
            <pc:docMk/>
            <pc:sldMk cId="3903436656" sldId="529"/>
            <ac:spMk id="89" creationId="{3B0C8253-95E3-4E53-AF0E-4540E065B240}"/>
          </ac:spMkLst>
        </pc:spChg>
        <pc:spChg chg="add mod ord">
          <ac:chgData name="Timo Mühlhaus" userId="1b6b3aba618dadac" providerId="LiveId" clId="{EE5ED40C-6744-4F89-A557-5DAC34049948}" dt="2020-09-14T12:00:48.493" v="3913" actId="207"/>
          <ac:spMkLst>
            <pc:docMk/>
            <pc:sldMk cId="3903436656" sldId="529"/>
            <ac:spMk id="91" creationId="{1308BC18-99EE-4915-9D40-9958E982DD63}"/>
          </ac:spMkLst>
        </pc:spChg>
        <pc:spChg chg="add mod">
          <ac:chgData name="Timo Mühlhaus" userId="1b6b3aba618dadac" providerId="LiveId" clId="{EE5ED40C-6744-4F89-A557-5DAC34049948}" dt="2020-09-14T12:02:32.794" v="4022" actId="1035"/>
          <ac:spMkLst>
            <pc:docMk/>
            <pc:sldMk cId="3903436656" sldId="529"/>
            <ac:spMk id="93" creationId="{596BE3DE-58C5-455D-83E9-E8AB453056AD}"/>
          </ac:spMkLst>
        </pc:spChg>
        <pc:spChg chg="add del mod">
          <ac:chgData name="Timo Mühlhaus" userId="1b6b3aba618dadac" providerId="LiveId" clId="{EE5ED40C-6744-4F89-A557-5DAC34049948}" dt="2020-09-14T11:45:23.449" v="3483" actId="478"/>
          <ac:spMkLst>
            <pc:docMk/>
            <pc:sldMk cId="3903436656" sldId="529"/>
            <ac:spMk id="94" creationId="{2ADF7EE2-846A-43A7-8AC1-5A6CB94CE11C}"/>
          </ac:spMkLst>
        </pc:spChg>
        <pc:spChg chg="add mod">
          <ac:chgData name="Timo Mühlhaus" userId="1b6b3aba618dadac" providerId="LiveId" clId="{EE5ED40C-6744-4F89-A557-5DAC34049948}" dt="2020-09-14T12:02:32.794" v="4022" actId="1035"/>
          <ac:spMkLst>
            <pc:docMk/>
            <pc:sldMk cId="3903436656" sldId="529"/>
            <ac:spMk id="95" creationId="{BF0B538D-6A70-4F00-9B85-FEDD58405AD8}"/>
          </ac:spMkLst>
        </pc:spChg>
        <pc:spChg chg="add mod">
          <ac:chgData name="Timo Mühlhaus" userId="1b6b3aba618dadac" providerId="LiveId" clId="{EE5ED40C-6744-4F89-A557-5DAC34049948}" dt="2020-09-14T12:02:32.794" v="4022" actId="1035"/>
          <ac:spMkLst>
            <pc:docMk/>
            <pc:sldMk cId="3903436656" sldId="529"/>
            <ac:spMk id="96" creationId="{D2F35FF2-DF5D-443D-9B60-DF399B309141}"/>
          </ac:spMkLst>
        </pc:spChg>
        <pc:spChg chg="mod">
          <ac:chgData name="Timo Mühlhaus" userId="1b6b3aba618dadac" providerId="LiveId" clId="{EE5ED40C-6744-4F89-A557-5DAC34049948}" dt="2020-09-14T11:51:26.313" v="3561" actId="1035"/>
          <ac:spMkLst>
            <pc:docMk/>
            <pc:sldMk cId="3903436656" sldId="529"/>
            <ac:spMk id="99" creationId="{54567F29-2E24-483D-918A-90FD31226F4E}"/>
          </ac:spMkLst>
        </pc:spChg>
        <pc:spChg chg="mod">
          <ac:chgData name="Timo Mühlhaus" userId="1b6b3aba618dadac" providerId="LiveId" clId="{EE5ED40C-6744-4F89-A557-5DAC34049948}" dt="2020-09-14T11:51:26.313" v="3561" actId="1035"/>
          <ac:spMkLst>
            <pc:docMk/>
            <pc:sldMk cId="3903436656" sldId="529"/>
            <ac:spMk id="100" creationId="{C26AEF7D-C589-4683-AC96-39D2B0C8B804}"/>
          </ac:spMkLst>
        </pc:spChg>
        <pc:spChg chg="mod">
          <ac:chgData name="Timo Mühlhaus" userId="1b6b3aba618dadac" providerId="LiveId" clId="{EE5ED40C-6744-4F89-A557-5DAC34049948}" dt="2020-09-14T11:51:26.313" v="3561" actId="1035"/>
          <ac:spMkLst>
            <pc:docMk/>
            <pc:sldMk cId="3903436656" sldId="529"/>
            <ac:spMk id="101" creationId="{4125D300-C94A-4289-9027-3A6F484CAA28}"/>
          </ac:spMkLst>
        </pc:spChg>
        <pc:spChg chg="add del mod topLvl">
          <ac:chgData name="Timo Mühlhaus" userId="1b6b3aba618dadac" providerId="LiveId" clId="{EE5ED40C-6744-4F89-A557-5DAC34049948}" dt="2020-09-14T12:02:02.448" v="3965" actId="1036"/>
          <ac:spMkLst>
            <pc:docMk/>
            <pc:sldMk cId="3903436656" sldId="529"/>
            <ac:spMk id="104" creationId="{EB54277A-9625-48F2-94F9-EEDBECACF815}"/>
          </ac:spMkLst>
        </pc:spChg>
        <pc:spChg chg="del mod">
          <ac:chgData name="Timo Mühlhaus" userId="1b6b3aba618dadac" providerId="LiveId" clId="{EE5ED40C-6744-4F89-A557-5DAC34049948}" dt="2020-09-14T11:47:39.800" v="3525" actId="478"/>
          <ac:spMkLst>
            <pc:docMk/>
            <pc:sldMk cId="3903436656" sldId="529"/>
            <ac:spMk id="105" creationId="{9D792FE9-A983-4C85-B5EB-A25F547168B1}"/>
          </ac:spMkLst>
        </pc:spChg>
        <pc:spChg chg="del mod topLvl">
          <ac:chgData name="Timo Mühlhaus" userId="1b6b3aba618dadac" providerId="LiveId" clId="{EE5ED40C-6744-4F89-A557-5DAC34049948}" dt="2020-09-14T11:47:43.230" v="3526" actId="478"/>
          <ac:spMkLst>
            <pc:docMk/>
            <pc:sldMk cId="3903436656" sldId="529"/>
            <ac:spMk id="106" creationId="{8D58A997-51DF-42EA-950D-AF26846F1755}"/>
          </ac:spMkLst>
        </pc:spChg>
        <pc:spChg chg="add mod">
          <ac:chgData name="Timo Mühlhaus" userId="1b6b3aba618dadac" providerId="LiveId" clId="{EE5ED40C-6744-4F89-A557-5DAC34049948}" dt="2020-09-14T12:02:02.448" v="3965" actId="1036"/>
          <ac:spMkLst>
            <pc:docMk/>
            <pc:sldMk cId="3903436656" sldId="529"/>
            <ac:spMk id="107" creationId="{C68ACAA6-4C40-4015-8BE9-5F34ECD96102}"/>
          </ac:spMkLst>
        </pc:spChg>
        <pc:spChg chg="add del mod">
          <ac:chgData name="Timo Mühlhaus" userId="1b6b3aba618dadac" providerId="LiveId" clId="{EE5ED40C-6744-4F89-A557-5DAC34049948}" dt="2020-09-14T11:50:49.759" v="3554" actId="478"/>
          <ac:spMkLst>
            <pc:docMk/>
            <pc:sldMk cId="3903436656" sldId="529"/>
            <ac:spMk id="108" creationId="{F003F03A-6036-43D9-8958-C98C02BFD689}"/>
          </ac:spMkLst>
        </pc:spChg>
        <pc:spChg chg="add del mod">
          <ac:chgData name="Timo Mühlhaus" userId="1b6b3aba618dadac" providerId="LiveId" clId="{EE5ED40C-6744-4F89-A557-5DAC34049948}" dt="2020-09-14T11:54:26.320" v="3810" actId="478"/>
          <ac:spMkLst>
            <pc:docMk/>
            <pc:sldMk cId="3903436656" sldId="529"/>
            <ac:spMk id="111" creationId="{C518D2B4-831A-4743-91B9-5CB7ED98E40A}"/>
          </ac:spMkLst>
        </pc:spChg>
        <pc:spChg chg="add del mod">
          <ac:chgData name="Timo Mühlhaus" userId="1b6b3aba618dadac" providerId="LiveId" clId="{EE5ED40C-6744-4F89-A557-5DAC34049948}" dt="2020-09-14T12:01:04.814" v="3918" actId="478"/>
          <ac:spMkLst>
            <pc:docMk/>
            <pc:sldMk cId="3903436656" sldId="529"/>
            <ac:spMk id="112" creationId="{268699D8-7ED6-47BD-9C9F-D3E3B2F25248}"/>
          </ac:spMkLst>
        </pc:spChg>
        <pc:spChg chg="add del mod">
          <ac:chgData name="Timo Mühlhaus" userId="1b6b3aba618dadac" providerId="LiveId" clId="{EE5ED40C-6744-4F89-A557-5DAC34049948}" dt="2020-09-14T12:01:48.766" v="3930" actId="478"/>
          <ac:spMkLst>
            <pc:docMk/>
            <pc:sldMk cId="3903436656" sldId="529"/>
            <ac:spMk id="113" creationId="{5DA98A6E-6709-4FBC-A0C2-C154FFAD925D}"/>
          </ac:spMkLst>
        </pc:spChg>
        <pc:spChg chg="add mod">
          <ac:chgData name="Timo Mühlhaus" userId="1b6b3aba618dadac" providerId="LiveId" clId="{EE5ED40C-6744-4F89-A557-5DAC34049948}" dt="2020-09-14T12:02:26.959" v="3996" actId="1035"/>
          <ac:spMkLst>
            <pc:docMk/>
            <pc:sldMk cId="3903436656" sldId="529"/>
            <ac:spMk id="114" creationId="{3AC980BC-C168-4099-9983-C58FBA155FD2}"/>
          </ac:spMkLst>
        </pc:spChg>
        <pc:spChg chg="add del mod">
          <ac:chgData name="Timo Mühlhaus" userId="1b6b3aba618dadac" providerId="LiveId" clId="{EE5ED40C-6744-4F89-A557-5DAC34049948}" dt="2020-09-14T12:01:04.814" v="3918" actId="478"/>
          <ac:spMkLst>
            <pc:docMk/>
            <pc:sldMk cId="3903436656" sldId="529"/>
            <ac:spMk id="115" creationId="{A8120BEE-D5A4-4C53-A277-33F8DF215E9B}"/>
          </ac:spMkLst>
        </pc:spChg>
        <pc:spChg chg="add mod">
          <ac:chgData name="Timo Mühlhaus" userId="1b6b3aba618dadac" providerId="LiveId" clId="{EE5ED40C-6744-4F89-A557-5DAC34049948}" dt="2020-09-14T12:02:22.936" v="3973" actId="1036"/>
          <ac:spMkLst>
            <pc:docMk/>
            <pc:sldMk cId="3903436656" sldId="529"/>
            <ac:spMk id="116" creationId="{73356CED-7BFA-4223-8666-C4E7E7ACC282}"/>
          </ac:spMkLst>
        </pc:spChg>
        <pc:grpChg chg="del">
          <ac:chgData name="Timo Mühlhaus" userId="1b6b3aba618dadac" providerId="LiveId" clId="{EE5ED40C-6744-4F89-A557-5DAC34049948}" dt="2020-09-14T11:39:24.832" v="3395" actId="478"/>
          <ac:grpSpMkLst>
            <pc:docMk/>
            <pc:sldMk cId="3903436656" sldId="529"/>
            <ac:grpSpMk id="13" creationId="{8E2535D4-F659-4600-8A4E-130D85476F80}"/>
          </ac:grpSpMkLst>
        </pc:grpChg>
        <pc:grpChg chg="del">
          <ac:chgData name="Timo Mühlhaus" userId="1b6b3aba618dadac" providerId="LiveId" clId="{EE5ED40C-6744-4F89-A557-5DAC34049948}" dt="2020-09-14T11:39:35.374" v="3398" actId="478"/>
          <ac:grpSpMkLst>
            <pc:docMk/>
            <pc:sldMk cId="3903436656" sldId="529"/>
            <ac:grpSpMk id="55" creationId="{B3A8793E-9ACD-47AB-89B0-3F406A289887}"/>
          </ac:grpSpMkLst>
        </pc:grpChg>
        <pc:grpChg chg="add del mod">
          <ac:chgData name="Timo Mühlhaus" userId="1b6b3aba618dadac" providerId="LiveId" clId="{EE5ED40C-6744-4F89-A557-5DAC34049948}" dt="2020-09-14T11:47:43.230" v="3526" actId="478"/>
          <ac:grpSpMkLst>
            <pc:docMk/>
            <pc:sldMk cId="3903436656" sldId="529"/>
            <ac:grpSpMk id="97" creationId="{63F0E000-2990-41A1-A948-7CBA7ABD8EC1}"/>
          </ac:grpSpMkLst>
        </pc:grpChg>
        <pc:grpChg chg="mod">
          <ac:chgData name="Timo Mühlhaus" userId="1b6b3aba618dadac" providerId="LiveId" clId="{EE5ED40C-6744-4F89-A557-5DAC34049948}" dt="2020-09-14T12:02:32.794" v="4022" actId="1035"/>
          <ac:grpSpMkLst>
            <pc:docMk/>
            <pc:sldMk cId="3903436656" sldId="529"/>
            <ac:grpSpMk id="98" creationId="{39926EA9-3FFC-4EB7-B51C-6AF7FBF8D6DB}"/>
          </ac:grpSpMkLst>
        </pc:grpChg>
        <pc:picChg chg="add mod">
          <ac:chgData name="Timo Mühlhaus" userId="1b6b3aba618dadac" providerId="LiveId" clId="{EE5ED40C-6744-4F89-A557-5DAC34049948}" dt="2020-09-14T12:02:02.448" v="3965" actId="1036"/>
          <ac:picMkLst>
            <pc:docMk/>
            <pc:sldMk cId="3903436656" sldId="529"/>
            <ac:picMk id="4" creationId="{3F830645-A6B9-4A4D-857A-FB7C6129464F}"/>
          </ac:picMkLst>
        </pc:picChg>
        <pc:picChg chg="del">
          <ac:chgData name="Timo Mühlhaus" userId="1b6b3aba618dadac" providerId="LiveId" clId="{EE5ED40C-6744-4F89-A557-5DAC34049948}" dt="2020-09-14T11:39:15.042" v="3394" actId="478"/>
          <ac:picMkLst>
            <pc:docMk/>
            <pc:sldMk cId="3903436656" sldId="529"/>
            <ac:picMk id="10" creationId="{95517C2C-FEC3-402D-83A8-4F49ABD30A42}"/>
          </ac:picMkLst>
        </pc:picChg>
        <pc:picChg chg="add del mod">
          <ac:chgData name="Timo Mühlhaus" userId="1b6b3aba618dadac" providerId="LiveId" clId="{EE5ED40C-6744-4F89-A557-5DAC34049948}" dt="2020-09-14T11:54:27.226" v="3811" actId="478"/>
          <ac:picMkLst>
            <pc:docMk/>
            <pc:sldMk cId="3903436656" sldId="529"/>
            <ac:picMk id="109" creationId="{AF93F870-D507-4EDC-AD48-5AC06584E5A0}"/>
          </ac:picMkLst>
        </pc:picChg>
        <pc:picChg chg="add del mod">
          <ac:chgData name="Timo Mühlhaus" userId="1b6b3aba618dadac" providerId="LiveId" clId="{EE5ED40C-6744-4F89-A557-5DAC34049948}" dt="2020-09-14T11:54:39.139" v="3845" actId="478"/>
          <ac:picMkLst>
            <pc:docMk/>
            <pc:sldMk cId="3903436656" sldId="529"/>
            <ac:picMk id="110" creationId="{89AAE163-D6F6-4398-9073-284C6BE001CA}"/>
          </ac:picMkLst>
        </pc:picChg>
        <pc:picChg chg="add mod">
          <ac:chgData name="Timo Mühlhaus" userId="1b6b3aba618dadac" providerId="LiveId" clId="{EE5ED40C-6744-4F89-A557-5DAC34049948}" dt="2020-09-14T12:02:02.448" v="3965" actId="1036"/>
          <ac:picMkLst>
            <pc:docMk/>
            <pc:sldMk cId="3903436656" sldId="529"/>
            <ac:picMk id="1026" creationId="{A71A23E7-D50C-4ACF-9A76-56427DC42B15}"/>
          </ac:picMkLst>
        </pc:picChg>
      </pc:sldChg>
      <pc:sldChg chg="new del">
        <pc:chgData name="Timo Mühlhaus" userId="1b6b3aba618dadac" providerId="LiveId" clId="{EE5ED40C-6744-4F89-A557-5DAC34049948}" dt="2020-09-14T11:07:38.350" v="3384" actId="47"/>
        <pc:sldMkLst>
          <pc:docMk/>
          <pc:sldMk cId="3719186120" sldId="530"/>
        </pc:sldMkLst>
      </pc:sldChg>
      <pc:sldChg chg="modSp add mod ord">
        <pc:chgData name="Timo Mühlhaus" userId="1b6b3aba618dadac" providerId="LiveId" clId="{EE5ED40C-6744-4F89-A557-5DAC34049948}" dt="2020-09-14T11:07:43.406" v="3392" actId="20577"/>
        <pc:sldMkLst>
          <pc:docMk/>
          <pc:sldMk cId="4019000679" sldId="531"/>
        </pc:sldMkLst>
        <pc:spChg chg="mod">
          <ac:chgData name="Timo Mühlhaus" userId="1b6b3aba618dadac" providerId="LiveId" clId="{EE5ED40C-6744-4F89-A557-5DAC34049948}" dt="2020-09-14T11:07:43.406" v="3392" actId="20577"/>
          <ac:spMkLst>
            <pc:docMk/>
            <pc:sldMk cId="4019000679" sldId="531"/>
            <ac:spMk id="4" creationId="{5045E671-7467-4FA4-8095-085EA8A609D0}"/>
          </ac:spMkLst>
        </pc:spChg>
      </pc:sldChg>
      <pc:sldChg chg="new">
        <pc:chgData name="Timo Mühlhaus" userId="1b6b3aba618dadac" providerId="LiveId" clId="{EE5ED40C-6744-4F89-A557-5DAC34049948}" dt="2020-09-16T06:51:02.403" v="4024" actId="680"/>
        <pc:sldMkLst>
          <pc:docMk/>
          <pc:sldMk cId="4170409339" sldId="532"/>
        </pc:sldMkLst>
      </pc:sldChg>
      <pc:sldChg chg="addSp delSp modSp new del mod">
        <pc:chgData name="Timo Mühlhaus" userId="1b6b3aba618dadac" providerId="LiveId" clId="{EE5ED40C-6744-4F89-A557-5DAC34049948}" dt="2020-09-17T06:43:38.307" v="5704" actId="47"/>
        <pc:sldMkLst>
          <pc:docMk/>
          <pc:sldMk cId="4088670014" sldId="533"/>
        </pc:sldMkLst>
        <pc:spChg chg="del">
          <ac:chgData name="Timo Mühlhaus" userId="1b6b3aba618dadac" providerId="LiveId" clId="{EE5ED40C-6744-4F89-A557-5DAC34049948}" dt="2020-09-16T06:51:07.718" v="4026" actId="478"/>
          <ac:spMkLst>
            <pc:docMk/>
            <pc:sldMk cId="4088670014" sldId="533"/>
            <ac:spMk id="2" creationId="{82F193C2-FD4B-47FF-A2AD-B81F122B7B66}"/>
          </ac:spMkLst>
        </pc:spChg>
        <pc:spChg chg="del">
          <ac:chgData name="Timo Mühlhaus" userId="1b6b3aba618dadac" providerId="LiveId" clId="{EE5ED40C-6744-4F89-A557-5DAC34049948}" dt="2020-09-16T06:51:07.718" v="4026" actId="478"/>
          <ac:spMkLst>
            <pc:docMk/>
            <pc:sldMk cId="4088670014" sldId="533"/>
            <ac:spMk id="3" creationId="{8E3A6207-55C3-4295-B9FF-2330DD06BD93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4" creationId="{6BC06246-310C-4531-B87D-F4A09CD1EBB3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5" creationId="{412F7AC4-263D-4B08-81EB-640A06682930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6" creationId="{13EBC858-B8F2-4399-AC82-E7D93E8D662D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7" creationId="{844903FF-4BCB-46CF-8BB7-2D9E7F56B773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8" creationId="{A23EBC0F-AE79-423D-A29C-6D82590FC163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9" creationId="{C75D4369-00E1-4D6B-AB46-3075734653DD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11" creationId="{F2598E09-960B-4BB8-8220-FEA57FDB2DCA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13" creationId="{7382E3BB-6C06-4B20-9FA6-0207F64C1205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14" creationId="{17F6A80A-3E4B-41BF-9AC7-4C3BA481B037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19" creationId="{5B6C103B-5439-4750-B719-726677574CA8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20" creationId="{B62871EC-21D5-48F5-80F1-FD8BB3AF0181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21" creationId="{03B0369C-8C85-4B2B-9CBD-D8D62F5E16A0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23" creationId="{40DCD719-CCAF-4A23-BA68-EFC58B6EB5B2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26" creationId="{23ABF35B-9C8D-483B-A6FA-03523880B5DD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28" creationId="{826BC8B9-501A-47D9-9429-89EA02FE656B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30" creationId="{B04EB4FC-DB1F-46AF-8624-ED867783A1A7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32" creationId="{BD36E3E9-6D96-4935-92DE-F0A251CE88EE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34" creationId="{E2393F97-E25B-4D68-99C7-4130B920C70E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35" creationId="{9BFDC638-BF65-4063-B089-1D9CA45C67E0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36" creationId="{F4BBCD9D-9AAA-4D79-9F33-275C710D313B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37" creationId="{2D8F1947-13FF-4E35-91CA-A90BB6D27D2E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38" creationId="{78F13E9F-1E56-46CB-8E18-66F00254734F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39" creationId="{141C5096-29D8-410F-B5AB-FE41498501CF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40" creationId="{04164659-E213-4F92-8B26-57251075536B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41" creationId="{C5A27080-AD40-4D96-9145-74C7103C13D5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42" creationId="{2801ABFA-209C-4824-BEED-1A66FF4A57CC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49" creationId="{909AD098-6FC0-4A86-BEE6-0944E1325619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50" creationId="{880A5167-DFEA-4BD0-93A7-85AA70FFB6B9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51" creationId="{1C96C288-0CC8-4570-8BDF-0EB74A702BB1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53" creationId="{90744DFA-F726-4225-B987-74E15AB16FC1}"/>
          </ac:spMkLst>
        </pc:spChg>
        <pc:spChg chg="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56" creationId="{A35F4A5E-F75C-4DC6-87CB-0AB94CA6AED0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60" creationId="{E6A79C71-3A84-4D88-9271-98AEB2FF1023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61" creationId="{41A1E4ED-3316-4D5B-AB32-1F8E5D1655F2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65" creationId="{7464921D-9690-49AF-83EE-6D5CE9858B47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66" creationId="{1421884F-63C7-4D6E-9D8F-899760992839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67" creationId="{45000C0F-4CB7-4B82-AA9E-A4FFD84DA5A7}"/>
          </ac:spMkLst>
        </pc:spChg>
        <pc:spChg chg="add mod">
          <ac:chgData name="Timo Mühlhaus" userId="1b6b3aba618dadac" providerId="LiveId" clId="{EE5ED40C-6744-4F89-A557-5DAC34049948}" dt="2020-09-16T06:52:11.829" v="4027"/>
          <ac:spMkLst>
            <pc:docMk/>
            <pc:sldMk cId="4088670014" sldId="533"/>
            <ac:spMk id="68" creationId="{96EB8811-342E-4020-849C-291C9E00308E}"/>
          </ac:spMkLst>
        </pc:spChg>
        <pc:grpChg chg="add mod">
          <ac:chgData name="Timo Mühlhaus" userId="1b6b3aba618dadac" providerId="LiveId" clId="{EE5ED40C-6744-4F89-A557-5DAC34049948}" dt="2020-09-16T06:52:11.829" v="4027"/>
          <ac:grpSpMkLst>
            <pc:docMk/>
            <pc:sldMk cId="4088670014" sldId="533"/>
            <ac:grpSpMk id="10" creationId="{7D3DAAB3-0D4D-45E5-8E02-16B27FFFC300}"/>
          </ac:grpSpMkLst>
        </pc:grpChg>
        <pc:grpChg chg="mod">
          <ac:chgData name="Timo Mühlhaus" userId="1b6b3aba618dadac" providerId="LiveId" clId="{EE5ED40C-6744-4F89-A557-5DAC34049948}" dt="2020-09-16T06:52:11.829" v="4027"/>
          <ac:grpSpMkLst>
            <pc:docMk/>
            <pc:sldMk cId="4088670014" sldId="533"/>
            <ac:grpSpMk id="12" creationId="{36C4E413-B150-4BDE-8320-73B26B76596B}"/>
          </ac:grpSpMkLst>
        </pc:grpChg>
        <pc:grpChg chg="mod">
          <ac:chgData name="Timo Mühlhaus" userId="1b6b3aba618dadac" providerId="LiveId" clId="{EE5ED40C-6744-4F89-A557-5DAC34049948}" dt="2020-09-16T06:52:11.829" v="4027"/>
          <ac:grpSpMkLst>
            <pc:docMk/>
            <pc:sldMk cId="4088670014" sldId="533"/>
            <ac:grpSpMk id="16" creationId="{9E507E6F-59FC-40DC-9064-204E92C3E67D}"/>
          </ac:grpSpMkLst>
        </pc:grpChg>
        <pc:grpChg chg="add mod">
          <ac:chgData name="Timo Mühlhaus" userId="1b6b3aba618dadac" providerId="LiveId" clId="{EE5ED40C-6744-4F89-A557-5DAC34049948}" dt="2020-09-16T06:52:11.829" v="4027"/>
          <ac:grpSpMkLst>
            <pc:docMk/>
            <pc:sldMk cId="4088670014" sldId="533"/>
            <ac:grpSpMk id="22" creationId="{B5AE9E35-7613-44BE-81C0-8E317AA440CA}"/>
          </ac:grpSpMkLst>
        </pc:grpChg>
        <pc:grpChg chg="add mod">
          <ac:chgData name="Timo Mühlhaus" userId="1b6b3aba618dadac" providerId="LiveId" clId="{EE5ED40C-6744-4F89-A557-5DAC34049948}" dt="2020-09-16T06:52:11.829" v="4027"/>
          <ac:grpSpMkLst>
            <pc:docMk/>
            <pc:sldMk cId="4088670014" sldId="533"/>
            <ac:grpSpMk id="25" creationId="{6E8BE3EB-BE58-4736-B33D-5119C7715945}"/>
          </ac:grpSpMkLst>
        </pc:grpChg>
        <pc:grpChg chg="add mod">
          <ac:chgData name="Timo Mühlhaus" userId="1b6b3aba618dadac" providerId="LiveId" clId="{EE5ED40C-6744-4F89-A557-5DAC34049948}" dt="2020-09-16T06:52:11.829" v="4027"/>
          <ac:grpSpMkLst>
            <pc:docMk/>
            <pc:sldMk cId="4088670014" sldId="533"/>
            <ac:grpSpMk id="29" creationId="{07C2D1F0-BA20-491A-B90A-66743A60F2DA}"/>
          </ac:grpSpMkLst>
        </pc:grpChg>
        <pc:grpChg chg="add mod">
          <ac:chgData name="Timo Mühlhaus" userId="1b6b3aba618dadac" providerId="LiveId" clId="{EE5ED40C-6744-4F89-A557-5DAC34049948}" dt="2020-09-16T06:52:11.829" v="4027"/>
          <ac:grpSpMkLst>
            <pc:docMk/>
            <pc:sldMk cId="4088670014" sldId="533"/>
            <ac:grpSpMk id="33" creationId="{BF32E218-FB17-4320-8140-4B6EB8EDA7D3}"/>
          </ac:grpSpMkLst>
        </pc:grpChg>
        <pc:grpChg chg="add mod">
          <ac:chgData name="Timo Mühlhaus" userId="1b6b3aba618dadac" providerId="LiveId" clId="{EE5ED40C-6744-4F89-A557-5DAC34049948}" dt="2020-09-16T06:52:11.829" v="4027"/>
          <ac:grpSpMkLst>
            <pc:docMk/>
            <pc:sldMk cId="4088670014" sldId="533"/>
            <ac:grpSpMk id="55" creationId="{F663B1D8-D7EF-4099-91BF-BC25E96F5014}"/>
          </ac:grpSpMkLst>
        </pc:grpChg>
        <pc:picChg chg="mod">
          <ac:chgData name="Timo Mühlhaus" userId="1b6b3aba618dadac" providerId="LiveId" clId="{EE5ED40C-6744-4F89-A557-5DAC34049948}" dt="2020-09-16T06:52:11.829" v="4027"/>
          <ac:picMkLst>
            <pc:docMk/>
            <pc:sldMk cId="4088670014" sldId="533"/>
            <ac:picMk id="15" creationId="{3E9C72EC-B57F-4A3B-9DBA-B9AB08809510}"/>
          </ac:picMkLst>
        </pc:picChg>
        <pc:picChg chg="mod">
          <ac:chgData name="Timo Mühlhaus" userId="1b6b3aba618dadac" providerId="LiveId" clId="{EE5ED40C-6744-4F89-A557-5DAC34049948}" dt="2020-09-16T06:52:11.829" v="4027"/>
          <ac:picMkLst>
            <pc:docMk/>
            <pc:sldMk cId="4088670014" sldId="533"/>
            <ac:picMk id="24" creationId="{D08B679E-7B9F-4479-B91C-0EA45EA1F1B2}"/>
          </ac:picMkLst>
        </pc:picChg>
        <pc:picChg chg="mod">
          <ac:chgData name="Timo Mühlhaus" userId="1b6b3aba618dadac" providerId="LiveId" clId="{EE5ED40C-6744-4F89-A557-5DAC34049948}" dt="2020-09-16T06:52:11.829" v="4027"/>
          <ac:picMkLst>
            <pc:docMk/>
            <pc:sldMk cId="4088670014" sldId="533"/>
            <ac:picMk id="27" creationId="{6CD5F610-2B05-4B4E-8ECF-29E8917EBFC4}"/>
          </ac:picMkLst>
        </pc:picChg>
        <pc:picChg chg="mod">
          <ac:chgData name="Timo Mühlhaus" userId="1b6b3aba618dadac" providerId="LiveId" clId="{EE5ED40C-6744-4F89-A557-5DAC34049948}" dt="2020-09-16T06:52:11.829" v="4027"/>
          <ac:picMkLst>
            <pc:docMk/>
            <pc:sldMk cId="4088670014" sldId="533"/>
            <ac:picMk id="31" creationId="{2BFDCBA8-D0D9-4C21-9AA1-27FD4A7D729D}"/>
          </ac:picMkLst>
        </pc:picChg>
        <pc:picChg chg="add mod">
          <ac:chgData name="Timo Mühlhaus" userId="1b6b3aba618dadac" providerId="LiveId" clId="{EE5ED40C-6744-4F89-A557-5DAC34049948}" dt="2020-09-16T06:52:11.829" v="4027"/>
          <ac:picMkLst>
            <pc:docMk/>
            <pc:sldMk cId="4088670014" sldId="533"/>
            <ac:picMk id="54" creationId="{B392EE0A-8E2D-4DBB-921E-35D7C3EEFE4E}"/>
          </ac:picMkLst>
        </pc:picChg>
        <pc:picChg chg="mod">
          <ac:chgData name="Timo Mühlhaus" userId="1b6b3aba618dadac" providerId="LiveId" clId="{EE5ED40C-6744-4F89-A557-5DAC34049948}" dt="2020-09-16T06:52:11.829" v="4027"/>
          <ac:picMkLst>
            <pc:docMk/>
            <pc:sldMk cId="4088670014" sldId="533"/>
            <ac:picMk id="57" creationId="{83003963-FF36-4F20-B34A-A5DEC7429355}"/>
          </ac:picMkLst>
        </pc:picChg>
        <pc:picChg chg="add mod">
          <ac:chgData name="Timo Mühlhaus" userId="1b6b3aba618dadac" providerId="LiveId" clId="{EE5ED40C-6744-4F89-A557-5DAC34049948}" dt="2020-09-16T06:52:11.829" v="4027"/>
          <ac:picMkLst>
            <pc:docMk/>
            <pc:sldMk cId="4088670014" sldId="533"/>
            <ac:picMk id="58" creationId="{468CFD57-DC1E-4073-8D4A-D754D600DC70}"/>
          </ac:picMkLst>
        </pc:picChg>
        <pc:picChg chg="add mod">
          <ac:chgData name="Timo Mühlhaus" userId="1b6b3aba618dadac" providerId="LiveId" clId="{EE5ED40C-6744-4F89-A557-5DAC34049948}" dt="2020-09-16T06:52:11.829" v="4027"/>
          <ac:picMkLst>
            <pc:docMk/>
            <pc:sldMk cId="4088670014" sldId="533"/>
            <ac:picMk id="59" creationId="{C99C2526-FC40-4E9C-9593-BE7C1359A63F}"/>
          </ac:picMkLst>
        </pc:picChg>
        <pc:cxnChg chg="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17" creationId="{D28DB297-44C6-4F7B-92FD-D7217FBCD455}"/>
          </ac:cxnSpMkLst>
        </pc:cxnChg>
        <pc:cxnChg chg="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18" creationId="{2305B09F-4075-4482-BDE6-836E206C13F8}"/>
          </ac:cxnSpMkLst>
        </pc:cxnChg>
        <pc:cxnChg chg="add 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43" creationId="{DF1EB31B-5592-4443-8DF6-DA9E17BB929E}"/>
          </ac:cxnSpMkLst>
        </pc:cxnChg>
        <pc:cxnChg chg="add 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44" creationId="{1B5DDD48-47C7-4839-8046-0E6CAD9CBB37}"/>
          </ac:cxnSpMkLst>
        </pc:cxnChg>
        <pc:cxnChg chg="add 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45" creationId="{6BAAD3E4-7AFD-4881-BAD8-0C0BC8C9AC2A}"/>
          </ac:cxnSpMkLst>
        </pc:cxnChg>
        <pc:cxnChg chg="add 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46" creationId="{89B60A5C-AD0B-4A29-8D3B-20565CB0153A}"/>
          </ac:cxnSpMkLst>
        </pc:cxnChg>
        <pc:cxnChg chg="add 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47" creationId="{86A443CE-991D-4CB7-96AE-453F1ACB94DF}"/>
          </ac:cxnSpMkLst>
        </pc:cxnChg>
        <pc:cxnChg chg="add 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48" creationId="{BC0C1C5C-D5DD-4F54-AFD5-2052C59F8007}"/>
          </ac:cxnSpMkLst>
        </pc:cxnChg>
        <pc:cxnChg chg="add 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52" creationId="{8AFFB637-8EB5-43B5-B890-7FFB7E754059}"/>
          </ac:cxnSpMkLst>
        </pc:cxnChg>
        <pc:cxnChg chg="add 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62" creationId="{47070B79-D372-4137-800D-A8DF64D63226}"/>
          </ac:cxnSpMkLst>
        </pc:cxnChg>
        <pc:cxnChg chg="add 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63" creationId="{08EB824F-5386-44AB-A78F-CF38116EDE90}"/>
          </ac:cxnSpMkLst>
        </pc:cxnChg>
        <pc:cxnChg chg="add mod">
          <ac:chgData name="Timo Mühlhaus" userId="1b6b3aba618dadac" providerId="LiveId" clId="{EE5ED40C-6744-4F89-A557-5DAC34049948}" dt="2020-09-16T06:52:11.829" v="4027"/>
          <ac:cxnSpMkLst>
            <pc:docMk/>
            <pc:sldMk cId="4088670014" sldId="533"/>
            <ac:cxnSpMk id="64" creationId="{908246DC-2432-421F-8E25-D9964C1DFF7B}"/>
          </ac:cxnSpMkLst>
        </pc:cxnChg>
      </pc:sldChg>
      <pc:sldChg chg="addSp delSp modSp add del mod">
        <pc:chgData name="Timo Mühlhaus" userId="1b6b3aba618dadac" providerId="LiveId" clId="{EE5ED40C-6744-4F89-A557-5DAC34049948}" dt="2020-09-17T06:43:38.307" v="5704" actId="47"/>
        <pc:sldMkLst>
          <pc:docMk/>
          <pc:sldMk cId="2816431496" sldId="534"/>
        </pc:sldMkLst>
        <pc:spChg chg="del">
          <ac:chgData name="Timo Mühlhaus" userId="1b6b3aba618dadac" providerId="LiveId" clId="{EE5ED40C-6744-4F89-A557-5DAC34049948}" dt="2020-09-16T06:53:22.563" v="4039" actId="478"/>
          <ac:spMkLst>
            <pc:docMk/>
            <pc:sldMk cId="2816431496" sldId="534"/>
            <ac:spMk id="4" creationId="{6BC06246-310C-4531-B87D-F4A09CD1EBB3}"/>
          </ac:spMkLst>
        </pc:spChg>
        <pc:spChg chg="del">
          <ac:chgData name="Timo Mühlhaus" userId="1b6b3aba618dadac" providerId="LiveId" clId="{EE5ED40C-6744-4F89-A557-5DAC34049948}" dt="2020-09-16T06:53:21.261" v="4038" actId="478"/>
          <ac:spMkLst>
            <pc:docMk/>
            <pc:sldMk cId="2816431496" sldId="534"/>
            <ac:spMk id="5" creationId="{412F7AC4-263D-4B08-81EB-640A06682930}"/>
          </ac:spMkLst>
        </pc:spChg>
        <pc:spChg chg="add del mod">
          <ac:chgData name="Timo Mühlhaus" userId="1b6b3aba618dadac" providerId="LiveId" clId="{EE5ED40C-6744-4F89-A557-5DAC34049948}" dt="2020-09-16T07:41:20.596" v="4205" actId="478"/>
          <ac:spMkLst>
            <pc:docMk/>
            <pc:sldMk cId="2816431496" sldId="534"/>
            <ac:spMk id="6" creationId="{0770FFBA-EDF7-4638-BDDB-A4975EF5CE15}"/>
          </ac:spMkLst>
        </pc:spChg>
        <pc:spChg chg="del mod topLvl">
          <ac:chgData name="Timo Mühlhaus" userId="1b6b3aba618dadac" providerId="LiveId" clId="{EE5ED40C-6744-4F89-A557-5DAC34049948}" dt="2020-09-16T06:57:34.038" v="4066" actId="478"/>
          <ac:spMkLst>
            <pc:docMk/>
            <pc:sldMk cId="2816431496" sldId="534"/>
            <ac:spMk id="6" creationId="{13EBC858-B8F2-4399-AC82-E7D93E8D662D}"/>
          </ac:spMkLst>
        </pc:spChg>
        <pc:spChg chg="mod topLvl">
          <ac:chgData name="Timo Mühlhaus" userId="1b6b3aba618dadac" providerId="LiveId" clId="{EE5ED40C-6744-4F89-A557-5DAC34049948}" dt="2020-09-16T07:09:59.222" v="4191" actId="1076"/>
          <ac:spMkLst>
            <pc:docMk/>
            <pc:sldMk cId="2816431496" sldId="534"/>
            <ac:spMk id="7" creationId="{844903FF-4BCB-46CF-8BB7-2D9E7F56B773}"/>
          </ac:spMkLst>
        </pc:spChg>
        <pc:spChg chg="del">
          <ac:chgData name="Timo Mühlhaus" userId="1b6b3aba618dadac" providerId="LiveId" clId="{EE5ED40C-6744-4F89-A557-5DAC34049948}" dt="2020-09-16T06:52:39.862" v="4031" actId="478"/>
          <ac:spMkLst>
            <pc:docMk/>
            <pc:sldMk cId="2816431496" sldId="534"/>
            <ac:spMk id="8" creationId="{A23EBC0F-AE79-423D-A29C-6D82590FC163}"/>
          </ac:spMkLst>
        </pc:spChg>
        <pc:spChg chg="add mod">
          <ac:chgData name="Timo Mühlhaus" userId="1b6b3aba618dadac" providerId="LiveId" clId="{EE5ED40C-6744-4F89-A557-5DAC34049948}" dt="2020-09-16T07:41:35.650" v="4207" actId="1076"/>
          <ac:spMkLst>
            <pc:docMk/>
            <pc:sldMk cId="2816431496" sldId="534"/>
            <ac:spMk id="8" creationId="{B3C389FA-07C6-44C3-A089-C58B29AF51BF}"/>
          </ac:spMkLst>
        </pc:spChg>
        <pc:spChg chg="del">
          <ac:chgData name="Timo Mühlhaus" userId="1b6b3aba618dadac" providerId="LiveId" clId="{EE5ED40C-6744-4F89-A557-5DAC34049948}" dt="2020-09-16T06:52:45.049" v="4034" actId="478"/>
          <ac:spMkLst>
            <pc:docMk/>
            <pc:sldMk cId="2816431496" sldId="534"/>
            <ac:spMk id="9" creationId="{C75D4369-00E1-4D6B-AB46-3075734653DD}"/>
          </ac:spMkLst>
        </pc:spChg>
        <pc:spChg chg="mod">
          <ac:chgData name="Timo Mühlhaus" userId="1b6b3aba618dadac" providerId="LiveId" clId="{EE5ED40C-6744-4F89-A557-5DAC34049948}" dt="2020-09-16T06:57:38.742" v="4067" actId="165"/>
          <ac:spMkLst>
            <pc:docMk/>
            <pc:sldMk cId="2816431496" sldId="534"/>
            <ac:spMk id="23" creationId="{40DCD719-CCAF-4A23-BA68-EFC58B6EB5B2}"/>
          </ac:spMkLst>
        </pc:spChg>
        <pc:spChg chg="mod">
          <ac:chgData name="Timo Mühlhaus" userId="1b6b3aba618dadac" providerId="LiveId" clId="{EE5ED40C-6744-4F89-A557-5DAC34049948}" dt="2020-09-16T06:57:14.923" v="4061" actId="165"/>
          <ac:spMkLst>
            <pc:docMk/>
            <pc:sldMk cId="2816431496" sldId="534"/>
            <ac:spMk id="26" creationId="{23ABF35B-9C8D-483B-A6FA-03523880B5DD}"/>
          </ac:spMkLst>
        </pc:spChg>
        <pc:spChg chg="mod topLvl">
          <ac:chgData name="Timo Mühlhaus" userId="1b6b3aba618dadac" providerId="LiveId" clId="{EE5ED40C-6744-4F89-A557-5DAC34049948}" dt="2020-09-16T06:57:22.049" v="4063" actId="164"/>
          <ac:spMkLst>
            <pc:docMk/>
            <pc:sldMk cId="2816431496" sldId="534"/>
            <ac:spMk id="28" creationId="{826BC8B9-501A-47D9-9429-89EA02FE656B}"/>
          </ac:spMkLst>
        </pc:spChg>
        <pc:spChg chg="mod">
          <ac:chgData name="Timo Mühlhaus" userId="1b6b3aba618dadac" providerId="LiveId" clId="{EE5ED40C-6744-4F89-A557-5DAC34049948}" dt="2020-09-16T06:57:38.742" v="4067" actId="165"/>
          <ac:spMkLst>
            <pc:docMk/>
            <pc:sldMk cId="2816431496" sldId="534"/>
            <ac:spMk id="30" creationId="{B04EB4FC-DB1F-46AF-8624-ED867783A1A7}"/>
          </ac:spMkLst>
        </pc:spChg>
        <pc:spChg chg="mod topLvl">
          <ac:chgData name="Timo Mühlhaus" userId="1b6b3aba618dadac" providerId="LiveId" clId="{EE5ED40C-6744-4F89-A557-5DAC34049948}" dt="2020-09-16T06:57:26.069" v="4064" actId="164"/>
          <ac:spMkLst>
            <pc:docMk/>
            <pc:sldMk cId="2816431496" sldId="534"/>
            <ac:spMk id="32" creationId="{BD36E3E9-6D96-4935-92DE-F0A251CE88EE}"/>
          </ac:spMkLst>
        </pc:spChg>
        <pc:spChg chg="mod">
          <ac:chgData name="Timo Mühlhaus" userId="1b6b3aba618dadac" providerId="LiveId" clId="{EE5ED40C-6744-4F89-A557-5DAC34049948}" dt="2020-09-16T06:57:14.923" v="4061" actId="165"/>
          <ac:spMkLst>
            <pc:docMk/>
            <pc:sldMk cId="2816431496" sldId="534"/>
            <ac:spMk id="34" creationId="{E2393F97-E25B-4D68-99C7-4130B920C70E}"/>
          </ac:spMkLst>
        </pc:spChg>
        <pc:spChg chg="mod">
          <ac:chgData name="Timo Mühlhaus" userId="1b6b3aba618dadac" providerId="LiveId" clId="{EE5ED40C-6744-4F89-A557-5DAC34049948}" dt="2020-09-16T06:57:14.923" v="4061" actId="165"/>
          <ac:spMkLst>
            <pc:docMk/>
            <pc:sldMk cId="2816431496" sldId="534"/>
            <ac:spMk id="35" creationId="{9BFDC638-BF65-4063-B089-1D9CA45C67E0}"/>
          </ac:spMkLst>
        </pc:spChg>
        <pc:spChg chg="mod">
          <ac:chgData name="Timo Mühlhaus" userId="1b6b3aba618dadac" providerId="LiveId" clId="{EE5ED40C-6744-4F89-A557-5DAC34049948}" dt="2020-09-16T06:57:14.923" v="4061" actId="165"/>
          <ac:spMkLst>
            <pc:docMk/>
            <pc:sldMk cId="2816431496" sldId="534"/>
            <ac:spMk id="36" creationId="{F4BBCD9D-9AAA-4D79-9F33-275C710D313B}"/>
          </ac:spMkLst>
        </pc:spChg>
        <pc:spChg chg="mod">
          <ac:chgData name="Timo Mühlhaus" userId="1b6b3aba618dadac" providerId="LiveId" clId="{EE5ED40C-6744-4F89-A557-5DAC34049948}" dt="2020-09-16T06:57:14.923" v="4061" actId="165"/>
          <ac:spMkLst>
            <pc:docMk/>
            <pc:sldMk cId="2816431496" sldId="534"/>
            <ac:spMk id="37" creationId="{2D8F1947-13FF-4E35-91CA-A90BB6D27D2E}"/>
          </ac:spMkLst>
        </pc:spChg>
        <pc:spChg chg="mod">
          <ac:chgData name="Timo Mühlhaus" userId="1b6b3aba618dadac" providerId="LiveId" clId="{EE5ED40C-6744-4F89-A557-5DAC34049948}" dt="2020-09-16T06:57:14.923" v="4061" actId="165"/>
          <ac:spMkLst>
            <pc:docMk/>
            <pc:sldMk cId="2816431496" sldId="534"/>
            <ac:spMk id="38" creationId="{78F13E9F-1E56-46CB-8E18-66F00254734F}"/>
          </ac:spMkLst>
        </pc:spChg>
        <pc:spChg chg="mod">
          <ac:chgData name="Timo Mühlhaus" userId="1b6b3aba618dadac" providerId="LiveId" clId="{EE5ED40C-6744-4F89-A557-5DAC34049948}" dt="2020-09-16T06:57:14.923" v="4061" actId="165"/>
          <ac:spMkLst>
            <pc:docMk/>
            <pc:sldMk cId="2816431496" sldId="534"/>
            <ac:spMk id="39" creationId="{141C5096-29D8-410F-B5AB-FE41498501CF}"/>
          </ac:spMkLst>
        </pc:spChg>
        <pc:spChg chg="mod">
          <ac:chgData name="Timo Mühlhaus" userId="1b6b3aba618dadac" providerId="LiveId" clId="{EE5ED40C-6744-4F89-A557-5DAC34049948}" dt="2020-09-16T06:57:14.923" v="4061" actId="165"/>
          <ac:spMkLst>
            <pc:docMk/>
            <pc:sldMk cId="2816431496" sldId="534"/>
            <ac:spMk id="40" creationId="{04164659-E213-4F92-8B26-57251075536B}"/>
          </ac:spMkLst>
        </pc:spChg>
        <pc:spChg chg="mod">
          <ac:chgData name="Timo Mühlhaus" userId="1b6b3aba618dadac" providerId="LiveId" clId="{EE5ED40C-6744-4F89-A557-5DAC34049948}" dt="2020-09-16T06:57:14.923" v="4061" actId="165"/>
          <ac:spMkLst>
            <pc:docMk/>
            <pc:sldMk cId="2816431496" sldId="534"/>
            <ac:spMk id="41" creationId="{C5A27080-AD40-4D96-9145-74C7103C13D5}"/>
          </ac:spMkLst>
        </pc:spChg>
        <pc:spChg chg="mod">
          <ac:chgData name="Timo Mühlhaus" userId="1b6b3aba618dadac" providerId="LiveId" clId="{EE5ED40C-6744-4F89-A557-5DAC34049948}" dt="2020-09-16T06:57:14.923" v="4061" actId="165"/>
          <ac:spMkLst>
            <pc:docMk/>
            <pc:sldMk cId="2816431496" sldId="534"/>
            <ac:spMk id="42" creationId="{2801ABFA-209C-4824-BEED-1A66FF4A57CC}"/>
          </ac:spMkLst>
        </pc:spChg>
        <pc:spChg chg="del">
          <ac:chgData name="Timo Mühlhaus" userId="1b6b3aba618dadac" providerId="LiveId" clId="{EE5ED40C-6744-4F89-A557-5DAC34049948}" dt="2020-09-16T06:52:45.049" v="4034" actId="478"/>
          <ac:spMkLst>
            <pc:docMk/>
            <pc:sldMk cId="2816431496" sldId="534"/>
            <ac:spMk id="49" creationId="{909AD098-6FC0-4A86-BEE6-0944E1325619}"/>
          </ac:spMkLst>
        </pc:spChg>
        <pc:spChg chg="del">
          <ac:chgData name="Timo Mühlhaus" userId="1b6b3aba618dadac" providerId="LiveId" clId="{EE5ED40C-6744-4F89-A557-5DAC34049948}" dt="2020-09-16T06:52:39.862" v="4031" actId="478"/>
          <ac:spMkLst>
            <pc:docMk/>
            <pc:sldMk cId="2816431496" sldId="534"/>
            <ac:spMk id="50" creationId="{880A5167-DFEA-4BD0-93A7-85AA70FFB6B9}"/>
          </ac:spMkLst>
        </pc:spChg>
        <pc:spChg chg="del">
          <ac:chgData name="Timo Mühlhaus" userId="1b6b3aba618dadac" providerId="LiveId" clId="{EE5ED40C-6744-4F89-A557-5DAC34049948}" dt="2020-09-16T06:52:36.770" v="4029" actId="478"/>
          <ac:spMkLst>
            <pc:docMk/>
            <pc:sldMk cId="2816431496" sldId="534"/>
            <ac:spMk id="51" creationId="{1C96C288-0CC8-4570-8BDF-0EB74A702BB1}"/>
          </ac:spMkLst>
        </pc:spChg>
        <pc:spChg chg="del">
          <ac:chgData name="Timo Mühlhaus" userId="1b6b3aba618dadac" providerId="LiveId" clId="{EE5ED40C-6744-4F89-A557-5DAC34049948}" dt="2020-09-16T06:52:36.770" v="4029" actId="478"/>
          <ac:spMkLst>
            <pc:docMk/>
            <pc:sldMk cId="2816431496" sldId="534"/>
            <ac:spMk id="53" creationId="{90744DFA-F726-4225-B987-74E15AB16FC1}"/>
          </ac:spMkLst>
        </pc:spChg>
        <pc:spChg chg="mod">
          <ac:chgData name="Timo Mühlhaus" userId="1b6b3aba618dadac" providerId="LiveId" clId="{EE5ED40C-6744-4F89-A557-5DAC34049948}" dt="2020-09-16T06:57:38.742" v="4067" actId="165"/>
          <ac:spMkLst>
            <pc:docMk/>
            <pc:sldMk cId="2816431496" sldId="534"/>
            <ac:spMk id="56" creationId="{A35F4A5E-F75C-4DC6-87CB-0AB94CA6AED0}"/>
          </ac:spMkLst>
        </pc:spChg>
        <pc:spChg chg="del">
          <ac:chgData name="Timo Mühlhaus" userId="1b6b3aba618dadac" providerId="LiveId" clId="{EE5ED40C-6744-4F89-A557-5DAC34049948}" dt="2020-09-16T06:52:46.399" v="4035" actId="478"/>
          <ac:spMkLst>
            <pc:docMk/>
            <pc:sldMk cId="2816431496" sldId="534"/>
            <ac:spMk id="60" creationId="{E6A79C71-3A84-4D88-9271-98AEB2FF1023}"/>
          </ac:spMkLst>
        </pc:spChg>
        <pc:spChg chg="del">
          <ac:chgData name="Timo Mühlhaus" userId="1b6b3aba618dadac" providerId="LiveId" clId="{EE5ED40C-6744-4F89-A557-5DAC34049948}" dt="2020-09-16T06:52:47.602" v="4036" actId="478"/>
          <ac:spMkLst>
            <pc:docMk/>
            <pc:sldMk cId="2816431496" sldId="534"/>
            <ac:spMk id="61" creationId="{41A1E4ED-3316-4D5B-AB32-1F8E5D1655F2}"/>
          </ac:spMkLst>
        </pc:spChg>
        <pc:spChg chg="del">
          <ac:chgData name="Timo Mühlhaus" userId="1b6b3aba618dadac" providerId="LiveId" clId="{EE5ED40C-6744-4F89-A557-5DAC34049948}" dt="2020-09-16T06:52:39.862" v="4031" actId="478"/>
          <ac:spMkLst>
            <pc:docMk/>
            <pc:sldMk cId="2816431496" sldId="534"/>
            <ac:spMk id="65" creationId="{7464921D-9690-49AF-83EE-6D5CE9858B47}"/>
          </ac:spMkLst>
        </pc:spChg>
        <pc:spChg chg="del">
          <ac:chgData name="Timo Mühlhaus" userId="1b6b3aba618dadac" providerId="LiveId" clId="{EE5ED40C-6744-4F89-A557-5DAC34049948}" dt="2020-09-16T06:52:36.770" v="4029" actId="478"/>
          <ac:spMkLst>
            <pc:docMk/>
            <pc:sldMk cId="2816431496" sldId="534"/>
            <ac:spMk id="66" creationId="{1421884F-63C7-4D6E-9D8F-899760992839}"/>
          </ac:spMkLst>
        </pc:spChg>
        <pc:spChg chg="del">
          <ac:chgData name="Timo Mühlhaus" userId="1b6b3aba618dadac" providerId="LiveId" clId="{EE5ED40C-6744-4F89-A557-5DAC34049948}" dt="2020-09-16T06:52:45.049" v="4034" actId="478"/>
          <ac:spMkLst>
            <pc:docMk/>
            <pc:sldMk cId="2816431496" sldId="534"/>
            <ac:spMk id="67" creationId="{45000C0F-4CB7-4B82-AA9E-A4FFD84DA5A7}"/>
          </ac:spMkLst>
        </pc:spChg>
        <pc:spChg chg="del">
          <ac:chgData name="Timo Mühlhaus" userId="1b6b3aba618dadac" providerId="LiveId" clId="{EE5ED40C-6744-4F89-A557-5DAC34049948}" dt="2020-09-16T06:52:46.399" v="4035" actId="478"/>
          <ac:spMkLst>
            <pc:docMk/>
            <pc:sldMk cId="2816431496" sldId="534"/>
            <ac:spMk id="68" creationId="{96EB8811-342E-4020-849C-291C9E00308E}"/>
          </ac:spMkLst>
        </pc:spChg>
        <pc:spChg chg="mod topLvl">
          <ac:chgData name="Timo Mühlhaus" userId="1b6b3aba618dadac" providerId="LiveId" clId="{EE5ED40C-6744-4F89-A557-5DAC34049948}" dt="2020-09-16T06:57:56.260" v="4071" actId="164"/>
          <ac:spMkLst>
            <pc:docMk/>
            <pc:sldMk cId="2816431496" sldId="534"/>
            <ac:spMk id="71" creationId="{611A5447-9F2E-4EB7-9437-BA64F76499EF}"/>
          </ac:spMkLst>
        </pc:spChg>
        <pc:spChg chg="mod topLvl">
          <ac:chgData name="Timo Mühlhaus" userId="1b6b3aba618dadac" providerId="LiveId" clId="{EE5ED40C-6744-4F89-A557-5DAC34049948}" dt="2020-09-16T06:58:12.942" v="4074" actId="164"/>
          <ac:spMkLst>
            <pc:docMk/>
            <pc:sldMk cId="2816431496" sldId="534"/>
            <ac:spMk id="72" creationId="{19EF4A81-0978-47B5-AB45-FC4E61D65A93}"/>
          </ac:spMkLst>
        </pc:spChg>
        <pc:spChg chg="mod topLvl">
          <ac:chgData name="Timo Mühlhaus" userId="1b6b3aba618dadac" providerId="LiveId" clId="{EE5ED40C-6744-4F89-A557-5DAC34049948}" dt="2020-09-16T06:56:56.511" v="4057" actId="164"/>
          <ac:spMkLst>
            <pc:docMk/>
            <pc:sldMk cId="2816431496" sldId="534"/>
            <ac:spMk id="73" creationId="{CB3E5792-0B15-4F1E-93AA-953F84A28B91}"/>
          </ac:spMkLst>
        </pc:spChg>
        <pc:spChg chg="del mod topLvl">
          <ac:chgData name="Timo Mühlhaus" userId="1b6b3aba618dadac" providerId="LiveId" clId="{EE5ED40C-6744-4F89-A557-5DAC34049948}" dt="2020-09-16T06:56:48.730" v="4054" actId="478"/>
          <ac:spMkLst>
            <pc:docMk/>
            <pc:sldMk cId="2816431496" sldId="534"/>
            <ac:spMk id="74" creationId="{6897F2E4-A17D-4A81-86C5-2B4FCA39C555}"/>
          </ac:spMkLst>
        </pc:spChg>
        <pc:spChg chg="del mod topLvl">
          <ac:chgData name="Timo Mühlhaus" userId="1b6b3aba618dadac" providerId="LiveId" clId="{EE5ED40C-6744-4F89-A557-5DAC34049948}" dt="2020-09-16T06:56:48.730" v="4054" actId="478"/>
          <ac:spMkLst>
            <pc:docMk/>
            <pc:sldMk cId="2816431496" sldId="534"/>
            <ac:spMk id="75" creationId="{9F946666-96F5-4632-A0E6-19DBAEAE3935}"/>
          </ac:spMkLst>
        </pc:spChg>
        <pc:spChg chg="del mod topLvl">
          <ac:chgData name="Timo Mühlhaus" userId="1b6b3aba618dadac" providerId="LiveId" clId="{EE5ED40C-6744-4F89-A557-5DAC34049948}" dt="2020-09-16T06:56:48.730" v="4054" actId="478"/>
          <ac:spMkLst>
            <pc:docMk/>
            <pc:sldMk cId="2816431496" sldId="534"/>
            <ac:spMk id="76" creationId="{AEB6F226-742E-4D31-9336-F8DB75E2A2A3}"/>
          </ac:spMkLst>
        </pc:spChg>
        <pc:spChg chg="mod topLvl">
          <ac:chgData name="Timo Mühlhaus" userId="1b6b3aba618dadac" providerId="LiveId" clId="{EE5ED40C-6744-4F89-A557-5DAC34049948}" dt="2020-09-16T06:56:56.511" v="4057" actId="164"/>
          <ac:spMkLst>
            <pc:docMk/>
            <pc:sldMk cId="2816431496" sldId="534"/>
            <ac:spMk id="79" creationId="{870307D4-ED16-4D67-A814-EB690465D262}"/>
          </ac:spMkLst>
        </pc:spChg>
        <pc:spChg chg="mod topLvl">
          <ac:chgData name="Timo Mühlhaus" userId="1b6b3aba618dadac" providerId="LiveId" clId="{EE5ED40C-6744-4F89-A557-5DAC34049948}" dt="2020-09-16T06:56:56.511" v="4057" actId="164"/>
          <ac:spMkLst>
            <pc:docMk/>
            <pc:sldMk cId="2816431496" sldId="534"/>
            <ac:spMk id="80" creationId="{F7BBBD0D-A3A3-454E-9B2A-180FCBC70D67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81" creationId="{7A82144E-A9B0-49B2-975C-639D9828F7F2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82" creationId="{3737EC59-8BAC-4673-BD40-26E9B08F3267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83" creationId="{81370508-B275-42E3-8298-2FB3868ED511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84" creationId="{3E15ACB1-EFEB-4C47-A48C-664D15E5BFAB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85" creationId="{33C4B1EE-ACC0-4BAA-A953-7E84BA1D8307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86" creationId="{107AB119-1B2B-4F1B-B517-A8B1AAA74AC4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87" creationId="{FE3FFC38-BB42-41ED-9B64-AB8BFCD35892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88" creationId="{B943CBC9-F006-46C6-88A9-0CF71715B08D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89" creationId="{2C2091AA-61EF-444C-B95B-66FDA23B7563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90" creationId="{927F3699-0FB3-4CAB-823A-0F4294092006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91" creationId="{AD8B65B0-497E-4F05-88AC-35FC048FDBEA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92" creationId="{0F6839D0-AE77-496B-94A7-3B3F82D0CC45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93" creationId="{A402CEC6-E7A1-4712-9038-F65D63C69DDE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94" creationId="{0578AF91-35AB-4CB9-AF2E-7F450FAB9015}"/>
          </ac:spMkLst>
        </pc:spChg>
        <pc:spChg chg="mod">
          <ac:chgData name="Timo Mühlhaus" userId="1b6b3aba618dadac" providerId="LiveId" clId="{EE5ED40C-6744-4F89-A557-5DAC34049948}" dt="2020-09-16T06:56:45.693" v="4053" actId="165"/>
          <ac:spMkLst>
            <pc:docMk/>
            <pc:sldMk cId="2816431496" sldId="534"/>
            <ac:spMk id="95" creationId="{17AD3B29-0FC0-49FE-8B00-1ADBA3C818D8}"/>
          </ac:spMkLst>
        </pc:spChg>
        <pc:spChg chg="add del mod">
          <ac:chgData name="Timo Mühlhaus" userId="1b6b3aba618dadac" providerId="LiveId" clId="{EE5ED40C-6744-4F89-A557-5DAC34049948}" dt="2020-09-16T06:58:39.023" v="4079" actId="478"/>
          <ac:spMkLst>
            <pc:docMk/>
            <pc:sldMk cId="2816431496" sldId="534"/>
            <ac:spMk id="101" creationId="{40B4D332-B0C0-4029-B32A-2382B32C282E}"/>
          </ac:spMkLst>
        </pc:spChg>
        <pc:spChg chg="add mod ord">
          <ac:chgData name="Timo Mühlhaus" userId="1b6b3aba618dadac" providerId="LiveId" clId="{EE5ED40C-6744-4F89-A557-5DAC34049948}" dt="2020-09-16T07:06:57.056" v="4187" actId="1076"/>
          <ac:spMkLst>
            <pc:docMk/>
            <pc:sldMk cId="2816431496" sldId="534"/>
            <ac:spMk id="102" creationId="{1F8B7A7C-0B6E-42D2-8A8D-156BB87AE5A2}"/>
          </ac:spMkLst>
        </pc:spChg>
        <pc:spChg chg="add mod ord">
          <ac:chgData name="Timo Mühlhaus" userId="1b6b3aba618dadac" providerId="LiveId" clId="{EE5ED40C-6744-4F89-A557-5DAC34049948}" dt="2020-09-16T07:10:09.983" v="4193" actId="1076"/>
          <ac:spMkLst>
            <pc:docMk/>
            <pc:sldMk cId="2816431496" sldId="534"/>
            <ac:spMk id="103" creationId="{DF005F8E-98CE-4193-B7F3-242058E3F9BC}"/>
          </ac:spMkLst>
        </pc:spChg>
        <pc:grpChg chg="add del mod topLvl">
          <ac:chgData name="Timo Mühlhaus" userId="1b6b3aba618dadac" providerId="LiveId" clId="{EE5ED40C-6744-4F89-A557-5DAC34049948}" dt="2020-09-16T06:57:38.742" v="4067" actId="165"/>
          <ac:grpSpMkLst>
            <pc:docMk/>
            <pc:sldMk cId="2816431496" sldId="534"/>
            <ac:grpSpMk id="2" creationId="{81655188-1DEC-4438-9DA7-24CA894365FB}"/>
          </ac:grpSpMkLst>
        </pc:grpChg>
        <pc:grpChg chg="add del mod">
          <ac:chgData name="Timo Mühlhaus" userId="1b6b3aba618dadac" providerId="LiveId" clId="{EE5ED40C-6744-4F89-A557-5DAC34049948}" dt="2020-09-16T06:57:32.202" v="4065" actId="165"/>
          <ac:grpSpMkLst>
            <pc:docMk/>
            <pc:sldMk cId="2816431496" sldId="534"/>
            <ac:grpSpMk id="3" creationId="{04255F29-C4C6-428C-97FE-BC574D776969}"/>
          </ac:grpSpMkLst>
        </pc:grpChg>
        <pc:grpChg chg="mod">
          <ac:chgData name="Timo Mühlhaus" userId="1b6b3aba618dadac" providerId="LiveId" clId="{EE5ED40C-6744-4F89-A557-5DAC34049948}" dt="2020-09-16T06:57:46.952" v="4068" actId="1076"/>
          <ac:grpSpMkLst>
            <pc:docMk/>
            <pc:sldMk cId="2816431496" sldId="534"/>
            <ac:grpSpMk id="10" creationId="{7D3DAAB3-0D4D-45E5-8E02-16B27FFFC300}"/>
          </ac:grpSpMkLst>
        </pc:grpChg>
        <pc:grpChg chg="mod topLvl">
          <ac:chgData name="Timo Mühlhaus" userId="1b6b3aba618dadac" providerId="LiveId" clId="{EE5ED40C-6744-4F89-A557-5DAC34049948}" dt="2020-09-16T07:10:13.479" v="4194" actId="1076"/>
          <ac:grpSpMkLst>
            <pc:docMk/>
            <pc:sldMk cId="2816431496" sldId="534"/>
            <ac:grpSpMk id="22" creationId="{B5AE9E35-7613-44BE-81C0-8E317AA440CA}"/>
          </ac:grpSpMkLst>
        </pc:grpChg>
        <pc:grpChg chg="mod topLvl">
          <ac:chgData name="Timo Mühlhaus" userId="1b6b3aba618dadac" providerId="LiveId" clId="{EE5ED40C-6744-4F89-A557-5DAC34049948}" dt="2020-09-16T07:04:30.090" v="4167" actId="1076"/>
          <ac:grpSpMkLst>
            <pc:docMk/>
            <pc:sldMk cId="2816431496" sldId="534"/>
            <ac:grpSpMk id="25" creationId="{6E8BE3EB-BE58-4736-B33D-5119C7715945}"/>
          </ac:grpSpMkLst>
        </pc:grpChg>
        <pc:grpChg chg="mod topLvl">
          <ac:chgData name="Timo Mühlhaus" userId="1b6b3aba618dadac" providerId="LiveId" clId="{EE5ED40C-6744-4F89-A557-5DAC34049948}" dt="2020-09-16T07:10:21.098" v="4195" actId="1076"/>
          <ac:grpSpMkLst>
            <pc:docMk/>
            <pc:sldMk cId="2816431496" sldId="534"/>
            <ac:grpSpMk id="29" creationId="{07C2D1F0-BA20-491A-B90A-66743A60F2DA}"/>
          </ac:grpSpMkLst>
        </pc:grpChg>
        <pc:grpChg chg="mod topLvl">
          <ac:chgData name="Timo Mühlhaus" userId="1b6b3aba618dadac" providerId="LiveId" clId="{EE5ED40C-6744-4F89-A557-5DAC34049948}" dt="2020-09-16T06:57:26.069" v="4064" actId="164"/>
          <ac:grpSpMkLst>
            <pc:docMk/>
            <pc:sldMk cId="2816431496" sldId="534"/>
            <ac:grpSpMk id="33" creationId="{BF32E218-FB17-4320-8140-4B6EB8EDA7D3}"/>
          </ac:grpSpMkLst>
        </pc:grpChg>
        <pc:grpChg chg="mod topLvl">
          <ac:chgData name="Timo Mühlhaus" userId="1b6b3aba618dadac" providerId="LiveId" clId="{EE5ED40C-6744-4F89-A557-5DAC34049948}" dt="2020-09-16T07:04:34.929" v="4169" actId="1076"/>
          <ac:grpSpMkLst>
            <pc:docMk/>
            <pc:sldMk cId="2816431496" sldId="534"/>
            <ac:grpSpMk id="55" creationId="{F663B1D8-D7EF-4099-91BF-BC25E96F5014}"/>
          </ac:grpSpMkLst>
        </pc:grpChg>
        <pc:grpChg chg="add del mod">
          <ac:chgData name="Timo Mühlhaus" userId="1b6b3aba618dadac" providerId="LiveId" clId="{EE5ED40C-6744-4F89-A557-5DAC34049948}" dt="2020-09-16T06:57:14.923" v="4061" actId="165"/>
          <ac:grpSpMkLst>
            <pc:docMk/>
            <pc:sldMk cId="2816431496" sldId="534"/>
            <ac:grpSpMk id="69" creationId="{DCBA2A6F-F707-4195-A090-46FD17D02389}"/>
          </ac:grpSpMkLst>
        </pc:grpChg>
        <pc:grpChg chg="add del mod">
          <ac:chgData name="Timo Mühlhaus" userId="1b6b3aba618dadac" providerId="LiveId" clId="{EE5ED40C-6744-4F89-A557-5DAC34049948}" dt="2020-09-16T06:56:45.693" v="4053" actId="165"/>
          <ac:grpSpMkLst>
            <pc:docMk/>
            <pc:sldMk cId="2816431496" sldId="534"/>
            <ac:grpSpMk id="70" creationId="{242C7B55-3A44-4260-ACF5-A13127B239D5}"/>
          </ac:grpSpMkLst>
        </pc:grpChg>
        <pc:grpChg chg="mod topLvl">
          <ac:chgData name="Timo Mühlhaus" userId="1b6b3aba618dadac" providerId="LiveId" clId="{EE5ED40C-6744-4F89-A557-5DAC34049948}" dt="2020-09-16T06:57:56.260" v="4071" actId="164"/>
          <ac:grpSpMkLst>
            <pc:docMk/>
            <pc:sldMk cId="2816431496" sldId="534"/>
            <ac:grpSpMk id="77" creationId="{E21F92F9-9F35-4376-8FEA-0201BC49CF26}"/>
          </ac:grpSpMkLst>
        </pc:grpChg>
        <pc:grpChg chg="mod topLvl">
          <ac:chgData name="Timo Mühlhaus" userId="1b6b3aba618dadac" providerId="LiveId" clId="{EE5ED40C-6744-4F89-A557-5DAC34049948}" dt="2020-09-16T06:58:12.942" v="4074" actId="164"/>
          <ac:grpSpMkLst>
            <pc:docMk/>
            <pc:sldMk cId="2816431496" sldId="534"/>
            <ac:grpSpMk id="78" creationId="{BF8E198E-2DEE-4C18-8040-08736A869E8B}"/>
          </ac:grpSpMkLst>
        </pc:grpChg>
        <pc:grpChg chg="add mod">
          <ac:chgData name="Timo Mühlhaus" userId="1b6b3aba618dadac" providerId="LiveId" clId="{EE5ED40C-6744-4F89-A557-5DAC34049948}" dt="2020-09-16T07:06:04.997" v="4184" actId="1076"/>
          <ac:grpSpMkLst>
            <pc:docMk/>
            <pc:sldMk cId="2816431496" sldId="534"/>
            <ac:grpSpMk id="96" creationId="{05F9CFD5-EFAE-4DA4-8B5E-A02FB6956E74}"/>
          </ac:grpSpMkLst>
        </pc:grpChg>
        <pc:grpChg chg="add mod">
          <ac:chgData name="Timo Mühlhaus" userId="1b6b3aba618dadac" providerId="LiveId" clId="{EE5ED40C-6744-4F89-A557-5DAC34049948}" dt="2020-09-16T07:04:22.884" v="4165" actId="1076"/>
          <ac:grpSpMkLst>
            <pc:docMk/>
            <pc:sldMk cId="2816431496" sldId="534"/>
            <ac:grpSpMk id="97" creationId="{76F2583D-A1F0-4539-B423-0E1485E85D63}"/>
          </ac:grpSpMkLst>
        </pc:grpChg>
        <pc:grpChg chg="add mod">
          <ac:chgData name="Timo Mühlhaus" userId="1b6b3aba618dadac" providerId="LiveId" clId="{EE5ED40C-6744-4F89-A557-5DAC34049948}" dt="2020-09-16T07:10:25.480" v="4196" actId="1076"/>
          <ac:grpSpMkLst>
            <pc:docMk/>
            <pc:sldMk cId="2816431496" sldId="534"/>
            <ac:grpSpMk id="98" creationId="{777F650B-2586-4695-876E-9BC90A8237DB}"/>
          </ac:grpSpMkLst>
        </pc:grpChg>
        <pc:grpChg chg="add mod">
          <ac:chgData name="Timo Mühlhaus" userId="1b6b3aba618dadac" providerId="LiveId" clId="{EE5ED40C-6744-4F89-A557-5DAC34049948}" dt="2020-09-16T07:05:47.006" v="4183" actId="1076"/>
          <ac:grpSpMkLst>
            <pc:docMk/>
            <pc:sldMk cId="2816431496" sldId="534"/>
            <ac:grpSpMk id="99" creationId="{36807DFC-4450-4AF3-84A0-F4D3215FC822}"/>
          </ac:grpSpMkLst>
        </pc:grpChg>
        <pc:grpChg chg="add mod">
          <ac:chgData name="Timo Mühlhaus" userId="1b6b3aba618dadac" providerId="LiveId" clId="{EE5ED40C-6744-4F89-A557-5DAC34049948}" dt="2020-09-16T07:05:40.343" v="4181" actId="1076"/>
          <ac:grpSpMkLst>
            <pc:docMk/>
            <pc:sldMk cId="2816431496" sldId="534"/>
            <ac:grpSpMk id="100" creationId="{E15A69C6-7850-4B81-ACC4-1D0A38042A43}"/>
          </ac:grpSpMkLst>
        </pc:grpChg>
        <pc:picChg chg="mod">
          <ac:chgData name="Timo Mühlhaus" userId="1b6b3aba618dadac" providerId="LiveId" clId="{EE5ED40C-6744-4F89-A557-5DAC34049948}" dt="2020-09-16T06:57:38.742" v="4067" actId="165"/>
          <ac:picMkLst>
            <pc:docMk/>
            <pc:sldMk cId="2816431496" sldId="534"/>
            <ac:picMk id="24" creationId="{D08B679E-7B9F-4479-B91C-0EA45EA1F1B2}"/>
          </ac:picMkLst>
        </pc:picChg>
        <pc:picChg chg="mod">
          <ac:chgData name="Timo Mühlhaus" userId="1b6b3aba618dadac" providerId="LiveId" clId="{EE5ED40C-6744-4F89-A557-5DAC34049948}" dt="2020-09-16T06:57:14.923" v="4061" actId="165"/>
          <ac:picMkLst>
            <pc:docMk/>
            <pc:sldMk cId="2816431496" sldId="534"/>
            <ac:picMk id="27" creationId="{6CD5F610-2B05-4B4E-8ECF-29E8917EBFC4}"/>
          </ac:picMkLst>
        </pc:picChg>
        <pc:picChg chg="mod">
          <ac:chgData name="Timo Mühlhaus" userId="1b6b3aba618dadac" providerId="LiveId" clId="{EE5ED40C-6744-4F89-A557-5DAC34049948}" dt="2020-09-16T06:57:38.742" v="4067" actId="165"/>
          <ac:picMkLst>
            <pc:docMk/>
            <pc:sldMk cId="2816431496" sldId="534"/>
            <ac:picMk id="31" creationId="{2BFDCBA8-D0D9-4C21-9AA1-27FD4A7D729D}"/>
          </ac:picMkLst>
        </pc:picChg>
        <pc:picChg chg="mod topLvl">
          <ac:chgData name="Timo Mühlhaus" userId="1b6b3aba618dadac" providerId="LiveId" clId="{EE5ED40C-6744-4F89-A557-5DAC34049948}" dt="2020-09-16T06:57:26.069" v="4064" actId="164"/>
          <ac:picMkLst>
            <pc:docMk/>
            <pc:sldMk cId="2816431496" sldId="534"/>
            <ac:picMk id="54" creationId="{B392EE0A-8E2D-4DBB-921E-35D7C3EEFE4E}"/>
          </ac:picMkLst>
        </pc:picChg>
        <pc:picChg chg="mod">
          <ac:chgData name="Timo Mühlhaus" userId="1b6b3aba618dadac" providerId="LiveId" clId="{EE5ED40C-6744-4F89-A557-5DAC34049948}" dt="2020-09-16T06:57:38.742" v="4067" actId="165"/>
          <ac:picMkLst>
            <pc:docMk/>
            <pc:sldMk cId="2816431496" sldId="534"/>
            <ac:picMk id="57" creationId="{83003963-FF36-4F20-B34A-A5DEC7429355}"/>
          </ac:picMkLst>
        </pc:picChg>
        <pc:picChg chg="del">
          <ac:chgData name="Timo Mühlhaus" userId="1b6b3aba618dadac" providerId="LiveId" clId="{EE5ED40C-6744-4F89-A557-5DAC34049948}" dt="2020-09-16T06:53:48.740" v="4040" actId="478"/>
          <ac:picMkLst>
            <pc:docMk/>
            <pc:sldMk cId="2816431496" sldId="534"/>
            <ac:picMk id="58" creationId="{468CFD57-DC1E-4073-8D4A-D754D600DC70}"/>
          </ac:picMkLst>
        </pc:picChg>
        <pc:picChg chg="mod topLvl">
          <ac:chgData name="Timo Mühlhaus" userId="1b6b3aba618dadac" providerId="LiveId" clId="{EE5ED40C-6744-4F89-A557-5DAC34049948}" dt="2020-09-16T06:57:22.049" v="4063" actId="164"/>
          <ac:picMkLst>
            <pc:docMk/>
            <pc:sldMk cId="2816431496" sldId="534"/>
            <ac:picMk id="59" creationId="{C99C2526-FC40-4E9C-9593-BE7C1359A63F}"/>
          </ac:picMkLst>
        </pc:picChg>
        <pc:cxnChg chg="add mod">
          <ac:chgData name="Timo Mühlhaus" userId="1b6b3aba618dadac" providerId="LiveId" clId="{EE5ED40C-6744-4F89-A557-5DAC34049948}" dt="2020-09-16T07:13:30.079" v="4199" actId="14100"/>
          <ac:cxnSpMkLst>
            <pc:docMk/>
            <pc:sldMk cId="2816431496" sldId="534"/>
            <ac:cxnSpMk id="3" creationId="{378609AE-258E-46CB-BC8E-4806DDCA9F5C}"/>
          </ac:cxnSpMkLst>
        </pc:cxnChg>
        <pc:cxnChg chg="del">
          <ac:chgData name="Timo Mühlhaus" userId="1b6b3aba618dadac" providerId="LiveId" clId="{EE5ED40C-6744-4F89-A557-5DAC34049948}" dt="2020-09-16T06:54:47.677" v="4049" actId="478"/>
          <ac:cxnSpMkLst>
            <pc:docMk/>
            <pc:sldMk cId="2816431496" sldId="534"/>
            <ac:cxnSpMk id="43" creationId="{DF1EB31B-5592-4443-8DF6-DA9E17BB929E}"/>
          </ac:cxnSpMkLst>
        </pc:cxnChg>
        <pc:cxnChg chg="del">
          <ac:chgData name="Timo Mühlhaus" userId="1b6b3aba618dadac" providerId="LiveId" clId="{EE5ED40C-6744-4F89-A557-5DAC34049948}" dt="2020-09-16T06:54:47.677" v="4049" actId="478"/>
          <ac:cxnSpMkLst>
            <pc:docMk/>
            <pc:sldMk cId="2816431496" sldId="534"/>
            <ac:cxnSpMk id="44" creationId="{1B5DDD48-47C7-4839-8046-0E6CAD9CBB37}"/>
          </ac:cxnSpMkLst>
        </pc:cxnChg>
        <pc:cxnChg chg="del">
          <ac:chgData name="Timo Mühlhaus" userId="1b6b3aba618dadac" providerId="LiveId" clId="{EE5ED40C-6744-4F89-A557-5DAC34049948}" dt="2020-09-16T06:54:47.677" v="4049" actId="478"/>
          <ac:cxnSpMkLst>
            <pc:docMk/>
            <pc:sldMk cId="2816431496" sldId="534"/>
            <ac:cxnSpMk id="45" creationId="{6BAAD3E4-7AFD-4881-BAD8-0C0BC8C9AC2A}"/>
          </ac:cxnSpMkLst>
        </pc:cxnChg>
        <pc:cxnChg chg="del">
          <ac:chgData name="Timo Mühlhaus" userId="1b6b3aba618dadac" providerId="LiveId" clId="{EE5ED40C-6744-4F89-A557-5DAC34049948}" dt="2020-09-16T06:54:47.677" v="4049" actId="478"/>
          <ac:cxnSpMkLst>
            <pc:docMk/>
            <pc:sldMk cId="2816431496" sldId="534"/>
            <ac:cxnSpMk id="46" creationId="{89B60A5C-AD0B-4A29-8D3B-20565CB0153A}"/>
          </ac:cxnSpMkLst>
        </pc:cxnChg>
        <pc:cxnChg chg="del">
          <ac:chgData name="Timo Mühlhaus" userId="1b6b3aba618dadac" providerId="LiveId" clId="{EE5ED40C-6744-4F89-A557-5DAC34049948}" dt="2020-09-16T06:54:47.677" v="4049" actId="478"/>
          <ac:cxnSpMkLst>
            <pc:docMk/>
            <pc:sldMk cId="2816431496" sldId="534"/>
            <ac:cxnSpMk id="47" creationId="{86A443CE-991D-4CB7-96AE-453F1ACB94DF}"/>
          </ac:cxnSpMkLst>
        </pc:cxnChg>
        <pc:cxnChg chg="del">
          <ac:chgData name="Timo Mühlhaus" userId="1b6b3aba618dadac" providerId="LiveId" clId="{EE5ED40C-6744-4F89-A557-5DAC34049948}" dt="2020-09-16T06:54:47.677" v="4049" actId="478"/>
          <ac:cxnSpMkLst>
            <pc:docMk/>
            <pc:sldMk cId="2816431496" sldId="534"/>
            <ac:cxnSpMk id="48" creationId="{BC0C1C5C-D5DD-4F54-AFD5-2052C59F8007}"/>
          </ac:cxnSpMkLst>
        </pc:cxnChg>
        <pc:cxnChg chg="del">
          <ac:chgData name="Timo Mühlhaus" userId="1b6b3aba618dadac" providerId="LiveId" clId="{EE5ED40C-6744-4F89-A557-5DAC34049948}" dt="2020-09-16T06:52:37.671" v="4030" actId="478"/>
          <ac:cxnSpMkLst>
            <pc:docMk/>
            <pc:sldMk cId="2816431496" sldId="534"/>
            <ac:cxnSpMk id="52" creationId="{8AFFB637-8EB5-43B5-B890-7FFB7E754059}"/>
          </ac:cxnSpMkLst>
        </pc:cxnChg>
        <pc:cxnChg chg="del">
          <ac:chgData name="Timo Mühlhaus" userId="1b6b3aba618dadac" providerId="LiveId" clId="{EE5ED40C-6744-4F89-A557-5DAC34049948}" dt="2020-09-16T06:52:48.484" v="4037" actId="478"/>
          <ac:cxnSpMkLst>
            <pc:docMk/>
            <pc:sldMk cId="2816431496" sldId="534"/>
            <ac:cxnSpMk id="62" creationId="{47070B79-D372-4137-800D-A8DF64D63226}"/>
          </ac:cxnSpMkLst>
        </pc:cxnChg>
        <pc:cxnChg chg="del">
          <ac:chgData name="Timo Mühlhaus" userId="1b6b3aba618dadac" providerId="LiveId" clId="{EE5ED40C-6744-4F89-A557-5DAC34049948}" dt="2020-09-16T06:52:41.915" v="4032" actId="478"/>
          <ac:cxnSpMkLst>
            <pc:docMk/>
            <pc:sldMk cId="2816431496" sldId="534"/>
            <ac:cxnSpMk id="63" creationId="{08EB824F-5386-44AB-A78F-CF38116EDE90}"/>
          </ac:cxnSpMkLst>
        </pc:cxnChg>
        <pc:cxnChg chg="del">
          <ac:chgData name="Timo Mühlhaus" userId="1b6b3aba618dadac" providerId="LiveId" clId="{EE5ED40C-6744-4F89-A557-5DAC34049948}" dt="2020-09-16T06:52:43.129" v="4033" actId="478"/>
          <ac:cxnSpMkLst>
            <pc:docMk/>
            <pc:sldMk cId="2816431496" sldId="534"/>
            <ac:cxnSpMk id="64" creationId="{908246DC-2432-421F-8E25-D9964C1DFF7B}"/>
          </ac:cxnSpMkLst>
        </pc:cxnChg>
      </pc:sldChg>
      <pc:sldChg chg="addSp modSp add del mod">
        <pc:chgData name="Timo Mühlhaus" userId="1b6b3aba618dadac" providerId="LiveId" clId="{EE5ED40C-6744-4F89-A557-5DAC34049948}" dt="2020-09-17T06:43:38.307" v="5704" actId="47"/>
        <pc:sldMkLst>
          <pc:docMk/>
          <pc:sldMk cId="1379134443" sldId="535"/>
        </pc:sldMkLst>
        <pc:spChg chg="mod">
          <ac:chgData name="Timo Mühlhaus" userId="1b6b3aba618dadac" providerId="LiveId" clId="{EE5ED40C-6744-4F89-A557-5DAC34049948}" dt="2020-09-16T07:02:15.778" v="4148"/>
          <ac:spMkLst>
            <pc:docMk/>
            <pc:sldMk cId="1379134443" sldId="535"/>
            <ac:spMk id="70" creationId="{59FD1D24-0629-4898-A316-B1DC68982699}"/>
          </ac:spMkLst>
        </pc:spChg>
        <pc:spChg chg="mod">
          <ac:chgData name="Timo Mühlhaus" userId="1b6b3aba618dadac" providerId="LiveId" clId="{EE5ED40C-6744-4F89-A557-5DAC34049948}" dt="2020-09-16T07:02:15.778" v="4148"/>
          <ac:spMkLst>
            <pc:docMk/>
            <pc:sldMk cId="1379134443" sldId="535"/>
            <ac:spMk id="71" creationId="{329C78F5-59AA-4E9C-AE15-7CDBCF646B92}"/>
          </ac:spMkLst>
        </pc:spChg>
        <pc:spChg chg="mod">
          <ac:chgData name="Timo Mühlhaus" userId="1b6b3aba618dadac" providerId="LiveId" clId="{EE5ED40C-6744-4F89-A557-5DAC34049948}" dt="2020-09-16T07:02:15.778" v="4148"/>
          <ac:spMkLst>
            <pc:docMk/>
            <pc:sldMk cId="1379134443" sldId="535"/>
            <ac:spMk id="72" creationId="{31B1B1AE-EE45-40CA-B813-77DAA9F5811E}"/>
          </ac:spMkLst>
        </pc:spChg>
        <pc:spChg chg="mod">
          <ac:chgData name="Timo Mühlhaus" userId="1b6b3aba618dadac" providerId="LiveId" clId="{EE5ED40C-6744-4F89-A557-5DAC34049948}" dt="2020-09-16T07:02:21.421" v="4150"/>
          <ac:spMkLst>
            <pc:docMk/>
            <pc:sldMk cId="1379134443" sldId="535"/>
            <ac:spMk id="74" creationId="{12F57481-F978-4A34-9F75-A2B26662C122}"/>
          </ac:spMkLst>
        </pc:spChg>
        <pc:spChg chg="mod">
          <ac:chgData name="Timo Mühlhaus" userId="1b6b3aba618dadac" providerId="LiveId" clId="{EE5ED40C-6744-4F89-A557-5DAC34049948}" dt="2020-09-16T07:02:21.421" v="4150"/>
          <ac:spMkLst>
            <pc:docMk/>
            <pc:sldMk cId="1379134443" sldId="535"/>
            <ac:spMk id="75" creationId="{C0AC17E0-AAF4-4116-867F-C13706DF885B}"/>
          </ac:spMkLst>
        </pc:spChg>
        <pc:spChg chg="mod">
          <ac:chgData name="Timo Mühlhaus" userId="1b6b3aba618dadac" providerId="LiveId" clId="{EE5ED40C-6744-4F89-A557-5DAC34049948}" dt="2020-09-16T07:02:21.421" v="4150"/>
          <ac:spMkLst>
            <pc:docMk/>
            <pc:sldMk cId="1379134443" sldId="535"/>
            <ac:spMk id="76" creationId="{724B1C00-0E9D-4F8F-95EB-E3B495DB96C6}"/>
          </ac:spMkLst>
        </pc:spChg>
        <pc:spChg chg="mod">
          <ac:chgData name="Timo Mühlhaus" userId="1b6b3aba618dadac" providerId="LiveId" clId="{EE5ED40C-6744-4F89-A557-5DAC34049948}" dt="2020-09-16T07:02:25.472" v="4152"/>
          <ac:spMkLst>
            <pc:docMk/>
            <pc:sldMk cId="1379134443" sldId="535"/>
            <ac:spMk id="78" creationId="{23258A4F-313D-4A08-9517-624CA2EE261F}"/>
          </ac:spMkLst>
        </pc:spChg>
        <pc:spChg chg="mod">
          <ac:chgData name="Timo Mühlhaus" userId="1b6b3aba618dadac" providerId="LiveId" clId="{EE5ED40C-6744-4F89-A557-5DAC34049948}" dt="2020-09-16T07:02:25.472" v="4152"/>
          <ac:spMkLst>
            <pc:docMk/>
            <pc:sldMk cId="1379134443" sldId="535"/>
            <ac:spMk id="79" creationId="{C2FB2ED2-5FF4-4DE2-A7A5-BFFAA46E0555}"/>
          </ac:spMkLst>
        </pc:spChg>
        <pc:spChg chg="mod">
          <ac:chgData name="Timo Mühlhaus" userId="1b6b3aba618dadac" providerId="LiveId" clId="{EE5ED40C-6744-4F89-A557-5DAC34049948}" dt="2020-09-16T07:02:25.472" v="4152"/>
          <ac:spMkLst>
            <pc:docMk/>
            <pc:sldMk cId="1379134443" sldId="535"/>
            <ac:spMk id="80" creationId="{05571058-8818-4EDD-9380-605ECFCB85E2}"/>
          </ac:spMkLst>
        </pc:spChg>
        <pc:grpChg chg="add mod">
          <ac:chgData name="Timo Mühlhaus" userId="1b6b3aba618dadac" providerId="LiveId" clId="{EE5ED40C-6744-4F89-A557-5DAC34049948}" dt="2020-09-16T07:03:15.542" v="4157" actId="1076"/>
          <ac:grpSpMkLst>
            <pc:docMk/>
            <pc:sldMk cId="1379134443" sldId="535"/>
            <ac:grpSpMk id="69" creationId="{33D43B9F-EBF1-40BF-BB90-449F47EF609F}"/>
          </ac:grpSpMkLst>
        </pc:grpChg>
        <pc:grpChg chg="add mod">
          <ac:chgData name="Timo Mühlhaus" userId="1b6b3aba618dadac" providerId="LiveId" clId="{EE5ED40C-6744-4F89-A557-5DAC34049948}" dt="2020-09-16T07:03:05.222" v="4155" actId="1076"/>
          <ac:grpSpMkLst>
            <pc:docMk/>
            <pc:sldMk cId="1379134443" sldId="535"/>
            <ac:grpSpMk id="73" creationId="{3F2CF88E-06B2-4A80-9AAA-EEF37681FD0C}"/>
          </ac:grpSpMkLst>
        </pc:grpChg>
        <pc:grpChg chg="add mod">
          <ac:chgData name="Timo Mühlhaus" userId="1b6b3aba618dadac" providerId="LiveId" clId="{EE5ED40C-6744-4F89-A557-5DAC34049948}" dt="2020-09-16T07:03:13.408" v="4156" actId="1076"/>
          <ac:grpSpMkLst>
            <pc:docMk/>
            <pc:sldMk cId="1379134443" sldId="535"/>
            <ac:grpSpMk id="77" creationId="{4788FA51-DAB8-4476-A262-BF81F7B49323}"/>
          </ac:grpSpMkLst>
        </pc:grpChg>
      </pc:sldChg>
      <pc:sldChg chg="addSp delSp modSp add del mod">
        <pc:chgData name="Timo Mühlhaus" userId="1b6b3aba618dadac" providerId="LiveId" clId="{EE5ED40C-6744-4F89-A557-5DAC34049948}" dt="2020-09-17T06:43:38.307" v="5704" actId="47"/>
        <pc:sldMkLst>
          <pc:docMk/>
          <pc:sldMk cId="1551408680" sldId="536"/>
        </pc:sldMkLst>
        <pc:spChg chg="add mod">
          <ac:chgData name="Timo Mühlhaus" userId="1b6b3aba618dadac" providerId="LiveId" clId="{EE5ED40C-6744-4F89-A557-5DAC34049948}" dt="2020-09-16T07:53:22.898" v="4293" actId="12789"/>
          <ac:spMkLst>
            <pc:docMk/>
            <pc:sldMk cId="1551408680" sldId="536"/>
            <ac:spMk id="2" creationId="{B0B1DFB8-308D-43E8-B39A-17C0A2E01FFE}"/>
          </ac:spMkLst>
        </pc:spChg>
        <pc:spChg chg="add mod">
          <ac:chgData name="Timo Mühlhaus" userId="1b6b3aba618dadac" providerId="LiveId" clId="{EE5ED40C-6744-4F89-A557-5DAC34049948}" dt="2020-09-16T07:53:22.898" v="4293" actId="12789"/>
          <ac:spMkLst>
            <pc:docMk/>
            <pc:sldMk cId="1551408680" sldId="536"/>
            <ac:spMk id="4" creationId="{5D1F8895-9F4F-4C77-972A-F2E64CFF79F0}"/>
          </ac:spMkLst>
        </pc:spChg>
        <pc:spChg chg="add mod">
          <ac:chgData name="Timo Mühlhaus" userId="1b6b3aba618dadac" providerId="LiveId" clId="{EE5ED40C-6744-4F89-A557-5DAC34049948}" dt="2020-09-16T07:58:26.745" v="4594" actId="14100"/>
          <ac:spMkLst>
            <pc:docMk/>
            <pc:sldMk cId="1551408680" sldId="536"/>
            <ac:spMk id="5" creationId="{0F5B1F7C-5E33-4E4A-8A6A-2901783DA033}"/>
          </ac:spMkLst>
        </pc:spChg>
        <pc:spChg chg="del">
          <ac:chgData name="Timo Mühlhaus" userId="1b6b3aba618dadac" providerId="LiveId" clId="{EE5ED40C-6744-4F89-A557-5DAC34049948}" dt="2020-09-16T07:41:46.609" v="4211" actId="478"/>
          <ac:spMkLst>
            <pc:docMk/>
            <pc:sldMk cId="1551408680" sldId="536"/>
            <ac:spMk id="7" creationId="{844903FF-4BCB-46CF-8BB7-2D9E7F56B773}"/>
          </ac:spMkLst>
        </pc:spChg>
        <pc:spChg chg="mod">
          <ac:chgData name="Timo Mühlhaus" userId="1b6b3aba618dadac" providerId="LiveId" clId="{EE5ED40C-6744-4F89-A557-5DAC34049948}" dt="2020-09-16T07:53:22.898" v="4293" actId="12789"/>
          <ac:spMkLst>
            <pc:docMk/>
            <pc:sldMk cId="1551408680" sldId="536"/>
            <ac:spMk id="8" creationId="{B3C389FA-07C6-44C3-A089-C58B29AF51BF}"/>
          </ac:spMkLst>
        </pc:spChg>
        <pc:spChg chg="add del mod">
          <ac:chgData name="Timo Mühlhaus" userId="1b6b3aba618dadac" providerId="LiveId" clId="{EE5ED40C-6744-4F89-A557-5DAC34049948}" dt="2020-09-16T07:57:22.250" v="4583" actId="478"/>
          <ac:spMkLst>
            <pc:docMk/>
            <pc:sldMk cId="1551408680" sldId="536"/>
            <ac:spMk id="48" creationId="{92FE321D-00DB-496B-97D8-72BA47EA59D9}"/>
          </ac:spMkLst>
        </pc:spChg>
        <pc:spChg chg="mod">
          <ac:chgData name="Timo Mühlhaus" userId="1b6b3aba618dadac" providerId="LiveId" clId="{EE5ED40C-6744-4F89-A557-5DAC34049948}" dt="2020-09-16T07:42:21.973" v="4223"/>
          <ac:spMkLst>
            <pc:docMk/>
            <pc:sldMk cId="1551408680" sldId="536"/>
            <ac:spMk id="75" creationId="{800F58A3-3C02-4F1C-AD61-D37E02029571}"/>
          </ac:spMkLst>
        </pc:spChg>
        <pc:spChg chg="del">
          <ac:chgData name="Timo Mühlhaus" userId="1b6b3aba618dadac" providerId="LiveId" clId="{EE5ED40C-6744-4F89-A557-5DAC34049948}" dt="2020-09-16T07:41:45.745" v="4210" actId="478"/>
          <ac:spMkLst>
            <pc:docMk/>
            <pc:sldMk cId="1551408680" sldId="536"/>
            <ac:spMk id="102" creationId="{1F8B7A7C-0B6E-42D2-8A8D-156BB87AE5A2}"/>
          </ac:spMkLst>
        </pc:spChg>
        <pc:spChg chg="del">
          <ac:chgData name="Timo Mühlhaus" userId="1b6b3aba618dadac" providerId="LiveId" clId="{EE5ED40C-6744-4F89-A557-5DAC34049948}" dt="2020-09-16T07:41:45.745" v="4210" actId="478"/>
          <ac:spMkLst>
            <pc:docMk/>
            <pc:sldMk cId="1551408680" sldId="536"/>
            <ac:spMk id="103" creationId="{DF005F8E-98CE-4193-B7F3-242058E3F9BC}"/>
          </ac:spMkLst>
        </pc:spChg>
        <pc:spChg chg="mod">
          <ac:chgData name="Timo Mühlhaus" userId="1b6b3aba618dadac" providerId="LiveId" clId="{EE5ED40C-6744-4F89-A557-5DAC34049948}" dt="2020-09-16T07:42:36.484" v="4225"/>
          <ac:spMkLst>
            <pc:docMk/>
            <pc:sldMk cId="1551408680" sldId="536"/>
            <ac:spMk id="104" creationId="{B9148A43-BC71-43AE-92C2-89A813070939}"/>
          </ac:spMkLst>
        </pc:spChg>
        <pc:spChg chg="mod">
          <ac:chgData name="Timo Mühlhaus" userId="1b6b3aba618dadac" providerId="LiveId" clId="{EE5ED40C-6744-4F89-A557-5DAC34049948}" dt="2020-09-16T07:42:40.260" v="4227"/>
          <ac:spMkLst>
            <pc:docMk/>
            <pc:sldMk cId="1551408680" sldId="536"/>
            <ac:spMk id="107" creationId="{0F252592-4220-4DAA-8276-EBB769E279CE}"/>
          </ac:spMkLst>
        </pc:spChg>
        <pc:spChg chg="mod">
          <ac:chgData name="Timo Mühlhaus" userId="1b6b3aba618dadac" providerId="LiveId" clId="{EE5ED40C-6744-4F89-A557-5DAC34049948}" dt="2020-09-16T07:50:23.761" v="4248" actId="208"/>
          <ac:spMkLst>
            <pc:docMk/>
            <pc:sldMk cId="1551408680" sldId="536"/>
            <ac:spMk id="110" creationId="{E385912F-290D-4E9F-BB6D-0821BD2366D1}"/>
          </ac:spMkLst>
        </pc:spChg>
        <pc:spChg chg="mod">
          <ac:chgData name="Timo Mühlhaus" userId="1b6b3aba618dadac" providerId="LiveId" clId="{EE5ED40C-6744-4F89-A557-5DAC34049948}" dt="2020-09-16T07:42:46.863" v="4231"/>
          <ac:spMkLst>
            <pc:docMk/>
            <pc:sldMk cId="1551408680" sldId="536"/>
            <ac:spMk id="113" creationId="{DF044AF6-8CD5-4D3A-8F0F-BCF918C98DF1}"/>
          </ac:spMkLst>
        </pc:spChg>
        <pc:spChg chg="mod">
          <ac:chgData name="Timo Mühlhaus" userId="1b6b3aba618dadac" providerId="LiveId" clId="{EE5ED40C-6744-4F89-A557-5DAC34049948}" dt="2020-09-16T07:42:57.838" v="4233"/>
          <ac:spMkLst>
            <pc:docMk/>
            <pc:sldMk cId="1551408680" sldId="536"/>
            <ac:spMk id="116" creationId="{1F4BDFF8-EB50-41D8-A33D-0408C22015E0}"/>
          </ac:spMkLst>
        </pc:spChg>
        <pc:spChg chg="mod">
          <ac:chgData name="Timo Mühlhaus" userId="1b6b3aba618dadac" providerId="LiveId" clId="{EE5ED40C-6744-4F89-A557-5DAC34049948}" dt="2020-09-16T07:42:57.838" v="4233"/>
          <ac:spMkLst>
            <pc:docMk/>
            <pc:sldMk cId="1551408680" sldId="536"/>
            <ac:spMk id="117" creationId="{25EEE0A7-05B5-4B5C-A96E-61F5DD66796E}"/>
          </ac:spMkLst>
        </pc:spChg>
        <pc:spChg chg="mod">
          <ac:chgData name="Timo Mühlhaus" userId="1b6b3aba618dadac" providerId="LiveId" clId="{EE5ED40C-6744-4F89-A557-5DAC34049948}" dt="2020-09-16T07:42:57.838" v="4233"/>
          <ac:spMkLst>
            <pc:docMk/>
            <pc:sldMk cId="1551408680" sldId="536"/>
            <ac:spMk id="118" creationId="{24012724-5DAC-4F9E-8B73-CB44EF700266}"/>
          </ac:spMkLst>
        </pc:spChg>
        <pc:spChg chg="mod">
          <ac:chgData name="Timo Mühlhaus" userId="1b6b3aba618dadac" providerId="LiveId" clId="{EE5ED40C-6744-4F89-A557-5DAC34049948}" dt="2020-09-16T07:43:03.730" v="4235"/>
          <ac:spMkLst>
            <pc:docMk/>
            <pc:sldMk cId="1551408680" sldId="536"/>
            <ac:spMk id="120" creationId="{6C037608-6392-47BE-8EE9-2F009A808622}"/>
          </ac:spMkLst>
        </pc:spChg>
        <pc:spChg chg="mod">
          <ac:chgData name="Timo Mühlhaus" userId="1b6b3aba618dadac" providerId="LiveId" clId="{EE5ED40C-6744-4F89-A557-5DAC34049948}" dt="2020-09-16T07:43:03.730" v="4235"/>
          <ac:spMkLst>
            <pc:docMk/>
            <pc:sldMk cId="1551408680" sldId="536"/>
            <ac:spMk id="121" creationId="{150FF402-B182-4CEE-884B-E9C85DD2A17E}"/>
          </ac:spMkLst>
        </pc:spChg>
        <pc:spChg chg="mod">
          <ac:chgData name="Timo Mühlhaus" userId="1b6b3aba618dadac" providerId="LiveId" clId="{EE5ED40C-6744-4F89-A557-5DAC34049948}" dt="2020-09-16T07:43:03.730" v="4235"/>
          <ac:spMkLst>
            <pc:docMk/>
            <pc:sldMk cId="1551408680" sldId="536"/>
            <ac:spMk id="122" creationId="{C09DBB5E-0FF7-4003-85AA-F24604D1E397}"/>
          </ac:spMkLst>
        </pc:spChg>
        <pc:spChg chg="mod">
          <ac:chgData name="Timo Mühlhaus" userId="1b6b3aba618dadac" providerId="LiveId" clId="{EE5ED40C-6744-4F89-A557-5DAC34049948}" dt="2020-09-16T07:43:09.229" v="4237"/>
          <ac:spMkLst>
            <pc:docMk/>
            <pc:sldMk cId="1551408680" sldId="536"/>
            <ac:spMk id="124" creationId="{C7D988B5-7E3F-4401-B592-34A2D9569FB5}"/>
          </ac:spMkLst>
        </pc:spChg>
        <pc:spChg chg="mod">
          <ac:chgData name="Timo Mühlhaus" userId="1b6b3aba618dadac" providerId="LiveId" clId="{EE5ED40C-6744-4F89-A557-5DAC34049948}" dt="2020-09-16T07:43:09.229" v="4237"/>
          <ac:spMkLst>
            <pc:docMk/>
            <pc:sldMk cId="1551408680" sldId="536"/>
            <ac:spMk id="125" creationId="{007AED8B-B900-4E23-AF14-00C55F745D5A}"/>
          </ac:spMkLst>
        </pc:spChg>
        <pc:spChg chg="mod">
          <ac:chgData name="Timo Mühlhaus" userId="1b6b3aba618dadac" providerId="LiveId" clId="{EE5ED40C-6744-4F89-A557-5DAC34049948}" dt="2020-09-16T07:43:09.229" v="4237"/>
          <ac:spMkLst>
            <pc:docMk/>
            <pc:sldMk cId="1551408680" sldId="536"/>
            <ac:spMk id="126" creationId="{4EF08C13-4554-4C08-AD2F-2A082DE05D6F}"/>
          </ac:spMkLst>
        </pc:spChg>
        <pc:spChg chg="mod">
          <ac:chgData name="Timo Mühlhaus" userId="1b6b3aba618dadac" providerId="LiveId" clId="{EE5ED40C-6744-4F89-A557-5DAC34049948}" dt="2020-09-16T07:51:07.672" v="4250"/>
          <ac:spMkLst>
            <pc:docMk/>
            <pc:sldMk cId="1551408680" sldId="536"/>
            <ac:spMk id="128" creationId="{B205DA86-1F90-452A-9B10-949495FA92A2}"/>
          </ac:spMkLst>
        </pc:spChg>
        <pc:spChg chg="mod">
          <ac:chgData name="Timo Mühlhaus" userId="1b6b3aba618dadac" providerId="LiveId" clId="{EE5ED40C-6744-4F89-A557-5DAC34049948}" dt="2020-09-16T07:51:07.672" v="4250"/>
          <ac:spMkLst>
            <pc:docMk/>
            <pc:sldMk cId="1551408680" sldId="536"/>
            <ac:spMk id="130" creationId="{3F3E16E6-EF9E-4D57-896D-21734C8C21F1}"/>
          </ac:spMkLst>
        </pc:spChg>
        <pc:spChg chg="mod">
          <ac:chgData name="Timo Mühlhaus" userId="1b6b3aba618dadac" providerId="LiveId" clId="{EE5ED40C-6744-4F89-A557-5DAC34049948}" dt="2020-09-16T07:51:07.672" v="4250"/>
          <ac:spMkLst>
            <pc:docMk/>
            <pc:sldMk cId="1551408680" sldId="536"/>
            <ac:spMk id="131" creationId="{2B25CA04-E343-41EE-9F81-66923439018F}"/>
          </ac:spMkLst>
        </pc:spChg>
        <pc:spChg chg="mod">
          <ac:chgData name="Timo Mühlhaus" userId="1b6b3aba618dadac" providerId="LiveId" clId="{EE5ED40C-6744-4F89-A557-5DAC34049948}" dt="2020-09-16T07:51:07.672" v="4250"/>
          <ac:spMkLst>
            <pc:docMk/>
            <pc:sldMk cId="1551408680" sldId="536"/>
            <ac:spMk id="136" creationId="{88BA985C-6370-4B20-8DFA-ADA5F22A2B8C}"/>
          </ac:spMkLst>
        </pc:spChg>
        <pc:spChg chg="mod">
          <ac:chgData name="Timo Mühlhaus" userId="1b6b3aba618dadac" providerId="LiveId" clId="{EE5ED40C-6744-4F89-A557-5DAC34049948}" dt="2020-09-16T07:51:07.672" v="4250"/>
          <ac:spMkLst>
            <pc:docMk/>
            <pc:sldMk cId="1551408680" sldId="536"/>
            <ac:spMk id="137" creationId="{217FD436-C610-480B-8066-EF346EE55A45}"/>
          </ac:spMkLst>
        </pc:spChg>
        <pc:spChg chg="mod">
          <ac:chgData name="Timo Mühlhaus" userId="1b6b3aba618dadac" providerId="LiveId" clId="{EE5ED40C-6744-4F89-A557-5DAC34049948}" dt="2020-09-16T07:51:07.672" v="4250"/>
          <ac:spMkLst>
            <pc:docMk/>
            <pc:sldMk cId="1551408680" sldId="536"/>
            <ac:spMk id="138" creationId="{DA1588B2-1FCF-440D-A3CF-DBB1DA4EBF0E}"/>
          </ac:spMkLst>
        </pc:spChg>
        <pc:grpChg chg="del">
          <ac:chgData name="Timo Mühlhaus" userId="1b6b3aba618dadac" providerId="LiveId" clId="{EE5ED40C-6744-4F89-A557-5DAC34049948}" dt="2020-09-16T07:41:45.745" v="4210" actId="478"/>
          <ac:grpSpMkLst>
            <pc:docMk/>
            <pc:sldMk cId="1551408680" sldId="536"/>
            <ac:grpSpMk id="10" creationId="{7D3DAAB3-0D4D-45E5-8E02-16B27FFFC300}"/>
          </ac:grpSpMkLst>
        </pc:grpChg>
        <pc:grpChg chg="del">
          <ac:chgData name="Timo Mühlhaus" userId="1b6b3aba618dadac" providerId="LiveId" clId="{EE5ED40C-6744-4F89-A557-5DAC34049948}" dt="2020-09-16T07:41:45.745" v="4210" actId="478"/>
          <ac:grpSpMkLst>
            <pc:docMk/>
            <pc:sldMk cId="1551408680" sldId="536"/>
            <ac:grpSpMk id="22" creationId="{B5AE9E35-7613-44BE-81C0-8E317AA440CA}"/>
          </ac:grpSpMkLst>
        </pc:grpChg>
        <pc:grpChg chg="del">
          <ac:chgData name="Timo Mühlhaus" userId="1b6b3aba618dadac" providerId="LiveId" clId="{EE5ED40C-6744-4F89-A557-5DAC34049948}" dt="2020-09-16T07:41:45.745" v="4210" actId="478"/>
          <ac:grpSpMkLst>
            <pc:docMk/>
            <pc:sldMk cId="1551408680" sldId="536"/>
            <ac:grpSpMk id="25" creationId="{6E8BE3EB-BE58-4736-B33D-5119C7715945}"/>
          </ac:grpSpMkLst>
        </pc:grpChg>
        <pc:grpChg chg="del">
          <ac:chgData name="Timo Mühlhaus" userId="1b6b3aba618dadac" providerId="LiveId" clId="{EE5ED40C-6744-4F89-A557-5DAC34049948}" dt="2020-09-16T07:41:45.745" v="4210" actId="478"/>
          <ac:grpSpMkLst>
            <pc:docMk/>
            <pc:sldMk cId="1551408680" sldId="536"/>
            <ac:grpSpMk id="29" creationId="{07C2D1F0-BA20-491A-B90A-66743A60F2DA}"/>
          </ac:grpSpMkLst>
        </pc:grpChg>
        <pc:grpChg chg="del">
          <ac:chgData name="Timo Mühlhaus" userId="1b6b3aba618dadac" providerId="LiveId" clId="{EE5ED40C-6744-4F89-A557-5DAC34049948}" dt="2020-09-16T07:41:45.745" v="4210" actId="478"/>
          <ac:grpSpMkLst>
            <pc:docMk/>
            <pc:sldMk cId="1551408680" sldId="536"/>
            <ac:grpSpMk id="55" creationId="{F663B1D8-D7EF-4099-91BF-BC25E96F5014}"/>
          </ac:grpSpMkLst>
        </pc:grpChg>
        <pc:grpChg chg="add mod">
          <ac:chgData name="Timo Mühlhaus" userId="1b6b3aba618dadac" providerId="LiveId" clId="{EE5ED40C-6744-4F89-A557-5DAC34049948}" dt="2020-09-16T07:56:30.359" v="4571" actId="1076"/>
          <ac:grpSpMkLst>
            <pc:docMk/>
            <pc:sldMk cId="1551408680" sldId="536"/>
            <ac:grpSpMk id="74" creationId="{3EA701F6-838D-48DB-9DA0-0D74301A4BCB}"/>
          </ac:grpSpMkLst>
        </pc:grpChg>
        <pc:grpChg chg="del">
          <ac:chgData name="Timo Mühlhaus" userId="1b6b3aba618dadac" providerId="LiveId" clId="{EE5ED40C-6744-4F89-A557-5DAC34049948}" dt="2020-09-16T07:41:45.745" v="4210" actId="478"/>
          <ac:grpSpMkLst>
            <pc:docMk/>
            <pc:sldMk cId="1551408680" sldId="536"/>
            <ac:grpSpMk id="96" creationId="{05F9CFD5-EFAE-4DA4-8B5E-A02FB6956E74}"/>
          </ac:grpSpMkLst>
        </pc:grpChg>
        <pc:grpChg chg="mod ord">
          <ac:chgData name="Timo Mühlhaus" userId="1b6b3aba618dadac" providerId="LiveId" clId="{EE5ED40C-6744-4F89-A557-5DAC34049948}" dt="2020-09-16T07:55:27.039" v="4498" actId="1035"/>
          <ac:grpSpMkLst>
            <pc:docMk/>
            <pc:sldMk cId="1551408680" sldId="536"/>
            <ac:grpSpMk id="97" creationId="{76F2583D-A1F0-4539-B423-0E1485E85D63}"/>
          </ac:grpSpMkLst>
        </pc:grpChg>
        <pc:grpChg chg="del">
          <ac:chgData name="Timo Mühlhaus" userId="1b6b3aba618dadac" providerId="LiveId" clId="{EE5ED40C-6744-4F89-A557-5DAC34049948}" dt="2020-09-16T07:41:45.745" v="4210" actId="478"/>
          <ac:grpSpMkLst>
            <pc:docMk/>
            <pc:sldMk cId="1551408680" sldId="536"/>
            <ac:grpSpMk id="98" creationId="{777F650B-2586-4695-876E-9BC90A8237DB}"/>
          </ac:grpSpMkLst>
        </pc:grpChg>
        <pc:grpChg chg="del">
          <ac:chgData name="Timo Mühlhaus" userId="1b6b3aba618dadac" providerId="LiveId" clId="{EE5ED40C-6744-4F89-A557-5DAC34049948}" dt="2020-09-16T07:41:45.745" v="4210" actId="478"/>
          <ac:grpSpMkLst>
            <pc:docMk/>
            <pc:sldMk cId="1551408680" sldId="536"/>
            <ac:grpSpMk id="99" creationId="{36807DFC-4450-4AF3-84A0-F4D3215FC822}"/>
          </ac:grpSpMkLst>
        </pc:grpChg>
        <pc:grpChg chg="del">
          <ac:chgData name="Timo Mühlhaus" userId="1b6b3aba618dadac" providerId="LiveId" clId="{EE5ED40C-6744-4F89-A557-5DAC34049948}" dt="2020-09-16T07:41:45.745" v="4210" actId="478"/>
          <ac:grpSpMkLst>
            <pc:docMk/>
            <pc:sldMk cId="1551408680" sldId="536"/>
            <ac:grpSpMk id="100" creationId="{E15A69C6-7850-4B81-ACC4-1D0A38042A43}"/>
          </ac:grpSpMkLst>
        </pc:grpChg>
        <pc:grpChg chg="add mod">
          <ac:chgData name="Timo Mühlhaus" userId="1b6b3aba618dadac" providerId="LiveId" clId="{EE5ED40C-6744-4F89-A557-5DAC34049948}" dt="2020-09-16T07:56:34.487" v="4573" actId="1076"/>
          <ac:grpSpMkLst>
            <pc:docMk/>
            <pc:sldMk cId="1551408680" sldId="536"/>
            <ac:grpSpMk id="101" creationId="{8EAFAF67-780D-48CF-8E68-FD50FB306CFA}"/>
          </ac:grpSpMkLst>
        </pc:grpChg>
        <pc:grpChg chg="add mod">
          <ac:chgData name="Timo Mühlhaus" userId="1b6b3aba618dadac" providerId="LiveId" clId="{EE5ED40C-6744-4F89-A557-5DAC34049948}" dt="2020-09-16T07:56:32.036" v="4572" actId="1076"/>
          <ac:grpSpMkLst>
            <pc:docMk/>
            <pc:sldMk cId="1551408680" sldId="536"/>
            <ac:grpSpMk id="106" creationId="{CE5F82F9-4772-4B55-9543-D22258BC7239}"/>
          </ac:grpSpMkLst>
        </pc:grpChg>
        <pc:grpChg chg="add mod">
          <ac:chgData name="Timo Mühlhaus" userId="1b6b3aba618dadac" providerId="LiveId" clId="{EE5ED40C-6744-4F89-A557-5DAC34049948}" dt="2020-09-16T07:50:50.100" v="4249" actId="14100"/>
          <ac:grpSpMkLst>
            <pc:docMk/>
            <pc:sldMk cId="1551408680" sldId="536"/>
            <ac:grpSpMk id="109" creationId="{5C1C42C4-2DF7-4F62-B3B4-DA40688A27BC}"/>
          </ac:grpSpMkLst>
        </pc:grpChg>
        <pc:grpChg chg="add mod">
          <ac:chgData name="Timo Mühlhaus" userId="1b6b3aba618dadac" providerId="LiveId" clId="{EE5ED40C-6744-4F89-A557-5DAC34049948}" dt="2020-09-16T07:56:37.292" v="4574" actId="1076"/>
          <ac:grpSpMkLst>
            <pc:docMk/>
            <pc:sldMk cId="1551408680" sldId="536"/>
            <ac:grpSpMk id="112" creationId="{D04A1476-C59C-4626-B27E-733711D162E3}"/>
          </ac:grpSpMkLst>
        </pc:grpChg>
        <pc:grpChg chg="add mod">
          <ac:chgData name="Timo Mühlhaus" userId="1b6b3aba618dadac" providerId="LiveId" clId="{EE5ED40C-6744-4F89-A557-5DAC34049948}" dt="2020-09-16T07:58:49.948" v="4597" actId="1076"/>
          <ac:grpSpMkLst>
            <pc:docMk/>
            <pc:sldMk cId="1551408680" sldId="536"/>
            <ac:grpSpMk id="115" creationId="{0F3A32B4-A054-4385-8339-22ED40A64B2B}"/>
          </ac:grpSpMkLst>
        </pc:grpChg>
        <pc:grpChg chg="add mod">
          <ac:chgData name="Timo Mühlhaus" userId="1b6b3aba618dadac" providerId="LiveId" clId="{EE5ED40C-6744-4F89-A557-5DAC34049948}" dt="2020-09-16T07:58:40.305" v="4596" actId="1076"/>
          <ac:grpSpMkLst>
            <pc:docMk/>
            <pc:sldMk cId="1551408680" sldId="536"/>
            <ac:grpSpMk id="119" creationId="{9AA33050-8B7A-441D-84C1-00447BD49A2C}"/>
          </ac:grpSpMkLst>
        </pc:grpChg>
        <pc:grpChg chg="add mod">
          <ac:chgData name="Timo Mühlhaus" userId="1b6b3aba618dadac" providerId="LiveId" clId="{EE5ED40C-6744-4F89-A557-5DAC34049948}" dt="2020-09-16T07:57:55.001" v="4588" actId="1076"/>
          <ac:grpSpMkLst>
            <pc:docMk/>
            <pc:sldMk cId="1551408680" sldId="536"/>
            <ac:grpSpMk id="123" creationId="{FDA89C8D-4805-4B5A-A80C-695B0A3A7B68}"/>
          </ac:grpSpMkLst>
        </pc:grpChg>
        <pc:grpChg chg="add mod">
          <ac:chgData name="Timo Mühlhaus" userId="1b6b3aba618dadac" providerId="LiveId" clId="{EE5ED40C-6744-4F89-A557-5DAC34049948}" dt="2020-09-16T07:58:06.350" v="4590" actId="14100"/>
          <ac:grpSpMkLst>
            <pc:docMk/>
            <pc:sldMk cId="1551408680" sldId="536"/>
            <ac:grpSpMk id="127" creationId="{AF764F61-4646-436F-999C-16E96770B6FC}"/>
          </ac:grpSpMkLst>
        </pc:grpChg>
        <pc:grpChg chg="mod">
          <ac:chgData name="Timo Mühlhaus" userId="1b6b3aba618dadac" providerId="LiveId" clId="{EE5ED40C-6744-4F89-A557-5DAC34049948}" dt="2020-09-16T07:51:07.672" v="4250"/>
          <ac:grpSpMkLst>
            <pc:docMk/>
            <pc:sldMk cId="1551408680" sldId="536"/>
            <ac:grpSpMk id="129" creationId="{782AF420-80FB-40B8-88D3-B8EBBEA6D19A}"/>
          </ac:grpSpMkLst>
        </pc:grpChg>
        <pc:grpChg chg="mod">
          <ac:chgData name="Timo Mühlhaus" userId="1b6b3aba618dadac" providerId="LiveId" clId="{EE5ED40C-6744-4F89-A557-5DAC34049948}" dt="2020-09-16T07:51:07.672" v="4250"/>
          <ac:grpSpMkLst>
            <pc:docMk/>
            <pc:sldMk cId="1551408680" sldId="536"/>
            <ac:grpSpMk id="133" creationId="{047979E3-E27D-4C12-977D-D77F2E59129C}"/>
          </ac:grpSpMkLst>
        </pc:grpChg>
        <pc:picChg chg="mod">
          <ac:chgData name="Timo Mühlhaus" userId="1b6b3aba618dadac" providerId="LiveId" clId="{EE5ED40C-6744-4F89-A557-5DAC34049948}" dt="2020-09-16T07:42:21.973" v="4223"/>
          <ac:picMkLst>
            <pc:docMk/>
            <pc:sldMk cId="1551408680" sldId="536"/>
            <ac:picMk id="76" creationId="{3FD31137-7B3B-4A61-BB1B-EE2193268A47}"/>
          </ac:picMkLst>
        </pc:picChg>
        <pc:picChg chg="mod">
          <ac:chgData name="Timo Mühlhaus" userId="1b6b3aba618dadac" providerId="LiveId" clId="{EE5ED40C-6744-4F89-A557-5DAC34049948}" dt="2020-09-16T07:42:36.484" v="4225"/>
          <ac:picMkLst>
            <pc:docMk/>
            <pc:sldMk cId="1551408680" sldId="536"/>
            <ac:picMk id="105" creationId="{955B15AC-AF32-4DC2-A9E7-927E6BAB086C}"/>
          </ac:picMkLst>
        </pc:picChg>
        <pc:picChg chg="mod">
          <ac:chgData name="Timo Mühlhaus" userId="1b6b3aba618dadac" providerId="LiveId" clId="{EE5ED40C-6744-4F89-A557-5DAC34049948}" dt="2020-09-16T07:42:40.260" v="4227"/>
          <ac:picMkLst>
            <pc:docMk/>
            <pc:sldMk cId="1551408680" sldId="536"/>
            <ac:picMk id="108" creationId="{298FB5B0-BB84-4E13-BEDD-0769B6445A50}"/>
          </ac:picMkLst>
        </pc:picChg>
        <pc:picChg chg="mod">
          <ac:chgData name="Timo Mühlhaus" userId="1b6b3aba618dadac" providerId="LiveId" clId="{EE5ED40C-6744-4F89-A557-5DAC34049948}" dt="2020-09-16T07:42:43.714" v="4229"/>
          <ac:picMkLst>
            <pc:docMk/>
            <pc:sldMk cId="1551408680" sldId="536"/>
            <ac:picMk id="111" creationId="{8A9CCC44-8A6C-4C25-B97E-0DF82775279F}"/>
          </ac:picMkLst>
        </pc:picChg>
        <pc:picChg chg="mod">
          <ac:chgData name="Timo Mühlhaus" userId="1b6b3aba618dadac" providerId="LiveId" clId="{EE5ED40C-6744-4F89-A557-5DAC34049948}" dt="2020-09-16T07:42:46.863" v="4231"/>
          <ac:picMkLst>
            <pc:docMk/>
            <pc:sldMk cId="1551408680" sldId="536"/>
            <ac:picMk id="114" creationId="{5827D833-D37A-4814-A40E-46D0E4F247C7}"/>
          </ac:picMkLst>
        </pc:picChg>
        <pc:picChg chg="mod">
          <ac:chgData name="Timo Mühlhaus" userId="1b6b3aba618dadac" providerId="LiveId" clId="{EE5ED40C-6744-4F89-A557-5DAC34049948}" dt="2020-09-16T07:51:07.672" v="4250"/>
          <ac:picMkLst>
            <pc:docMk/>
            <pc:sldMk cId="1551408680" sldId="536"/>
            <ac:picMk id="132" creationId="{2E62CFEC-7F8F-49C7-9BD1-CA091EA90F8B}"/>
          </ac:picMkLst>
        </pc:picChg>
        <pc:cxnChg chg="del">
          <ac:chgData name="Timo Mühlhaus" userId="1b6b3aba618dadac" providerId="LiveId" clId="{EE5ED40C-6744-4F89-A557-5DAC34049948}" dt="2020-09-16T07:41:45.745" v="4210" actId="478"/>
          <ac:cxnSpMkLst>
            <pc:docMk/>
            <pc:sldMk cId="1551408680" sldId="536"/>
            <ac:cxnSpMk id="3" creationId="{378609AE-258E-46CB-BC8E-4806DDCA9F5C}"/>
          </ac:cxnSpMkLst>
        </pc:cxnChg>
        <pc:cxnChg chg="mod">
          <ac:chgData name="Timo Mühlhaus" userId="1b6b3aba618dadac" providerId="LiveId" clId="{EE5ED40C-6744-4F89-A557-5DAC34049948}" dt="2020-09-16T07:51:07.672" v="4250"/>
          <ac:cxnSpMkLst>
            <pc:docMk/>
            <pc:sldMk cId="1551408680" sldId="536"/>
            <ac:cxnSpMk id="134" creationId="{BD09913E-E8CB-409F-AA00-628F2C791C6D}"/>
          </ac:cxnSpMkLst>
        </pc:cxnChg>
        <pc:cxnChg chg="mod">
          <ac:chgData name="Timo Mühlhaus" userId="1b6b3aba618dadac" providerId="LiveId" clId="{EE5ED40C-6744-4F89-A557-5DAC34049948}" dt="2020-09-16T07:51:07.672" v="4250"/>
          <ac:cxnSpMkLst>
            <pc:docMk/>
            <pc:sldMk cId="1551408680" sldId="536"/>
            <ac:cxnSpMk id="135" creationId="{A409EDAF-5973-4673-8A03-3FBA1C27B795}"/>
          </ac:cxnSpMkLst>
        </pc:cxnChg>
      </pc:sldChg>
      <pc:sldChg chg="addSp delSp modSp add del mod">
        <pc:chgData name="Timo Mühlhaus" userId="1b6b3aba618dadac" providerId="LiveId" clId="{EE5ED40C-6744-4F89-A557-5DAC34049948}" dt="2020-09-16T09:20:46.797" v="4937" actId="47"/>
        <pc:sldMkLst>
          <pc:docMk/>
          <pc:sldMk cId="3736164034" sldId="537"/>
        </pc:sldMkLst>
        <pc:spChg chg="del">
          <ac:chgData name="Timo Mühlhaus" userId="1b6b3aba618dadac" providerId="LiveId" clId="{EE5ED40C-6744-4F89-A557-5DAC34049948}" dt="2020-09-16T08:09:38.679" v="4599" actId="478"/>
          <ac:spMkLst>
            <pc:docMk/>
            <pc:sldMk cId="3736164034" sldId="537"/>
            <ac:spMk id="2" creationId="{B0B1DFB8-308D-43E8-B39A-17C0A2E01FFE}"/>
          </ac:spMkLst>
        </pc:spChg>
        <pc:spChg chg="mod">
          <ac:chgData name="Timo Mühlhaus" userId="1b6b3aba618dadac" providerId="LiveId" clId="{EE5ED40C-6744-4F89-A557-5DAC34049948}" dt="2020-09-16T08:17:09.752" v="4819" actId="12789"/>
          <ac:spMkLst>
            <pc:docMk/>
            <pc:sldMk cId="3736164034" sldId="537"/>
            <ac:spMk id="4" creationId="{5D1F8895-9F4F-4C77-972A-F2E64CFF79F0}"/>
          </ac:spMkLst>
        </pc:spChg>
        <pc:spChg chg="mod">
          <ac:chgData name="Timo Mühlhaus" userId="1b6b3aba618dadac" providerId="LiveId" clId="{EE5ED40C-6744-4F89-A557-5DAC34049948}" dt="2020-09-16T08:09:54.143" v="4607" actId="1076"/>
          <ac:spMkLst>
            <pc:docMk/>
            <pc:sldMk cId="3736164034" sldId="537"/>
            <ac:spMk id="5" creationId="{0F5B1F7C-5E33-4E4A-8A6A-2901783DA033}"/>
          </ac:spMkLst>
        </pc:spChg>
        <pc:spChg chg="mod">
          <ac:chgData name="Timo Mühlhaus" userId="1b6b3aba618dadac" providerId="LiveId" clId="{EE5ED40C-6744-4F89-A557-5DAC34049948}" dt="2020-09-16T08:17:09.752" v="4819" actId="12789"/>
          <ac:spMkLst>
            <pc:docMk/>
            <pc:sldMk cId="3736164034" sldId="537"/>
            <ac:spMk id="8" creationId="{B3C389FA-07C6-44C3-A089-C58B29AF51BF}"/>
          </ac:spMkLst>
        </pc:spChg>
        <pc:spChg chg="mod">
          <ac:chgData name="Timo Mühlhaus" userId="1b6b3aba618dadac" providerId="LiveId" clId="{EE5ED40C-6744-4F89-A557-5DAC34049948}" dt="2020-09-16T08:15:30.610" v="4774"/>
          <ac:spMkLst>
            <pc:docMk/>
            <pc:sldMk cId="3736164034" sldId="537"/>
            <ac:spMk id="53" creationId="{1DC4A83E-A649-4579-B7FD-7A557F38F41B}"/>
          </ac:spMkLst>
        </pc:spChg>
        <pc:spChg chg="mod">
          <ac:chgData name="Timo Mühlhaus" userId="1b6b3aba618dadac" providerId="LiveId" clId="{EE5ED40C-6744-4F89-A557-5DAC34049948}" dt="2020-09-16T08:18:00.558" v="4865"/>
          <ac:spMkLst>
            <pc:docMk/>
            <pc:sldMk cId="3736164034" sldId="537"/>
            <ac:spMk id="58" creationId="{9EC057DC-70C9-4A83-AE47-328F6C2FFB1B}"/>
          </ac:spMkLst>
        </pc:spChg>
        <pc:spChg chg="mod">
          <ac:chgData name="Timo Mühlhaus" userId="1b6b3aba618dadac" providerId="LiveId" clId="{EE5ED40C-6744-4F89-A557-5DAC34049948}" dt="2020-09-16T08:18:06.298" v="4869"/>
          <ac:spMkLst>
            <pc:docMk/>
            <pc:sldMk cId="3736164034" sldId="537"/>
            <ac:spMk id="62" creationId="{79965069-1831-4440-AD92-D6A73318C757}"/>
          </ac:spMkLst>
        </pc:spChg>
        <pc:spChg chg="mod">
          <ac:chgData name="Timo Mühlhaus" userId="1b6b3aba618dadac" providerId="LiveId" clId="{EE5ED40C-6744-4F89-A557-5DAC34049948}" dt="2020-09-16T08:13:04.216" v="4646" actId="1076"/>
          <ac:spMkLst>
            <pc:docMk/>
            <pc:sldMk cId="3736164034" sldId="537"/>
            <ac:spMk id="107" creationId="{0F252592-4220-4DAA-8276-EBB769E279CE}"/>
          </ac:spMkLst>
        </pc:spChg>
        <pc:grpChg chg="add mod">
          <ac:chgData name="Timo Mühlhaus" userId="1b6b3aba618dadac" providerId="LiveId" clId="{EE5ED40C-6744-4F89-A557-5DAC34049948}" dt="2020-09-16T08:16:02.581" v="4798" actId="1035"/>
          <ac:grpSpMkLst>
            <pc:docMk/>
            <pc:sldMk cId="3736164034" sldId="537"/>
            <ac:grpSpMk id="52" creationId="{086E6DFE-7073-4A0C-8370-393A36AC914C}"/>
          </ac:grpSpMkLst>
        </pc:grpChg>
        <pc:grpChg chg="add mod">
          <ac:chgData name="Timo Mühlhaus" userId="1b6b3aba618dadac" providerId="LiveId" clId="{EE5ED40C-6744-4F89-A557-5DAC34049948}" dt="2020-09-16T08:18:04.425" v="4868" actId="1037"/>
          <ac:grpSpMkLst>
            <pc:docMk/>
            <pc:sldMk cId="3736164034" sldId="537"/>
            <ac:grpSpMk id="57" creationId="{4C5C8809-4CE4-4659-83B1-6A6BD6BB0843}"/>
          </ac:grpSpMkLst>
        </pc:grpChg>
        <pc:grpChg chg="add mod">
          <ac:chgData name="Timo Mühlhaus" userId="1b6b3aba618dadac" providerId="LiveId" clId="{EE5ED40C-6744-4F89-A557-5DAC34049948}" dt="2020-09-16T08:18:19.265" v="4870" actId="1076"/>
          <ac:grpSpMkLst>
            <pc:docMk/>
            <pc:sldMk cId="3736164034" sldId="537"/>
            <ac:grpSpMk id="61" creationId="{48156734-BA90-48D7-9B51-F5EBCB9D2C19}"/>
          </ac:grpSpMkLst>
        </pc:grpChg>
        <pc:grpChg chg="mod">
          <ac:chgData name="Timo Mühlhaus" userId="1b6b3aba618dadac" providerId="LiveId" clId="{EE5ED40C-6744-4F89-A557-5DAC34049948}" dt="2020-09-16T08:10:11.587" v="4618" actId="1037"/>
          <ac:grpSpMkLst>
            <pc:docMk/>
            <pc:sldMk cId="3736164034" sldId="537"/>
            <ac:grpSpMk id="74" creationId="{3EA701F6-838D-48DB-9DA0-0D74301A4BCB}"/>
          </ac:grpSpMkLst>
        </pc:grpChg>
        <pc:grpChg chg="mod">
          <ac:chgData name="Timo Mühlhaus" userId="1b6b3aba618dadac" providerId="LiveId" clId="{EE5ED40C-6744-4F89-A557-5DAC34049948}" dt="2020-09-16T08:09:46.272" v="4601" actId="1076"/>
          <ac:grpSpMkLst>
            <pc:docMk/>
            <pc:sldMk cId="3736164034" sldId="537"/>
            <ac:grpSpMk id="97" creationId="{76F2583D-A1F0-4539-B423-0E1485E85D63}"/>
          </ac:grpSpMkLst>
        </pc:grpChg>
        <pc:grpChg chg="mod">
          <ac:chgData name="Timo Mühlhaus" userId="1b6b3aba618dadac" providerId="LiveId" clId="{EE5ED40C-6744-4F89-A557-5DAC34049948}" dt="2020-09-16T08:14:54.501" v="4767" actId="1076"/>
          <ac:grpSpMkLst>
            <pc:docMk/>
            <pc:sldMk cId="3736164034" sldId="537"/>
            <ac:grpSpMk id="101" creationId="{8EAFAF67-780D-48CF-8E68-FD50FB306CFA}"/>
          </ac:grpSpMkLst>
        </pc:grpChg>
        <pc:grpChg chg="mod">
          <ac:chgData name="Timo Mühlhaus" userId="1b6b3aba618dadac" providerId="LiveId" clId="{EE5ED40C-6744-4F89-A557-5DAC34049948}" dt="2020-09-16T08:13:28.129" v="4717" actId="1076"/>
          <ac:grpSpMkLst>
            <pc:docMk/>
            <pc:sldMk cId="3736164034" sldId="537"/>
            <ac:grpSpMk id="106" creationId="{CE5F82F9-4772-4B55-9543-D22258BC7239}"/>
          </ac:grpSpMkLst>
        </pc:grpChg>
        <pc:grpChg chg="mod">
          <ac:chgData name="Timo Mühlhaus" userId="1b6b3aba618dadac" providerId="LiveId" clId="{EE5ED40C-6744-4F89-A557-5DAC34049948}" dt="2020-09-16T08:09:45.407" v="4600" actId="1076"/>
          <ac:grpSpMkLst>
            <pc:docMk/>
            <pc:sldMk cId="3736164034" sldId="537"/>
            <ac:grpSpMk id="109" creationId="{5C1C42C4-2DF7-4F62-B3B4-DA40688A27BC}"/>
          </ac:grpSpMkLst>
        </pc:grpChg>
        <pc:grpChg chg="mod">
          <ac:chgData name="Timo Mühlhaus" userId="1b6b3aba618dadac" providerId="LiveId" clId="{EE5ED40C-6744-4F89-A557-5DAC34049948}" dt="2020-09-16T08:16:02.581" v="4798" actId="1035"/>
          <ac:grpSpMkLst>
            <pc:docMk/>
            <pc:sldMk cId="3736164034" sldId="537"/>
            <ac:grpSpMk id="112" creationId="{D04A1476-C59C-4626-B27E-733711D162E3}"/>
          </ac:grpSpMkLst>
        </pc:grpChg>
        <pc:grpChg chg="mod">
          <ac:chgData name="Timo Mühlhaus" userId="1b6b3aba618dadac" providerId="LiveId" clId="{EE5ED40C-6744-4F89-A557-5DAC34049948}" dt="2020-09-16T08:16:47.148" v="4815" actId="1036"/>
          <ac:grpSpMkLst>
            <pc:docMk/>
            <pc:sldMk cId="3736164034" sldId="537"/>
            <ac:grpSpMk id="115" creationId="{0F3A32B4-A054-4385-8339-22ED40A64B2B}"/>
          </ac:grpSpMkLst>
        </pc:grpChg>
        <pc:grpChg chg="mod">
          <ac:chgData name="Timo Mühlhaus" userId="1b6b3aba618dadac" providerId="LiveId" clId="{EE5ED40C-6744-4F89-A557-5DAC34049948}" dt="2020-09-16T08:17:51.700" v="4863" actId="1076"/>
          <ac:grpSpMkLst>
            <pc:docMk/>
            <pc:sldMk cId="3736164034" sldId="537"/>
            <ac:grpSpMk id="119" creationId="{9AA33050-8B7A-441D-84C1-00447BD49A2C}"/>
          </ac:grpSpMkLst>
        </pc:grpChg>
        <pc:grpChg chg="mod">
          <ac:chgData name="Timo Mühlhaus" userId="1b6b3aba618dadac" providerId="LiveId" clId="{EE5ED40C-6744-4F89-A557-5DAC34049948}" dt="2020-09-16T08:17:36.365" v="4862" actId="1035"/>
          <ac:grpSpMkLst>
            <pc:docMk/>
            <pc:sldMk cId="3736164034" sldId="537"/>
            <ac:grpSpMk id="123" creationId="{FDA89C8D-4805-4B5A-A80C-695B0A3A7B68}"/>
          </ac:grpSpMkLst>
        </pc:grpChg>
        <pc:grpChg chg="mod">
          <ac:chgData name="Timo Mühlhaus" userId="1b6b3aba618dadac" providerId="LiveId" clId="{EE5ED40C-6744-4F89-A557-5DAC34049948}" dt="2020-09-16T08:17:58.050" v="4864" actId="1076"/>
          <ac:grpSpMkLst>
            <pc:docMk/>
            <pc:sldMk cId="3736164034" sldId="537"/>
            <ac:grpSpMk id="127" creationId="{AF764F61-4646-436F-999C-16E96770B6FC}"/>
          </ac:grpSpMkLst>
        </pc:grpChg>
        <pc:picChg chg="mod">
          <ac:chgData name="Timo Mühlhaus" userId="1b6b3aba618dadac" providerId="LiveId" clId="{EE5ED40C-6744-4F89-A557-5DAC34049948}" dt="2020-09-16T08:15:30.610" v="4774"/>
          <ac:picMkLst>
            <pc:docMk/>
            <pc:sldMk cId="3736164034" sldId="537"/>
            <ac:picMk id="54" creationId="{A95B42A0-B233-4950-A718-D2CCC7BB0177}"/>
          </ac:picMkLst>
        </pc:picChg>
        <pc:picChg chg="mod">
          <ac:chgData name="Timo Mühlhaus" userId="1b6b3aba618dadac" providerId="LiveId" clId="{EE5ED40C-6744-4F89-A557-5DAC34049948}" dt="2020-09-16T08:18:00.558" v="4865"/>
          <ac:picMkLst>
            <pc:docMk/>
            <pc:sldMk cId="3736164034" sldId="537"/>
            <ac:picMk id="60" creationId="{F61F218C-2EAE-4942-9B13-43A1295540FE}"/>
          </ac:picMkLst>
        </pc:picChg>
        <pc:picChg chg="mod">
          <ac:chgData name="Timo Mühlhaus" userId="1b6b3aba618dadac" providerId="LiveId" clId="{EE5ED40C-6744-4F89-A557-5DAC34049948}" dt="2020-09-16T08:18:06.298" v="4869"/>
          <ac:picMkLst>
            <pc:docMk/>
            <pc:sldMk cId="3736164034" sldId="537"/>
            <ac:picMk id="63" creationId="{C509990B-F644-4D9B-B37E-8DBA36A16BF0}"/>
          </ac:picMkLst>
        </pc:picChg>
        <pc:cxnChg chg="add mod">
          <ac:chgData name="Timo Mühlhaus" userId="1b6b3aba618dadac" providerId="LiveId" clId="{EE5ED40C-6744-4F89-A557-5DAC34049948}" dt="2020-09-16T08:13:23.302" v="4715" actId="14100"/>
          <ac:cxnSpMkLst>
            <pc:docMk/>
            <pc:sldMk cId="3736164034" sldId="537"/>
            <ac:cxnSpMk id="6" creationId="{F6EDE13B-96B9-4C65-9DF1-952B522B5877}"/>
          </ac:cxnSpMkLst>
        </pc:cxnChg>
        <pc:cxnChg chg="add mod">
          <ac:chgData name="Timo Mühlhaus" userId="1b6b3aba618dadac" providerId="LiveId" clId="{EE5ED40C-6744-4F89-A557-5DAC34049948}" dt="2020-09-16T08:16:02.581" v="4798" actId="1035"/>
          <ac:cxnSpMkLst>
            <pc:docMk/>
            <pc:sldMk cId="3736164034" sldId="537"/>
            <ac:cxnSpMk id="51" creationId="{9389526A-1667-4422-8DC3-C757F9E8B664}"/>
          </ac:cxnSpMkLst>
        </pc:cxnChg>
        <pc:cxnChg chg="add mod">
          <ac:chgData name="Timo Mühlhaus" userId="1b6b3aba618dadac" providerId="LiveId" clId="{EE5ED40C-6744-4F89-A557-5DAC34049948}" dt="2020-09-16T08:15:51.945" v="4789" actId="688"/>
          <ac:cxnSpMkLst>
            <pc:docMk/>
            <pc:sldMk cId="3736164034" sldId="537"/>
            <ac:cxnSpMk id="55" creationId="{2A989166-580A-4DF9-B421-68E123C76998}"/>
          </ac:cxnSpMkLst>
        </pc:cxnChg>
        <pc:cxnChg chg="add mod">
          <ac:chgData name="Timo Mühlhaus" userId="1b6b3aba618dadac" providerId="LiveId" clId="{EE5ED40C-6744-4F89-A557-5DAC34049948}" dt="2020-09-16T08:16:29.819" v="4807" actId="1037"/>
          <ac:cxnSpMkLst>
            <pc:docMk/>
            <pc:sldMk cId="3736164034" sldId="537"/>
            <ac:cxnSpMk id="56" creationId="{BF6D227D-9B83-451E-BE7B-E433EF2F31E0}"/>
          </ac:cxnSpMkLst>
        </pc:cxnChg>
      </pc:sldChg>
      <pc:sldChg chg="addSp delSp modSp add del mod">
        <pc:chgData name="Timo Mühlhaus" userId="1b6b3aba618dadac" providerId="LiveId" clId="{EE5ED40C-6744-4F89-A557-5DAC34049948}" dt="2020-09-17T06:43:38.307" v="5704" actId="47"/>
        <pc:sldMkLst>
          <pc:docMk/>
          <pc:sldMk cId="579185299" sldId="538"/>
        </pc:sldMkLst>
        <pc:spChg chg="mod">
          <ac:chgData name="Timo Mühlhaus" userId="1b6b3aba618dadac" providerId="LiveId" clId="{EE5ED40C-6744-4F89-A557-5DAC34049948}" dt="2020-09-16T09:20:18.023" v="4928" actId="1038"/>
          <ac:spMkLst>
            <pc:docMk/>
            <pc:sldMk cId="579185299" sldId="538"/>
            <ac:spMk id="4" creationId="{5D1F8895-9F4F-4C77-972A-F2E64CFF79F0}"/>
          </ac:spMkLst>
        </pc:spChg>
        <pc:spChg chg="mod">
          <ac:chgData name="Timo Mühlhaus" userId="1b6b3aba618dadac" providerId="LiveId" clId="{EE5ED40C-6744-4F89-A557-5DAC34049948}" dt="2020-09-16T09:20:18.023" v="4928" actId="1038"/>
          <ac:spMkLst>
            <pc:docMk/>
            <pc:sldMk cId="579185299" sldId="538"/>
            <ac:spMk id="8" creationId="{B3C389FA-07C6-44C3-A089-C58B29AF51BF}"/>
          </ac:spMkLst>
        </pc:spChg>
        <pc:spChg chg="add mod">
          <ac:chgData name="Timo Mühlhaus" userId="1b6b3aba618dadac" providerId="LiveId" clId="{EE5ED40C-6744-4F89-A557-5DAC34049948}" dt="2020-09-16T09:20:18.023" v="4928" actId="1038"/>
          <ac:spMkLst>
            <pc:docMk/>
            <pc:sldMk cId="579185299" sldId="538"/>
            <ac:spMk id="66" creationId="{2B59E9B4-92F6-4D42-BE2B-92D1CA0A323D}"/>
          </ac:spMkLst>
        </pc:spChg>
        <pc:grpChg chg="mod">
          <ac:chgData name="Timo Mühlhaus" userId="1b6b3aba618dadac" providerId="LiveId" clId="{EE5ED40C-6744-4F89-A557-5DAC34049948}" dt="2020-09-16T09:18:42.332" v="4884" actId="1076"/>
          <ac:grpSpMkLst>
            <pc:docMk/>
            <pc:sldMk cId="579185299" sldId="538"/>
            <ac:grpSpMk id="52" creationId="{086E6DFE-7073-4A0C-8370-393A36AC914C}"/>
          </ac:grpSpMkLst>
        </pc:grpChg>
        <pc:grpChg chg="mod">
          <ac:chgData name="Timo Mühlhaus" userId="1b6b3aba618dadac" providerId="LiveId" clId="{EE5ED40C-6744-4F89-A557-5DAC34049948}" dt="2020-09-16T09:18:39.039" v="4883" actId="1076"/>
          <ac:grpSpMkLst>
            <pc:docMk/>
            <pc:sldMk cId="579185299" sldId="538"/>
            <ac:grpSpMk id="57" creationId="{4C5C8809-4CE4-4659-83B1-6A6BD6BB0843}"/>
          </ac:grpSpMkLst>
        </pc:grpChg>
        <pc:grpChg chg="mod">
          <ac:chgData name="Timo Mühlhaus" userId="1b6b3aba618dadac" providerId="LiveId" clId="{EE5ED40C-6744-4F89-A557-5DAC34049948}" dt="2020-09-16T09:18:44.687" v="4885" actId="1076"/>
          <ac:grpSpMkLst>
            <pc:docMk/>
            <pc:sldMk cId="579185299" sldId="538"/>
            <ac:grpSpMk id="61" creationId="{48156734-BA90-48D7-9B51-F5EBCB9D2C19}"/>
          </ac:grpSpMkLst>
        </pc:grpChg>
        <pc:grpChg chg="mod">
          <ac:chgData name="Timo Mühlhaus" userId="1b6b3aba618dadac" providerId="LiveId" clId="{EE5ED40C-6744-4F89-A557-5DAC34049948}" dt="2020-09-16T09:18:36.432" v="4882" actId="1076"/>
          <ac:grpSpMkLst>
            <pc:docMk/>
            <pc:sldMk cId="579185299" sldId="538"/>
            <ac:grpSpMk id="112" creationId="{D04A1476-C59C-4626-B27E-733711D162E3}"/>
          </ac:grpSpMkLst>
        </pc:grpChg>
        <pc:cxnChg chg="add del mod">
          <ac:chgData name="Timo Mühlhaus" userId="1b6b3aba618dadac" providerId="LiveId" clId="{EE5ED40C-6744-4F89-A557-5DAC34049948}" dt="2020-09-16T09:20:38.253" v="4936" actId="478"/>
          <ac:cxnSpMkLst>
            <pc:docMk/>
            <pc:sldMk cId="579185299" sldId="538"/>
            <ac:cxnSpMk id="3" creationId="{1D5BD391-0216-4DFB-BE58-08D98B443A6B}"/>
          </ac:cxnSpMkLst>
        </pc:cxnChg>
        <pc:cxnChg chg="add del mod">
          <ac:chgData name="Timo Mühlhaus" userId="1b6b3aba618dadac" providerId="LiveId" clId="{EE5ED40C-6744-4F89-A557-5DAC34049948}" dt="2020-09-16T09:20:36.918" v="4935" actId="478"/>
          <ac:cxnSpMkLst>
            <pc:docMk/>
            <pc:sldMk cId="579185299" sldId="538"/>
            <ac:cxnSpMk id="9" creationId="{2F061C01-9A71-4604-9C3E-E57DB66B6FB6}"/>
          </ac:cxnSpMkLst>
        </pc:cxnChg>
        <pc:cxnChg chg="del">
          <ac:chgData name="Timo Mühlhaus" userId="1b6b3aba618dadac" providerId="LiveId" clId="{EE5ED40C-6744-4F89-A557-5DAC34049948}" dt="2020-09-16T09:17:51.304" v="4874" actId="478"/>
          <ac:cxnSpMkLst>
            <pc:docMk/>
            <pc:sldMk cId="579185299" sldId="538"/>
            <ac:cxnSpMk id="51" creationId="{9389526A-1667-4422-8DC3-C757F9E8B664}"/>
          </ac:cxnSpMkLst>
        </pc:cxnChg>
        <pc:cxnChg chg="del">
          <ac:chgData name="Timo Mühlhaus" userId="1b6b3aba618dadac" providerId="LiveId" clId="{EE5ED40C-6744-4F89-A557-5DAC34049948}" dt="2020-09-16T09:17:24.841" v="4873" actId="478"/>
          <ac:cxnSpMkLst>
            <pc:docMk/>
            <pc:sldMk cId="579185299" sldId="538"/>
            <ac:cxnSpMk id="55" creationId="{2A989166-580A-4DF9-B421-68E123C76998}"/>
          </ac:cxnSpMkLst>
        </pc:cxnChg>
        <pc:cxnChg chg="del">
          <ac:chgData name="Timo Mühlhaus" userId="1b6b3aba618dadac" providerId="LiveId" clId="{EE5ED40C-6744-4F89-A557-5DAC34049948}" dt="2020-09-16T09:17:53.873" v="4875" actId="478"/>
          <ac:cxnSpMkLst>
            <pc:docMk/>
            <pc:sldMk cId="579185299" sldId="538"/>
            <ac:cxnSpMk id="56" creationId="{BF6D227D-9B83-451E-BE7B-E433EF2F31E0}"/>
          </ac:cxnSpMkLst>
        </pc:cxnChg>
        <pc:cxnChg chg="add mod">
          <ac:chgData name="Timo Mühlhaus" userId="1b6b3aba618dadac" providerId="LiveId" clId="{EE5ED40C-6744-4F89-A557-5DAC34049948}" dt="2020-09-16T09:18:16.307" v="4878" actId="688"/>
          <ac:cxnSpMkLst>
            <pc:docMk/>
            <pc:sldMk cId="579185299" sldId="538"/>
            <ac:cxnSpMk id="64" creationId="{5F8F0702-17A8-44EA-A55F-1E6E70816FB0}"/>
          </ac:cxnSpMkLst>
        </pc:cxnChg>
        <pc:cxnChg chg="add mod">
          <ac:chgData name="Timo Mühlhaus" userId="1b6b3aba618dadac" providerId="LiveId" clId="{EE5ED40C-6744-4F89-A557-5DAC34049948}" dt="2020-09-16T09:18:31.971" v="4881" actId="688"/>
          <ac:cxnSpMkLst>
            <pc:docMk/>
            <pc:sldMk cId="579185299" sldId="538"/>
            <ac:cxnSpMk id="65" creationId="{FDDD45FD-70A1-409C-9824-C5BA2ABCA92D}"/>
          </ac:cxnSpMkLst>
        </pc:cxnChg>
      </pc:sldChg>
      <pc:sldChg chg="addSp delSp modSp add del mod">
        <pc:chgData name="Timo Mühlhaus" userId="1b6b3aba618dadac" providerId="LiveId" clId="{EE5ED40C-6744-4F89-A557-5DAC34049948}" dt="2020-09-17T06:43:38.307" v="5704" actId="47"/>
        <pc:sldMkLst>
          <pc:docMk/>
          <pc:sldMk cId="3116527660" sldId="539"/>
        </pc:sldMkLst>
        <pc:spChg chg="mod">
          <ac:chgData name="Timo Mühlhaus" userId="1b6b3aba618dadac" providerId="LiveId" clId="{EE5ED40C-6744-4F89-A557-5DAC34049948}" dt="2020-09-16T09:29:09.901" v="5184" actId="1076"/>
          <ac:spMkLst>
            <pc:docMk/>
            <pc:sldMk cId="3116527660" sldId="539"/>
            <ac:spMk id="4" creationId="{5D1F8895-9F4F-4C77-972A-F2E64CFF79F0}"/>
          </ac:spMkLst>
        </pc:spChg>
        <pc:spChg chg="del">
          <ac:chgData name="Timo Mühlhaus" userId="1b6b3aba618dadac" providerId="LiveId" clId="{EE5ED40C-6744-4F89-A557-5DAC34049948}" dt="2020-09-16T09:20:52.560" v="4939" actId="478"/>
          <ac:spMkLst>
            <pc:docMk/>
            <pc:sldMk cId="3116527660" sldId="539"/>
            <ac:spMk id="5" creationId="{0F5B1F7C-5E33-4E4A-8A6A-2901783DA033}"/>
          </ac:spMkLst>
        </pc:spChg>
        <pc:spChg chg="del">
          <ac:chgData name="Timo Mühlhaus" userId="1b6b3aba618dadac" providerId="LiveId" clId="{EE5ED40C-6744-4F89-A557-5DAC34049948}" dt="2020-09-16T09:20:56.758" v="4940" actId="478"/>
          <ac:spMkLst>
            <pc:docMk/>
            <pc:sldMk cId="3116527660" sldId="539"/>
            <ac:spMk id="8" creationId="{B3C389FA-07C6-44C3-A089-C58B29AF51BF}"/>
          </ac:spMkLst>
        </pc:spChg>
        <pc:spChg chg="mod topLvl">
          <ac:chgData name="Timo Mühlhaus" userId="1b6b3aba618dadac" providerId="LiveId" clId="{EE5ED40C-6744-4F89-A557-5DAC34049948}" dt="2020-09-16T09:22:46.553" v="5070" actId="164"/>
          <ac:spMkLst>
            <pc:docMk/>
            <pc:sldMk cId="3116527660" sldId="539"/>
            <ac:spMk id="62" creationId="{79965069-1831-4440-AD92-D6A73318C757}"/>
          </ac:spMkLst>
        </pc:spChg>
        <pc:spChg chg="mod">
          <ac:chgData name="Timo Mühlhaus" userId="1b6b3aba618dadac" providerId="LiveId" clId="{EE5ED40C-6744-4F89-A557-5DAC34049948}" dt="2020-09-16T09:23:02.019" v="5076" actId="208"/>
          <ac:spMkLst>
            <pc:docMk/>
            <pc:sldMk cId="3116527660" sldId="539"/>
            <ac:spMk id="66" creationId="{2B59E9B4-92F6-4D42-BE2B-92D1CA0A323D}"/>
          </ac:spMkLst>
        </pc:spChg>
        <pc:spChg chg="mod">
          <ac:chgData name="Timo Mühlhaus" userId="1b6b3aba618dadac" providerId="LiveId" clId="{EE5ED40C-6744-4F89-A557-5DAC34049948}" dt="2020-09-16T09:23:10.976" v="5078"/>
          <ac:spMkLst>
            <pc:docMk/>
            <pc:sldMk cId="3116527660" sldId="539"/>
            <ac:spMk id="70" creationId="{1F4123AC-E2D7-4536-B805-F8854A7652D4}"/>
          </ac:spMkLst>
        </pc:spChg>
        <pc:spChg chg="mod ord">
          <ac:chgData name="Timo Mühlhaus" userId="1b6b3aba618dadac" providerId="LiveId" clId="{EE5ED40C-6744-4F89-A557-5DAC34049948}" dt="2020-09-16T09:23:27.163" v="5093" actId="1037"/>
          <ac:spMkLst>
            <pc:docMk/>
            <pc:sldMk cId="3116527660" sldId="539"/>
            <ac:spMk id="77" creationId="{7DA98C04-3496-4602-9A3C-8E4538DA9D2A}"/>
          </ac:spMkLst>
        </pc:spChg>
        <pc:spChg chg="mod">
          <ac:chgData name="Timo Mühlhaus" userId="1b6b3aba618dadac" providerId="LiveId" clId="{EE5ED40C-6744-4F89-A557-5DAC34049948}" dt="2020-09-16T09:23:35.426" v="5106"/>
          <ac:spMkLst>
            <pc:docMk/>
            <pc:sldMk cId="3116527660" sldId="539"/>
            <ac:spMk id="81" creationId="{D44AF0E4-1DC2-4B49-8D78-AD3B09E5A922}"/>
          </ac:spMkLst>
        </pc:spChg>
        <pc:spChg chg="mod">
          <ac:chgData name="Timo Mühlhaus" userId="1b6b3aba618dadac" providerId="LiveId" clId="{EE5ED40C-6744-4F89-A557-5DAC34049948}" dt="2020-09-16T09:23:42.866" v="5116"/>
          <ac:spMkLst>
            <pc:docMk/>
            <pc:sldMk cId="3116527660" sldId="539"/>
            <ac:spMk id="85" creationId="{37DA353C-B685-4A37-9905-B32F716B39A8}"/>
          </ac:spMkLst>
        </pc:spChg>
        <pc:spChg chg="mod">
          <ac:chgData name="Timo Mühlhaus" userId="1b6b3aba618dadac" providerId="LiveId" clId="{EE5ED40C-6744-4F89-A557-5DAC34049948}" dt="2020-09-16T09:23:52.159" v="5136"/>
          <ac:spMkLst>
            <pc:docMk/>
            <pc:sldMk cId="3116527660" sldId="539"/>
            <ac:spMk id="89" creationId="{B2E15A41-990B-46C1-9970-E12A8638F891}"/>
          </ac:spMkLst>
        </pc:spChg>
        <pc:spChg chg="add mod">
          <ac:chgData name="Timo Mühlhaus" userId="1b6b3aba618dadac" providerId="LiveId" clId="{EE5ED40C-6744-4F89-A557-5DAC34049948}" dt="2020-09-16T09:29:02.303" v="5179" actId="208"/>
          <ac:spMkLst>
            <pc:docMk/>
            <pc:sldMk cId="3116527660" sldId="539"/>
            <ac:spMk id="99" creationId="{A1854347-8C82-4BD4-8ECC-3DFA2733765B}"/>
          </ac:spMkLst>
        </pc:spChg>
        <pc:spChg chg="mod">
          <ac:chgData name="Timo Mühlhaus" userId="1b6b3aba618dadac" providerId="LiveId" clId="{EE5ED40C-6744-4F89-A557-5DAC34049948}" dt="2020-09-16T09:29:04.240" v="5180"/>
          <ac:spMkLst>
            <pc:docMk/>
            <pc:sldMk cId="3116527660" sldId="539"/>
            <ac:spMk id="102" creationId="{1FED8106-06D4-49CE-9AC0-3213C3976694}"/>
          </ac:spMkLst>
        </pc:spChg>
        <pc:spChg chg="mod">
          <ac:chgData name="Timo Mühlhaus" userId="1b6b3aba618dadac" providerId="LiveId" clId="{EE5ED40C-6744-4F89-A557-5DAC34049948}" dt="2020-09-16T09:29:21.863" v="5192"/>
          <ac:spMkLst>
            <pc:docMk/>
            <pc:sldMk cId="3116527660" sldId="539"/>
            <ac:spMk id="141" creationId="{EC179DC1-3121-404C-8411-4D5486AB35DB}"/>
          </ac:spMkLst>
        </pc:spChg>
        <pc:spChg chg="mod">
          <ac:chgData name="Timo Mühlhaus" userId="1b6b3aba618dadac" providerId="LiveId" clId="{EE5ED40C-6744-4F89-A557-5DAC34049948}" dt="2020-09-16T09:29:30.652" v="5198"/>
          <ac:spMkLst>
            <pc:docMk/>
            <pc:sldMk cId="3116527660" sldId="539"/>
            <ac:spMk id="145" creationId="{3FBCE147-9F97-4E6A-B7C8-20D36B95779D}"/>
          </ac:spMkLst>
        </pc:spChg>
        <pc:grpChg chg="add mod ord">
          <ac:chgData name="Timo Mühlhaus" userId="1b6b3aba618dadac" providerId="LiveId" clId="{EE5ED40C-6744-4F89-A557-5DAC34049948}" dt="2020-09-16T09:23:06.056" v="5077" actId="1038"/>
          <ac:grpSpMkLst>
            <pc:docMk/>
            <pc:sldMk cId="3116527660" sldId="539"/>
            <ac:grpSpMk id="14" creationId="{515A9E31-9149-4444-A89F-4DCF8D48FD9C}"/>
          </ac:grpSpMkLst>
        </pc:grpChg>
        <pc:grpChg chg="del mod">
          <ac:chgData name="Timo Mühlhaus" userId="1b6b3aba618dadac" providerId="LiveId" clId="{EE5ED40C-6744-4F89-A557-5DAC34049948}" dt="2020-09-16T09:22:16.495" v="5061" actId="478"/>
          <ac:grpSpMkLst>
            <pc:docMk/>
            <pc:sldMk cId="3116527660" sldId="539"/>
            <ac:grpSpMk id="52" creationId="{086E6DFE-7073-4A0C-8370-393A36AC914C}"/>
          </ac:grpSpMkLst>
        </pc:grpChg>
        <pc:grpChg chg="del mod">
          <ac:chgData name="Timo Mühlhaus" userId="1b6b3aba618dadac" providerId="LiveId" clId="{EE5ED40C-6744-4F89-A557-5DAC34049948}" dt="2020-09-16T09:22:14.961" v="5060" actId="478"/>
          <ac:grpSpMkLst>
            <pc:docMk/>
            <pc:sldMk cId="3116527660" sldId="539"/>
            <ac:grpSpMk id="57" creationId="{4C5C8809-4CE4-4659-83B1-6A6BD6BB0843}"/>
          </ac:grpSpMkLst>
        </pc:grpChg>
        <pc:grpChg chg="del mod">
          <ac:chgData name="Timo Mühlhaus" userId="1b6b3aba618dadac" providerId="LiveId" clId="{EE5ED40C-6744-4F89-A557-5DAC34049948}" dt="2020-09-16T09:22:23.193" v="5065" actId="478"/>
          <ac:grpSpMkLst>
            <pc:docMk/>
            <pc:sldMk cId="3116527660" sldId="539"/>
            <ac:grpSpMk id="61" creationId="{48156734-BA90-48D7-9B51-F5EBCB9D2C19}"/>
          </ac:grpSpMkLst>
        </pc:grpChg>
        <pc:grpChg chg="add mod ord">
          <ac:chgData name="Timo Mühlhaus" userId="1b6b3aba618dadac" providerId="LiveId" clId="{EE5ED40C-6744-4F89-A557-5DAC34049948}" dt="2020-09-16T09:23:17.445" v="5089" actId="1035"/>
          <ac:grpSpMkLst>
            <pc:docMk/>
            <pc:sldMk cId="3116527660" sldId="539"/>
            <ac:grpSpMk id="69" creationId="{B02BA103-6951-4083-B148-9113C2CB0B4E}"/>
          </ac:grpSpMkLst>
        </pc:grpChg>
        <pc:grpChg chg="add mod ord">
          <ac:chgData name="Timo Mühlhaus" userId="1b6b3aba618dadac" providerId="LiveId" clId="{EE5ED40C-6744-4F89-A557-5DAC34049948}" dt="2020-09-16T09:23:34.037" v="5105" actId="1036"/>
          <ac:grpSpMkLst>
            <pc:docMk/>
            <pc:sldMk cId="3116527660" sldId="539"/>
            <ac:grpSpMk id="73" creationId="{11A2F6A1-34BD-4E9E-A5A1-FA5AEBB42D01}"/>
          </ac:grpSpMkLst>
        </pc:grpChg>
        <pc:grpChg chg="del mod">
          <ac:chgData name="Timo Mühlhaus" userId="1b6b3aba618dadac" providerId="LiveId" clId="{EE5ED40C-6744-4F89-A557-5DAC34049948}" dt="2020-09-16T09:22:13.342" v="5059" actId="478"/>
          <ac:grpSpMkLst>
            <pc:docMk/>
            <pc:sldMk cId="3116527660" sldId="539"/>
            <ac:grpSpMk id="74" creationId="{3EA701F6-838D-48DB-9DA0-0D74301A4BCB}"/>
          </ac:grpSpMkLst>
        </pc:grpChg>
        <pc:grpChg chg="add mod ord">
          <ac:chgData name="Timo Mühlhaus" userId="1b6b3aba618dadac" providerId="LiveId" clId="{EE5ED40C-6744-4F89-A557-5DAC34049948}" dt="2020-09-16T09:23:41.447" v="5115" actId="1035"/>
          <ac:grpSpMkLst>
            <pc:docMk/>
            <pc:sldMk cId="3116527660" sldId="539"/>
            <ac:grpSpMk id="80" creationId="{BCF308B2-E8E4-4523-969D-3A2E9A893821}"/>
          </ac:grpSpMkLst>
        </pc:grpChg>
        <pc:grpChg chg="add mod ord">
          <ac:chgData name="Timo Mühlhaus" userId="1b6b3aba618dadac" providerId="LiveId" clId="{EE5ED40C-6744-4F89-A557-5DAC34049948}" dt="2020-09-16T09:23:50.575" v="5135" actId="1035"/>
          <ac:grpSpMkLst>
            <pc:docMk/>
            <pc:sldMk cId="3116527660" sldId="539"/>
            <ac:grpSpMk id="84" creationId="{F201AA72-C0E9-4456-B306-15C38BABC092}"/>
          </ac:grpSpMkLst>
        </pc:grpChg>
        <pc:grpChg chg="add mod ord">
          <ac:chgData name="Timo Mühlhaus" userId="1b6b3aba618dadac" providerId="LiveId" clId="{EE5ED40C-6744-4F89-A557-5DAC34049948}" dt="2020-09-16T09:23:59.215" v="5154" actId="1037"/>
          <ac:grpSpMkLst>
            <pc:docMk/>
            <pc:sldMk cId="3116527660" sldId="539"/>
            <ac:grpSpMk id="88" creationId="{53C3AB52-3667-4BD5-8D13-173D8E1C8721}"/>
          </ac:grpSpMkLst>
        </pc:grpChg>
        <pc:grpChg chg="del">
          <ac:chgData name="Timo Mühlhaus" userId="1b6b3aba618dadac" providerId="LiveId" clId="{EE5ED40C-6744-4F89-A557-5DAC34049948}" dt="2020-09-16T09:22:18.479" v="5062" actId="478"/>
          <ac:grpSpMkLst>
            <pc:docMk/>
            <pc:sldMk cId="3116527660" sldId="539"/>
            <ac:grpSpMk id="97" creationId="{76F2583D-A1F0-4539-B423-0E1485E85D63}"/>
          </ac:grpSpMkLst>
        </pc:grpChg>
        <pc:grpChg chg="add mod ord">
          <ac:chgData name="Timo Mühlhaus" userId="1b6b3aba618dadac" providerId="LiveId" clId="{EE5ED40C-6744-4F89-A557-5DAC34049948}" dt="2020-09-16T10:08:33.416" v="5212" actId="1037"/>
          <ac:grpSpMkLst>
            <pc:docMk/>
            <pc:sldMk cId="3116527660" sldId="539"/>
            <ac:grpSpMk id="100" creationId="{B45AB696-AF3A-46CD-B5BA-AE5100F79D10}"/>
          </ac:grpSpMkLst>
        </pc:grpChg>
        <pc:grpChg chg="del">
          <ac:chgData name="Timo Mühlhaus" userId="1b6b3aba618dadac" providerId="LiveId" clId="{EE5ED40C-6744-4F89-A557-5DAC34049948}" dt="2020-09-16T09:22:18.479" v="5062" actId="478"/>
          <ac:grpSpMkLst>
            <pc:docMk/>
            <pc:sldMk cId="3116527660" sldId="539"/>
            <ac:grpSpMk id="101" creationId="{8EAFAF67-780D-48CF-8E68-FD50FB306CFA}"/>
          </ac:grpSpMkLst>
        </pc:grpChg>
        <pc:grpChg chg="del">
          <ac:chgData name="Timo Mühlhaus" userId="1b6b3aba618dadac" providerId="LiveId" clId="{EE5ED40C-6744-4F89-A557-5DAC34049948}" dt="2020-09-16T09:22:20.013" v="5063" actId="478"/>
          <ac:grpSpMkLst>
            <pc:docMk/>
            <pc:sldMk cId="3116527660" sldId="539"/>
            <ac:grpSpMk id="106" creationId="{CE5F82F9-4772-4B55-9543-D22258BC7239}"/>
          </ac:grpSpMkLst>
        </pc:grpChg>
        <pc:grpChg chg="del">
          <ac:chgData name="Timo Mühlhaus" userId="1b6b3aba618dadac" providerId="LiveId" clId="{EE5ED40C-6744-4F89-A557-5DAC34049948}" dt="2020-09-16T09:22:18.479" v="5062" actId="478"/>
          <ac:grpSpMkLst>
            <pc:docMk/>
            <pc:sldMk cId="3116527660" sldId="539"/>
            <ac:grpSpMk id="109" creationId="{5C1C42C4-2DF7-4F62-B3B4-DA40688A27BC}"/>
          </ac:grpSpMkLst>
        </pc:grpChg>
        <pc:grpChg chg="del mod">
          <ac:chgData name="Timo Mühlhaus" userId="1b6b3aba618dadac" providerId="LiveId" clId="{EE5ED40C-6744-4F89-A557-5DAC34049948}" dt="2020-09-16T09:22:11.136" v="5058" actId="478"/>
          <ac:grpSpMkLst>
            <pc:docMk/>
            <pc:sldMk cId="3116527660" sldId="539"/>
            <ac:grpSpMk id="112" creationId="{D04A1476-C59C-4626-B27E-733711D162E3}"/>
          </ac:grpSpMkLst>
        </pc:grpChg>
        <pc:grpChg chg="del mod">
          <ac:chgData name="Timo Mühlhaus" userId="1b6b3aba618dadac" providerId="LiveId" clId="{EE5ED40C-6744-4F89-A557-5DAC34049948}" dt="2020-09-16T09:28:41.567" v="5172" actId="478"/>
          <ac:grpSpMkLst>
            <pc:docMk/>
            <pc:sldMk cId="3116527660" sldId="539"/>
            <ac:grpSpMk id="115" creationId="{0F3A32B4-A054-4385-8339-22ED40A64B2B}"/>
          </ac:grpSpMkLst>
        </pc:grpChg>
        <pc:grpChg chg="del">
          <ac:chgData name="Timo Mühlhaus" userId="1b6b3aba618dadac" providerId="LiveId" clId="{EE5ED40C-6744-4F89-A557-5DAC34049948}" dt="2020-09-16T09:28:44.973" v="5174" actId="478"/>
          <ac:grpSpMkLst>
            <pc:docMk/>
            <pc:sldMk cId="3116527660" sldId="539"/>
            <ac:grpSpMk id="119" creationId="{9AA33050-8B7A-441D-84C1-00447BD49A2C}"/>
          </ac:grpSpMkLst>
        </pc:grpChg>
        <pc:grpChg chg="del mod">
          <ac:chgData name="Timo Mühlhaus" userId="1b6b3aba618dadac" providerId="LiveId" clId="{EE5ED40C-6744-4F89-A557-5DAC34049948}" dt="2020-09-16T09:28:43.070" v="5173" actId="478"/>
          <ac:grpSpMkLst>
            <pc:docMk/>
            <pc:sldMk cId="3116527660" sldId="539"/>
            <ac:grpSpMk id="123" creationId="{FDA89C8D-4805-4B5A-A80C-695B0A3A7B68}"/>
          </ac:grpSpMkLst>
        </pc:grpChg>
        <pc:grpChg chg="add mod ord">
          <ac:chgData name="Timo Mühlhaus" userId="1b6b3aba618dadac" providerId="LiveId" clId="{EE5ED40C-6744-4F89-A557-5DAC34049948}" dt="2020-09-16T09:29:28.984" v="5197" actId="1035"/>
          <ac:grpSpMkLst>
            <pc:docMk/>
            <pc:sldMk cId="3116527660" sldId="539"/>
            <ac:grpSpMk id="140" creationId="{7BF51B78-C038-4A87-B96F-8534FB7809C8}"/>
          </ac:grpSpMkLst>
        </pc:grpChg>
        <pc:grpChg chg="add mod ord">
          <ac:chgData name="Timo Mühlhaus" userId="1b6b3aba618dadac" providerId="LiveId" clId="{EE5ED40C-6744-4F89-A557-5DAC34049948}" dt="2020-09-16T09:29:43.715" v="5209" actId="1036"/>
          <ac:grpSpMkLst>
            <pc:docMk/>
            <pc:sldMk cId="3116527660" sldId="539"/>
            <ac:grpSpMk id="144" creationId="{8BCA9F6B-9DD0-4EA9-9CEA-2FBFC5ADF1DD}"/>
          </ac:grpSpMkLst>
        </pc:grpChg>
        <pc:picChg chg="del topLvl">
          <ac:chgData name="Timo Mühlhaus" userId="1b6b3aba618dadac" providerId="LiveId" clId="{EE5ED40C-6744-4F89-A557-5DAC34049948}" dt="2020-09-16T09:22:23.193" v="5065" actId="478"/>
          <ac:picMkLst>
            <pc:docMk/>
            <pc:sldMk cId="3116527660" sldId="539"/>
            <ac:picMk id="63" creationId="{C509990B-F644-4D9B-B37E-8DBA36A16BF0}"/>
          </ac:picMkLst>
        </pc:picChg>
        <pc:cxnChg chg="add mod">
          <ac:chgData name="Timo Mühlhaus" userId="1b6b3aba618dadac" providerId="LiveId" clId="{EE5ED40C-6744-4F89-A557-5DAC34049948}" dt="2020-09-16T09:24:52.034" v="5163" actId="14100"/>
          <ac:cxnSpMkLst>
            <pc:docMk/>
            <pc:sldMk cId="3116527660" sldId="539"/>
            <ac:cxnSpMk id="3" creationId="{B6D1BA62-CB0F-4127-800F-79AA72D2AFDC}"/>
          </ac:cxnSpMkLst>
        </pc:cxnChg>
        <pc:cxnChg chg="add mod">
          <ac:chgData name="Timo Mühlhaus" userId="1b6b3aba618dadac" providerId="LiveId" clId="{EE5ED40C-6744-4F89-A557-5DAC34049948}" dt="2020-09-16T09:27:06.355" v="5167" actId="1076"/>
          <ac:cxnSpMkLst>
            <pc:docMk/>
            <pc:sldMk cId="3116527660" sldId="539"/>
            <ac:cxnSpMk id="9" creationId="{61324936-6D81-43B3-96D4-85E471916DFF}"/>
          </ac:cxnSpMkLst>
        </pc:cxnChg>
        <pc:cxnChg chg="add mod">
          <ac:chgData name="Timo Mühlhaus" userId="1b6b3aba618dadac" providerId="LiveId" clId="{EE5ED40C-6744-4F89-A557-5DAC34049948}" dt="2020-09-16T09:22:46.553" v="5070" actId="164"/>
          <ac:cxnSpMkLst>
            <pc:docMk/>
            <pc:sldMk cId="3116527660" sldId="539"/>
            <ac:cxnSpMk id="11" creationId="{8A6C4177-CE37-4CDE-835A-8E42CD18F603}"/>
          </ac:cxnSpMkLst>
        </pc:cxnChg>
        <pc:cxnChg chg="add mod">
          <ac:chgData name="Timo Mühlhaus" userId="1b6b3aba618dadac" providerId="LiveId" clId="{EE5ED40C-6744-4F89-A557-5DAC34049948}" dt="2020-09-16T09:22:46.553" v="5070" actId="164"/>
          <ac:cxnSpMkLst>
            <pc:docMk/>
            <pc:sldMk cId="3116527660" sldId="539"/>
            <ac:cxnSpMk id="13" creationId="{C34AAE83-103C-4964-B97D-1116F201CD59}"/>
          </ac:cxnSpMkLst>
        </pc:cxnChg>
        <pc:cxnChg chg="mod">
          <ac:chgData name="Timo Mühlhaus" userId="1b6b3aba618dadac" providerId="LiveId" clId="{EE5ED40C-6744-4F89-A557-5DAC34049948}" dt="2020-09-16T09:22:09.076" v="5057" actId="1076"/>
          <ac:cxnSpMkLst>
            <pc:docMk/>
            <pc:sldMk cId="3116527660" sldId="539"/>
            <ac:cxnSpMk id="64" creationId="{5F8F0702-17A8-44EA-A55F-1E6E70816FB0}"/>
          </ac:cxnSpMkLst>
        </pc:cxnChg>
        <pc:cxnChg chg="mod">
          <ac:chgData name="Timo Mühlhaus" userId="1b6b3aba618dadac" providerId="LiveId" clId="{EE5ED40C-6744-4F89-A557-5DAC34049948}" dt="2020-09-16T09:23:10.976" v="5078"/>
          <ac:cxnSpMkLst>
            <pc:docMk/>
            <pc:sldMk cId="3116527660" sldId="539"/>
            <ac:cxnSpMk id="71" creationId="{3FF9D22C-E7C2-445D-A226-ED294F0912B2}"/>
          </ac:cxnSpMkLst>
        </pc:cxnChg>
        <pc:cxnChg chg="mod">
          <ac:chgData name="Timo Mühlhaus" userId="1b6b3aba618dadac" providerId="LiveId" clId="{EE5ED40C-6744-4F89-A557-5DAC34049948}" dt="2020-09-16T09:23:10.976" v="5078"/>
          <ac:cxnSpMkLst>
            <pc:docMk/>
            <pc:sldMk cId="3116527660" sldId="539"/>
            <ac:cxnSpMk id="72" creationId="{E391ACE0-7D64-41EA-98D0-4F2F4D46D963}"/>
          </ac:cxnSpMkLst>
        </pc:cxnChg>
        <pc:cxnChg chg="mod">
          <ac:chgData name="Timo Mühlhaus" userId="1b6b3aba618dadac" providerId="LiveId" clId="{EE5ED40C-6744-4F89-A557-5DAC34049948}" dt="2020-09-16T09:23:19.140" v="5090"/>
          <ac:cxnSpMkLst>
            <pc:docMk/>
            <pc:sldMk cId="3116527660" sldId="539"/>
            <ac:cxnSpMk id="78" creationId="{B89708C3-9172-4FAB-87D8-48CA860591D7}"/>
          </ac:cxnSpMkLst>
        </pc:cxnChg>
        <pc:cxnChg chg="mod">
          <ac:chgData name="Timo Mühlhaus" userId="1b6b3aba618dadac" providerId="LiveId" clId="{EE5ED40C-6744-4F89-A557-5DAC34049948}" dt="2020-09-16T09:23:19.140" v="5090"/>
          <ac:cxnSpMkLst>
            <pc:docMk/>
            <pc:sldMk cId="3116527660" sldId="539"/>
            <ac:cxnSpMk id="79" creationId="{0A65B2F1-CF4A-4643-BD45-31314326C530}"/>
          </ac:cxnSpMkLst>
        </pc:cxnChg>
        <pc:cxnChg chg="mod">
          <ac:chgData name="Timo Mühlhaus" userId="1b6b3aba618dadac" providerId="LiveId" clId="{EE5ED40C-6744-4F89-A557-5DAC34049948}" dt="2020-09-16T09:23:35.426" v="5106"/>
          <ac:cxnSpMkLst>
            <pc:docMk/>
            <pc:sldMk cId="3116527660" sldId="539"/>
            <ac:cxnSpMk id="82" creationId="{D985F7BF-D0EE-4F0E-9FB6-0F235D972FFC}"/>
          </ac:cxnSpMkLst>
        </pc:cxnChg>
        <pc:cxnChg chg="mod">
          <ac:chgData name="Timo Mühlhaus" userId="1b6b3aba618dadac" providerId="LiveId" clId="{EE5ED40C-6744-4F89-A557-5DAC34049948}" dt="2020-09-16T09:23:35.426" v="5106"/>
          <ac:cxnSpMkLst>
            <pc:docMk/>
            <pc:sldMk cId="3116527660" sldId="539"/>
            <ac:cxnSpMk id="83" creationId="{C81D6E80-73F1-4E09-9B38-2344D6E70F9D}"/>
          </ac:cxnSpMkLst>
        </pc:cxnChg>
        <pc:cxnChg chg="mod">
          <ac:chgData name="Timo Mühlhaus" userId="1b6b3aba618dadac" providerId="LiveId" clId="{EE5ED40C-6744-4F89-A557-5DAC34049948}" dt="2020-09-16T09:23:42.866" v="5116"/>
          <ac:cxnSpMkLst>
            <pc:docMk/>
            <pc:sldMk cId="3116527660" sldId="539"/>
            <ac:cxnSpMk id="86" creationId="{1E1E6C43-982F-499A-A639-7D495CA1F7FC}"/>
          </ac:cxnSpMkLst>
        </pc:cxnChg>
        <pc:cxnChg chg="mod">
          <ac:chgData name="Timo Mühlhaus" userId="1b6b3aba618dadac" providerId="LiveId" clId="{EE5ED40C-6744-4F89-A557-5DAC34049948}" dt="2020-09-16T09:23:42.866" v="5116"/>
          <ac:cxnSpMkLst>
            <pc:docMk/>
            <pc:sldMk cId="3116527660" sldId="539"/>
            <ac:cxnSpMk id="87" creationId="{FE4F6A0B-C156-4C2E-841F-394CFB947F2B}"/>
          </ac:cxnSpMkLst>
        </pc:cxnChg>
        <pc:cxnChg chg="mod">
          <ac:chgData name="Timo Mühlhaus" userId="1b6b3aba618dadac" providerId="LiveId" clId="{EE5ED40C-6744-4F89-A557-5DAC34049948}" dt="2020-09-16T09:23:52.159" v="5136"/>
          <ac:cxnSpMkLst>
            <pc:docMk/>
            <pc:sldMk cId="3116527660" sldId="539"/>
            <ac:cxnSpMk id="90" creationId="{78692981-D1CC-4DFC-8214-B9DDAEACC7B8}"/>
          </ac:cxnSpMkLst>
        </pc:cxnChg>
        <pc:cxnChg chg="mod">
          <ac:chgData name="Timo Mühlhaus" userId="1b6b3aba618dadac" providerId="LiveId" clId="{EE5ED40C-6744-4F89-A557-5DAC34049948}" dt="2020-09-16T09:23:52.159" v="5136"/>
          <ac:cxnSpMkLst>
            <pc:docMk/>
            <pc:sldMk cId="3116527660" sldId="539"/>
            <ac:cxnSpMk id="91" creationId="{50E5CD14-8668-47A3-A025-9CB6A0BF68B2}"/>
          </ac:cxnSpMkLst>
        </pc:cxnChg>
        <pc:cxnChg chg="mod">
          <ac:chgData name="Timo Mühlhaus" userId="1b6b3aba618dadac" providerId="LiveId" clId="{EE5ED40C-6744-4F89-A557-5DAC34049948}" dt="2020-09-16T09:29:04.240" v="5180"/>
          <ac:cxnSpMkLst>
            <pc:docMk/>
            <pc:sldMk cId="3116527660" sldId="539"/>
            <ac:cxnSpMk id="103" creationId="{13A7507C-4AAA-483E-8EEE-393D2102F8A2}"/>
          </ac:cxnSpMkLst>
        </pc:cxnChg>
        <pc:cxnChg chg="mod">
          <ac:chgData name="Timo Mühlhaus" userId="1b6b3aba618dadac" providerId="LiveId" clId="{EE5ED40C-6744-4F89-A557-5DAC34049948}" dt="2020-09-16T09:29:04.240" v="5180"/>
          <ac:cxnSpMkLst>
            <pc:docMk/>
            <pc:sldMk cId="3116527660" sldId="539"/>
            <ac:cxnSpMk id="139" creationId="{FC1C24E5-1FE6-4297-85AF-526BFE1AD4F5}"/>
          </ac:cxnSpMkLst>
        </pc:cxnChg>
        <pc:cxnChg chg="mod">
          <ac:chgData name="Timo Mühlhaus" userId="1b6b3aba618dadac" providerId="LiveId" clId="{EE5ED40C-6744-4F89-A557-5DAC34049948}" dt="2020-09-16T09:29:21.863" v="5192"/>
          <ac:cxnSpMkLst>
            <pc:docMk/>
            <pc:sldMk cId="3116527660" sldId="539"/>
            <ac:cxnSpMk id="142" creationId="{D9446044-D59D-4C91-B7B0-D8EDAECB5714}"/>
          </ac:cxnSpMkLst>
        </pc:cxnChg>
        <pc:cxnChg chg="mod">
          <ac:chgData name="Timo Mühlhaus" userId="1b6b3aba618dadac" providerId="LiveId" clId="{EE5ED40C-6744-4F89-A557-5DAC34049948}" dt="2020-09-16T09:29:21.863" v="5192"/>
          <ac:cxnSpMkLst>
            <pc:docMk/>
            <pc:sldMk cId="3116527660" sldId="539"/>
            <ac:cxnSpMk id="143" creationId="{A65E6D21-5412-4C13-B031-B0C661DB3874}"/>
          </ac:cxnSpMkLst>
        </pc:cxnChg>
        <pc:cxnChg chg="mod">
          <ac:chgData name="Timo Mühlhaus" userId="1b6b3aba618dadac" providerId="LiveId" clId="{EE5ED40C-6744-4F89-A557-5DAC34049948}" dt="2020-09-16T09:29:30.652" v="5198"/>
          <ac:cxnSpMkLst>
            <pc:docMk/>
            <pc:sldMk cId="3116527660" sldId="539"/>
            <ac:cxnSpMk id="146" creationId="{DC76B562-8670-4643-9C6F-BB28DE464755}"/>
          </ac:cxnSpMkLst>
        </pc:cxnChg>
        <pc:cxnChg chg="mod">
          <ac:chgData name="Timo Mühlhaus" userId="1b6b3aba618dadac" providerId="LiveId" clId="{EE5ED40C-6744-4F89-A557-5DAC34049948}" dt="2020-09-16T09:29:30.652" v="5198"/>
          <ac:cxnSpMkLst>
            <pc:docMk/>
            <pc:sldMk cId="3116527660" sldId="539"/>
            <ac:cxnSpMk id="147" creationId="{A1A8BDA5-ABA0-46C0-9CD1-75D8AA2D22D3}"/>
          </ac:cxnSpMkLst>
        </pc:cxnChg>
      </pc:sldChg>
      <pc:sldChg chg="addSp delSp modSp add mod">
        <pc:chgData name="Timo Mühlhaus" userId="1b6b3aba618dadac" providerId="LiveId" clId="{EE5ED40C-6744-4F89-A557-5DAC34049948}" dt="2020-09-17T06:47:48.431" v="5791" actId="164"/>
        <pc:sldMkLst>
          <pc:docMk/>
          <pc:sldMk cId="1974375533" sldId="540"/>
        </pc:sldMkLst>
        <pc:spChg chg="add mod">
          <ac:chgData name="Timo Mühlhaus" userId="1b6b3aba618dadac" providerId="LiveId" clId="{EE5ED40C-6744-4F89-A557-5DAC34049948}" dt="2020-09-16T10:11:46.342" v="5267" actId="164"/>
          <ac:spMkLst>
            <pc:docMk/>
            <pc:sldMk cId="1974375533" sldId="540"/>
            <ac:spMk id="2" creationId="{2DD4268A-4BD1-4482-916D-5C9E49DC529B}"/>
          </ac:spMkLst>
        </pc:spChg>
        <pc:spChg chg="del mod">
          <ac:chgData name="Timo Mühlhaus" userId="1b6b3aba618dadac" providerId="LiveId" clId="{EE5ED40C-6744-4F89-A557-5DAC34049948}" dt="2020-09-16T10:09:27.893" v="5232" actId="478"/>
          <ac:spMkLst>
            <pc:docMk/>
            <pc:sldMk cId="1974375533" sldId="540"/>
            <ac:spMk id="4" creationId="{5D1F8895-9F4F-4C77-972A-F2E64CFF79F0}"/>
          </ac:spMkLst>
        </pc:spChg>
        <pc:spChg chg="add mod">
          <ac:chgData name="Timo Mühlhaus" userId="1b6b3aba618dadac" providerId="LiveId" clId="{EE5ED40C-6744-4F89-A557-5DAC34049948}" dt="2020-09-16T10:11:46.342" v="5267" actId="164"/>
          <ac:spMkLst>
            <pc:docMk/>
            <pc:sldMk cId="1974375533" sldId="540"/>
            <ac:spMk id="5" creationId="{88AE1270-9E95-45C4-904E-D0DCB77C9F0F}"/>
          </ac:spMkLst>
        </pc:spChg>
        <pc:spChg chg="add mod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15" creationId="{4B0C19A7-7B83-4C23-BD68-F1043D574EE9}"/>
          </ac:spMkLst>
        </pc:spChg>
        <pc:spChg chg="add del mod ord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16" creationId="{45673E66-2B51-4AB1-9F03-7D4545A99195}"/>
          </ac:spMkLst>
        </pc:spChg>
        <pc:spChg chg="add del mod">
          <ac:chgData name="Timo Mühlhaus" userId="1b6b3aba618dadac" providerId="LiveId" clId="{EE5ED40C-6744-4F89-A557-5DAC34049948}" dt="2020-09-16T10:23:54.822" v="5477" actId="478"/>
          <ac:spMkLst>
            <pc:docMk/>
            <pc:sldMk cId="1974375533" sldId="540"/>
            <ac:spMk id="17" creationId="{864C5C92-D6E2-4EFF-ACA4-FF1C561E45BD}"/>
          </ac:spMkLst>
        </pc:spChg>
        <pc:spChg chg="mod">
          <ac:chgData name="Timo Mühlhaus" userId="1b6b3aba618dadac" providerId="LiveId" clId="{EE5ED40C-6744-4F89-A557-5DAC34049948}" dt="2020-09-16T10:27:12.938" v="5503" actId="13822"/>
          <ac:spMkLst>
            <pc:docMk/>
            <pc:sldMk cId="1974375533" sldId="540"/>
            <ac:spMk id="21" creationId="{3F2C2B07-86EC-42D4-8E0C-CA8F76F07AEF}"/>
          </ac:spMkLst>
        </pc:spChg>
        <pc:spChg chg="mod">
          <ac:chgData name="Timo Mühlhaus" userId="1b6b3aba618dadac" providerId="LiveId" clId="{EE5ED40C-6744-4F89-A557-5DAC34049948}" dt="2020-09-16T10:27:12.938" v="5503" actId="13822"/>
          <ac:spMkLst>
            <pc:docMk/>
            <pc:sldMk cId="1974375533" sldId="540"/>
            <ac:spMk id="22" creationId="{97B3E152-8FD2-419E-B59F-66550B1483EF}"/>
          </ac:spMkLst>
        </pc:spChg>
        <pc:spChg chg="mod">
          <ac:chgData name="Timo Mühlhaus" userId="1b6b3aba618dadac" providerId="LiveId" clId="{EE5ED40C-6744-4F89-A557-5DAC34049948}" dt="2020-09-16T10:27:12.938" v="5503" actId="13822"/>
          <ac:spMkLst>
            <pc:docMk/>
            <pc:sldMk cId="1974375533" sldId="540"/>
            <ac:spMk id="23" creationId="{E7ED615F-1209-43D1-A631-0E961E8AB7D2}"/>
          </ac:spMkLst>
        </pc:spChg>
        <pc:spChg chg="mod">
          <ac:chgData name="Timo Mühlhaus" userId="1b6b3aba618dadac" providerId="LiveId" clId="{EE5ED40C-6744-4F89-A557-5DAC34049948}" dt="2020-09-16T10:27:12.938" v="5503" actId="13822"/>
          <ac:spMkLst>
            <pc:docMk/>
            <pc:sldMk cId="1974375533" sldId="540"/>
            <ac:spMk id="24" creationId="{9B729792-31F6-4F98-9E5B-E3DBDFD755E1}"/>
          </ac:spMkLst>
        </pc:spChg>
        <pc:spChg chg="mod">
          <ac:chgData name="Timo Mühlhaus" userId="1b6b3aba618dadac" providerId="LiveId" clId="{EE5ED40C-6744-4F89-A557-5DAC34049948}" dt="2020-09-16T10:27:12.938" v="5503" actId="13822"/>
          <ac:spMkLst>
            <pc:docMk/>
            <pc:sldMk cId="1974375533" sldId="540"/>
            <ac:spMk id="25" creationId="{47EC4D71-F8E8-4776-8BB2-18F5D7346AED}"/>
          </ac:spMkLst>
        </pc:spChg>
        <pc:spChg chg="mod">
          <ac:chgData name="Timo Mühlhaus" userId="1b6b3aba618dadac" providerId="LiveId" clId="{EE5ED40C-6744-4F89-A557-5DAC34049948}" dt="2020-09-16T10:27:12.938" v="5503" actId="13822"/>
          <ac:spMkLst>
            <pc:docMk/>
            <pc:sldMk cId="1974375533" sldId="540"/>
            <ac:spMk id="26" creationId="{42536946-986F-4559-9021-068CB864D7F7}"/>
          </ac:spMkLst>
        </pc:spChg>
        <pc:spChg chg="mod">
          <ac:chgData name="Timo Mühlhaus" userId="1b6b3aba618dadac" providerId="LiveId" clId="{EE5ED40C-6744-4F89-A557-5DAC34049948}" dt="2020-09-16T10:27:12.938" v="5503" actId="13822"/>
          <ac:spMkLst>
            <pc:docMk/>
            <pc:sldMk cId="1974375533" sldId="540"/>
            <ac:spMk id="27" creationId="{E3CB64F4-C2A4-4712-A429-D0E9C332224E}"/>
          </ac:spMkLst>
        </pc:spChg>
        <pc:spChg chg="add mod">
          <ac:chgData name="Timo Mühlhaus" userId="1b6b3aba618dadac" providerId="LiveId" clId="{EE5ED40C-6744-4F89-A557-5DAC34049948}" dt="2020-09-16T10:34:16.083" v="5669" actId="1035"/>
          <ac:spMkLst>
            <pc:docMk/>
            <pc:sldMk cId="1974375533" sldId="540"/>
            <ac:spMk id="33" creationId="{99C75391-07B4-465B-94DD-EC76649D568E}"/>
          </ac:spMkLst>
        </pc:spChg>
        <pc:spChg chg="add mod">
          <ac:chgData name="Timo Mühlhaus" userId="1b6b3aba618dadac" providerId="LiveId" clId="{EE5ED40C-6744-4F89-A557-5DAC34049948}" dt="2020-09-16T10:33:30.377" v="5629" actId="1076"/>
          <ac:spMkLst>
            <pc:docMk/>
            <pc:sldMk cId="1974375533" sldId="540"/>
            <ac:spMk id="34" creationId="{8211486F-43A9-4BF1-9AF5-2725CCCD771E}"/>
          </ac:spMkLst>
        </pc:spChg>
        <pc:spChg chg="add mod">
          <ac:chgData name="Timo Mühlhaus" userId="1b6b3aba618dadac" providerId="LiveId" clId="{EE5ED40C-6744-4F89-A557-5DAC34049948}" dt="2020-09-16T10:34:46.870" v="5687" actId="1038"/>
          <ac:spMkLst>
            <pc:docMk/>
            <pc:sldMk cId="1974375533" sldId="540"/>
            <ac:spMk id="35" creationId="{94B514BC-B104-4D8C-BBF7-2490C5610055}"/>
          </ac:spMkLst>
        </pc:spChg>
        <pc:spChg chg="add mod">
          <ac:chgData name="Timo Mühlhaus" userId="1b6b3aba618dadac" providerId="LiveId" clId="{EE5ED40C-6744-4F89-A557-5DAC34049948}" dt="2020-09-16T10:33:49.372" v="5632" actId="1076"/>
          <ac:spMkLst>
            <pc:docMk/>
            <pc:sldMk cId="1974375533" sldId="540"/>
            <ac:spMk id="36" creationId="{0FC2E0AD-1DE2-41B5-B758-E195412CEE2F}"/>
          </ac:spMkLst>
        </pc:spChg>
        <pc:spChg chg="add mod">
          <ac:chgData name="Timo Mühlhaus" userId="1b6b3aba618dadac" providerId="LiveId" clId="{EE5ED40C-6744-4F89-A557-5DAC34049948}" dt="2020-09-16T10:34:21.625" v="5670" actId="1076"/>
          <ac:spMkLst>
            <pc:docMk/>
            <pc:sldMk cId="1974375533" sldId="540"/>
            <ac:spMk id="37" creationId="{2EE54519-3C2F-4099-A00C-03116EA0EE00}"/>
          </ac:spMkLst>
        </pc:spChg>
        <pc:spChg chg="add mod">
          <ac:chgData name="Timo Mühlhaus" userId="1b6b3aba618dadac" providerId="LiveId" clId="{EE5ED40C-6744-4F89-A557-5DAC34049948}" dt="2020-09-16T10:34:46.870" v="5687" actId="1038"/>
          <ac:spMkLst>
            <pc:docMk/>
            <pc:sldMk cId="1974375533" sldId="540"/>
            <ac:spMk id="38" creationId="{2CB46489-8D56-40D1-B9D4-A673348A6965}"/>
          </ac:spMkLst>
        </pc:spChg>
        <pc:spChg chg="mod ord topLvl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62" creationId="{79965069-1831-4440-AD92-D6A73318C757}"/>
          </ac:spMkLst>
        </pc:spChg>
        <pc:spChg chg="del mod">
          <ac:chgData name="Timo Mühlhaus" userId="1b6b3aba618dadac" providerId="LiveId" clId="{EE5ED40C-6744-4F89-A557-5DAC34049948}" dt="2020-09-16T10:17:31.878" v="5380" actId="478"/>
          <ac:spMkLst>
            <pc:docMk/>
            <pc:sldMk cId="1974375533" sldId="540"/>
            <ac:spMk id="66" creationId="{2B59E9B4-92F6-4D42-BE2B-92D1CA0A323D}"/>
          </ac:spMkLst>
        </pc:spChg>
        <pc:spChg chg="mod">
          <ac:chgData name="Timo Mühlhaus" userId="1b6b3aba618dadac" providerId="LiveId" clId="{EE5ED40C-6744-4F89-A557-5DAC34049948}" dt="2020-09-16T10:11:57.143" v="5270"/>
          <ac:spMkLst>
            <pc:docMk/>
            <pc:sldMk cId="1974375533" sldId="540"/>
            <ac:spMk id="68" creationId="{8A3804B8-FA4E-4080-A900-4C543EB8A632}"/>
          </ac:spMkLst>
        </pc:spChg>
        <pc:spChg chg="mod ord topLvl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70" creationId="{1F4123AC-E2D7-4536-B805-F8854A7652D4}"/>
          </ac:spMkLst>
        </pc:spChg>
        <pc:spChg chg="mod">
          <ac:chgData name="Timo Mühlhaus" userId="1b6b3aba618dadac" providerId="LiveId" clId="{EE5ED40C-6744-4F89-A557-5DAC34049948}" dt="2020-09-16T10:11:57.143" v="5270"/>
          <ac:spMkLst>
            <pc:docMk/>
            <pc:sldMk cId="1974375533" sldId="540"/>
            <ac:spMk id="74" creationId="{75813385-EE3D-48E2-99DD-8959D6BA2D4B}"/>
          </ac:spMkLst>
        </pc:spChg>
        <pc:spChg chg="mod">
          <ac:chgData name="Timo Mühlhaus" userId="1b6b3aba618dadac" providerId="LiveId" clId="{EE5ED40C-6744-4F89-A557-5DAC34049948}" dt="2020-09-16T10:12:09.294" v="5274"/>
          <ac:spMkLst>
            <pc:docMk/>
            <pc:sldMk cId="1974375533" sldId="540"/>
            <ac:spMk id="76" creationId="{8BBA56A4-D28E-4E88-A24B-A8828DA61B51}"/>
          </ac:spMkLst>
        </pc:spChg>
        <pc:spChg chg="mod ord topLvl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77" creationId="{7DA98C04-3496-4602-9A3C-8E4538DA9D2A}"/>
          </ac:spMkLst>
        </pc:spChg>
        <pc:spChg chg="add del mod">
          <ac:chgData name="Timo Mühlhaus" userId="1b6b3aba618dadac" providerId="LiveId" clId="{EE5ED40C-6744-4F89-A557-5DAC34049948}" dt="2020-09-16T11:11:58.392" v="5691" actId="478"/>
          <ac:spMkLst>
            <pc:docMk/>
            <pc:sldMk cId="1974375533" sldId="540"/>
            <ac:spMk id="80" creationId="{4D797312-DA0F-4D65-A454-3AB22F7216C1}"/>
          </ac:spMkLst>
        </pc:spChg>
        <pc:spChg chg="mod ord topLvl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81" creationId="{D44AF0E4-1DC2-4B49-8D78-AD3B09E5A922}"/>
          </ac:spMkLst>
        </pc:spChg>
        <pc:spChg chg="mod ord topLvl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85" creationId="{37DA353C-B685-4A37-9905-B32F716B39A8}"/>
          </ac:spMkLst>
        </pc:spChg>
        <pc:spChg chg="mod ord topLvl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89" creationId="{B2E15A41-990B-46C1-9970-E12A8638F891}"/>
          </ac:spMkLst>
        </pc:spChg>
        <pc:spChg chg="mod">
          <ac:chgData name="Timo Mühlhaus" userId="1b6b3aba618dadac" providerId="LiveId" clId="{EE5ED40C-6744-4F89-A557-5DAC34049948}" dt="2020-09-16T10:12:09.294" v="5274"/>
          <ac:spMkLst>
            <pc:docMk/>
            <pc:sldMk cId="1974375533" sldId="540"/>
            <ac:spMk id="92" creationId="{92E64F84-939B-47E1-9A84-087D18DF3D8E}"/>
          </ac:spMkLst>
        </pc:spChg>
        <pc:spChg chg="del mod topLvl">
          <ac:chgData name="Timo Mühlhaus" userId="1b6b3aba618dadac" providerId="LiveId" clId="{EE5ED40C-6744-4F89-A557-5DAC34049948}" dt="2020-09-16T10:14:57" v="5328" actId="478"/>
          <ac:spMkLst>
            <pc:docMk/>
            <pc:sldMk cId="1974375533" sldId="540"/>
            <ac:spMk id="94" creationId="{C503A2A8-2194-4BA3-849F-49F794E2C32E}"/>
          </ac:spMkLst>
        </pc:spChg>
        <pc:spChg chg="mod">
          <ac:chgData name="Timo Mühlhaus" userId="1b6b3aba618dadac" providerId="LiveId" clId="{EE5ED40C-6744-4F89-A557-5DAC34049948}" dt="2020-09-16T10:22:22.913" v="5424" actId="13822"/>
          <ac:spMkLst>
            <pc:docMk/>
            <pc:sldMk cId="1974375533" sldId="540"/>
            <ac:spMk id="96" creationId="{9A851204-502E-48B5-A729-9E0CC91DDD83}"/>
          </ac:spMkLst>
        </pc:spChg>
        <pc:spChg chg="mod">
          <ac:chgData name="Timo Mühlhaus" userId="1b6b3aba618dadac" providerId="LiveId" clId="{EE5ED40C-6744-4F89-A557-5DAC34049948}" dt="2020-09-16T10:22:22.913" v="5424" actId="13822"/>
          <ac:spMkLst>
            <pc:docMk/>
            <pc:sldMk cId="1974375533" sldId="540"/>
            <ac:spMk id="97" creationId="{C9B54211-3A72-4620-A6E7-3E3340E6F226}"/>
          </ac:spMkLst>
        </pc:spChg>
        <pc:spChg chg="mod">
          <ac:chgData name="Timo Mühlhaus" userId="1b6b3aba618dadac" providerId="LiveId" clId="{EE5ED40C-6744-4F89-A557-5DAC34049948}" dt="2020-09-16T10:22:22.913" v="5424" actId="13822"/>
          <ac:spMkLst>
            <pc:docMk/>
            <pc:sldMk cId="1974375533" sldId="540"/>
            <ac:spMk id="98" creationId="{D697D7DE-6E63-448D-B22B-BE34C7B4031A}"/>
          </ac:spMkLst>
        </pc:spChg>
        <pc:spChg chg="mod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99" creationId="{A1854347-8C82-4BD4-8ECC-3DFA2733765B}"/>
          </ac:spMkLst>
        </pc:spChg>
        <pc:spChg chg="mod">
          <ac:chgData name="Timo Mühlhaus" userId="1b6b3aba618dadac" providerId="LiveId" clId="{EE5ED40C-6744-4F89-A557-5DAC34049948}" dt="2020-09-16T10:22:22.913" v="5424" actId="13822"/>
          <ac:spMkLst>
            <pc:docMk/>
            <pc:sldMk cId="1974375533" sldId="540"/>
            <ac:spMk id="101" creationId="{491207FD-798D-478C-991A-AB910526AB7E}"/>
          </ac:spMkLst>
        </pc:spChg>
        <pc:spChg chg="mod ord topLvl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102" creationId="{1FED8106-06D4-49CE-9AC0-3213C3976694}"/>
          </ac:spMkLst>
        </pc:spChg>
        <pc:spChg chg="mod">
          <ac:chgData name="Timo Mühlhaus" userId="1b6b3aba618dadac" providerId="LiveId" clId="{EE5ED40C-6744-4F89-A557-5DAC34049948}" dt="2020-09-16T10:22:22.913" v="5424" actId="13822"/>
          <ac:spMkLst>
            <pc:docMk/>
            <pc:sldMk cId="1974375533" sldId="540"/>
            <ac:spMk id="104" creationId="{65261993-15BB-4E15-A5F4-BD9BC76CE366}"/>
          </ac:spMkLst>
        </pc:spChg>
        <pc:spChg chg="mod">
          <ac:chgData name="Timo Mühlhaus" userId="1b6b3aba618dadac" providerId="LiveId" clId="{EE5ED40C-6744-4F89-A557-5DAC34049948}" dt="2020-09-16T10:22:22.913" v="5424" actId="13822"/>
          <ac:spMkLst>
            <pc:docMk/>
            <pc:sldMk cId="1974375533" sldId="540"/>
            <ac:spMk id="105" creationId="{4F9CB064-6366-429A-81C7-A8F04973938E}"/>
          </ac:spMkLst>
        </pc:spChg>
        <pc:spChg chg="mod">
          <ac:chgData name="Timo Mühlhaus" userId="1b6b3aba618dadac" providerId="LiveId" clId="{EE5ED40C-6744-4F89-A557-5DAC34049948}" dt="2020-09-16T10:22:22.913" v="5424" actId="13822"/>
          <ac:spMkLst>
            <pc:docMk/>
            <pc:sldMk cId="1974375533" sldId="540"/>
            <ac:spMk id="106" creationId="{1F37193E-131D-48B0-99C4-AD323A03F393}"/>
          </ac:spMkLst>
        </pc:spChg>
        <pc:spChg chg="mod">
          <ac:chgData name="Timo Mühlhaus" userId="1b6b3aba618dadac" providerId="LiveId" clId="{EE5ED40C-6744-4F89-A557-5DAC34049948}" dt="2020-09-16T10:22:22.913" v="5424" actId="13822"/>
          <ac:spMkLst>
            <pc:docMk/>
            <pc:sldMk cId="1974375533" sldId="540"/>
            <ac:spMk id="107" creationId="{CBD745EE-F0DD-4D49-87D7-C82C76A128B6}"/>
          </ac:spMkLst>
        </pc:spChg>
        <pc:spChg chg="mod">
          <ac:chgData name="Timo Mühlhaus" userId="1b6b3aba618dadac" providerId="LiveId" clId="{EE5ED40C-6744-4F89-A557-5DAC34049948}" dt="2020-09-16T10:22:22.913" v="5424" actId="13822"/>
          <ac:spMkLst>
            <pc:docMk/>
            <pc:sldMk cId="1974375533" sldId="540"/>
            <ac:spMk id="108" creationId="{ADCAB930-6F14-4240-A317-DA0E83084244}"/>
          </ac:spMkLst>
        </pc:spChg>
        <pc:spChg chg="del mod topLvl">
          <ac:chgData name="Timo Mühlhaus" userId="1b6b3aba618dadac" providerId="LiveId" clId="{EE5ED40C-6744-4F89-A557-5DAC34049948}" dt="2020-09-16T10:14:59.151" v="5330" actId="478"/>
          <ac:spMkLst>
            <pc:docMk/>
            <pc:sldMk cId="1974375533" sldId="540"/>
            <ac:spMk id="110" creationId="{25CD631E-980F-400F-946B-186533AC54DA}"/>
          </ac:spMkLst>
        </pc:spChg>
        <pc:spChg chg="mod">
          <ac:chgData name="Timo Mühlhaus" userId="1b6b3aba618dadac" providerId="LiveId" clId="{EE5ED40C-6744-4F89-A557-5DAC34049948}" dt="2020-09-16T10:22:25.150" v="5425" actId="13822"/>
          <ac:spMkLst>
            <pc:docMk/>
            <pc:sldMk cId="1974375533" sldId="540"/>
            <ac:spMk id="112" creationId="{76AB02E1-9808-4B06-9A7F-5F53049D4B9B}"/>
          </ac:spMkLst>
        </pc:spChg>
        <pc:spChg chg="mod">
          <ac:chgData name="Timo Mühlhaus" userId="1b6b3aba618dadac" providerId="LiveId" clId="{EE5ED40C-6744-4F89-A557-5DAC34049948}" dt="2020-09-16T10:22:25.150" v="5425" actId="13822"/>
          <ac:spMkLst>
            <pc:docMk/>
            <pc:sldMk cId="1974375533" sldId="540"/>
            <ac:spMk id="113" creationId="{2EC297C7-3662-413E-B211-E77E8B263514}"/>
          </ac:spMkLst>
        </pc:spChg>
        <pc:spChg chg="mod">
          <ac:chgData name="Timo Mühlhaus" userId="1b6b3aba618dadac" providerId="LiveId" clId="{EE5ED40C-6744-4F89-A557-5DAC34049948}" dt="2020-09-16T10:22:25.150" v="5425" actId="13822"/>
          <ac:spMkLst>
            <pc:docMk/>
            <pc:sldMk cId="1974375533" sldId="540"/>
            <ac:spMk id="114" creationId="{50897ED0-7F71-4D46-B202-875C81768C5E}"/>
          </ac:spMkLst>
        </pc:spChg>
        <pc:spChg chg="mod">
          <ac:chgData name="Timo Mühlhaus" userId="1b6b3aba618dadac" providerId="LiveId" clId="{EE5ED40C-6744-4F89-A557-5DAC34049948}" dt="2020-09-16T10:22:25.150" v="5425" actId="13822"/>
          <ac:spMkLst>
            <pc:docMk/>
            <pc:sldMk cId="1974375533" sldId="540"/>
            <ac:spMk id="115" creationId="{5C95D7A0-2173-4E6A-8012-0D43D78C77AB}"/>
          </ac:spMkLst>
        </pc:spChg>
        <pc:spChg chg="mod">
          <ac:chgData name="Timo Mühlhaus" userId="1b6b3aba618dadac" providerId="LiveId" clId="{EE5ED40C-6744-4F89-A557-5DAC34049948}" dt="2020-09-16T10:22:25.150" v="5425" actId="13822"/>
          <ac:spMkLst>
            <pc:docMk/>
            <pc:sldMk cId="1974375533" sldId="540"/>
            <ac:spMk id="116" creationId="{C61A6535-96B3-4F85-8A05-7ED1FB9C63DA}"/>
          </ac:spMkLst>
        </pc:spChg>
        <pc:spChg chg="mod">
          <ac:chgData name="Timo Mühlhaus" userId="1b6b3aba618dadac" providerId="LiveId" clId="{EE5ED40C-6744-4F89-A557-5DAC34049948}" dt="2020-09-16T10:22:25.150" v="5425" actId="13822"/>
          <ac:spMkLst>
            <pc:docMk/>
            <pc:sldMk cId="1974375533" sldId="540"/>
            <ac:spMk id="117" creationId="{8F7875A6-425D-420C-B2D7-8DFAE19C02A7}"/>
          </ac:spMkLst>
        </pc:spChg>
        <pc:spChg chg="del mod topLvl">
          <ac:chgData name="Timo Mühlhaus" userId="1b6b3aba618dadac" providerId="LiveId" clId="{EE5ED40C-6744-4F89-A557-5DAC34049948}" dt="2020-09-16T10:14:58.349" v="5329" actId="478"/>
          <ac:spMkLst>
            <pc:docMk/>
            <pc:sldMk cId="1974375533" sldId="540"/>
            <ac:spMk id="119" creationId="{84AB2156-A35B-480C-933D-4D969504C345}"/>
          </ac:spMkLst>
        </pc:spChg>
        <pc:spChg chg="mod topLvl">
          <ac:chgData name="Timo Mühlhaus" userId="1b6b3aba618dadac" providerId="LiveId" clId="{EE5ED40C-6744-4F89-A557-5DAC34049948}" dt="2020-09-16T10:22:20.872" v="5423" actId="13822"/>
          <ac:spMkLst>
            <pc:docMk/>
            <pc:sldMk cId="1974375533" sldId="540"/>
            <ac:spMk id="120" creationId="{406401CE-E784-47BA-8C51-1BB51EA34E8B}"/>
          </ac:spMkLst>
        </pc:spChg>
        <pc:spChg chg="mod topLvl">
          <ac:chgData name="Timo Mühlhaus" userId="1b6b3aba618dadac" providerId="LiveId" clId="{EE5ED40C-6744-4F89-A557-5DAC34049948}" dt="2020-09-16T10:22:20.872" v="5423" actId="13822"/>
          <ac:spMkLst>
            <pc:docMk/>
            <pc:sldMk cId="1974375533" sldId="540"/>
            <ac:spMk id="121" creationId="{0A10875B-3468-4F76-A115-9A9AD9BC53FF}"/>
          </ac:spMkLst>
        </pc:spChg>
        <pc:spChg chg="add mod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123" creationId="{B8EA7C4A-E850-4795-B20E-1CCDC82E9834}"/>
          </ac:spMkLst>
        </pc:spChg>
        <pc:spChg chg="add mod ord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125" creationId="{D6C0D1E6-11A2-4902-B4CF-175705292DA9}"/>
          </ac:spMkLst>
        </pc:spChg>
        <pc:spChg chg="del mod topLvl">
          <ac:chgData name="Timo Mühlhaus" userId="1b6b3aba618dadac" providerId="LiveId" clId="{EE5ED40C-6744-4F89-A557-5DAC34049948}" dt="2020-09-16T10:10:23.856" v="5254" actId="478"/>
          <ac:spMkLst>
            <pc:docMk/>
            <pc:sldMk cId="1974375533" sldId="540"/>
            <ac:spMk id="128" creationId="{B205DA86-1F90-452A-9B10-949495FA92A2}"/>
          </ac:spMkLst>
        </pc:spChg>
        <pc:spChg chg="mod">
          <ac:chgData name="Timo Mühlhaus" userId="1b6b3aba618dadac" providerId="LiveId" clId="{EE5ED40C-6744-4F89-A557-5DAC34049948}" dt="2020-09-16T10:09:45.142" v="5237" actId="165"/>
          <ac:spMkLst>
            <pc:docMk/>
            <pc:sldMk cId="1974375533" sldId="540"/>
            <ac:spMk id="130" creationId="{3F3E16E6-EF9E-4D57-896D-21734C8C21F1}"/>
          </ac:spMkLst>
        </pc:spChg>
        <pc:spChg chg="mod">
          <ac:chgData name="Timo Mühlhaus" userId="1b6b3aba618dadac" providerId="LiveId" clId="{EE5ED40C-6744-4F89-A557-5DAC34049948}" dt="2020-09-16T10:09:45.142" v="5237" actId="165"/>
          <ac:spMkLst>
            <pc:docMk/>
            <pc:sldMk cId="1974375533" sldId="540"/>
            <ac:spMk id="131" creationId="{2B25CA04-E343-41EE-9F81-66923439018F}"/>
          </ac:spMkLst>
        </pc:spChg>
        <pc:spChg chg="mod">
          <ac:chgData name="Timo Mühlhaus" userId="1b6b3aba618dadac" providerId="LiveId" clId="{EE5ED40C-6744-4F89-A557-5DAC34049948}" dt="2020-09-16T10:09:45.142" v="5237" actId="165"/>
          <ac:spMkLst>
            <pc:docMk/>
            <pc:sldMk cId="1974375533" sldId="540"/>
            <ac:spMk id="136" creationId="{88BA985C-6370-4B20-8DFA-ADA5F22A2B8C}"/>
          </ac:spMkLst>
        </pc:spChg>
        <pc:spChg chg="mod">
          <ac:chgData name="Timo Mühlhaus" userId="1b6b3aba618dadac" providerId="LiveId" clId="{EE5ED40C-6744-4F89-A557-5DAC34049948}" dt="2020-09-16T10:09:45.142" v="5237" actId="165"/>
          <ac:spMkLst>
            <pc:docMk/>
            <pc:sldMk cId="1974375533" sldId="540"/>
            <ac:spMk id="137" creationId="{217FD436-C610-480B-8066-EF346EE55A45}"/>
          </ac:spMkLst>
        </pc:spChg>
        <pc:spChg chg="mod">
          <ac:chgData name="Timo Mühlhaus" userId="1b6b3aba618dadac" providerId="LiveId" clId="{EE5ED40C-6744-4F89-A557-5DAC34049948}" dt="2020-09-16T10:09:45.142" v="5237" actId="165"/>
          <ac:spMkLst>
            <pc:docMk/>
            <pc:sldMk cId="1974375533" sldId="540"/>
            <ac:spMk id="138" creationId="{DA1588B2-1FCF-440D-A3CF-DBB1DA4EBF0E}"/>
          </ac:spMkLst>
        </pc:spChg>
        <pc:spChg chg="mod ord topLvl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141" creationId="{EC179DC1-3121-404C-8411-4D5486AB35DB}"/>
          </ac:spMkLst>
        </pc:spChg>
        <pc:spChg chg="mod ord topLvl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145" creationId="{3FBCE147-9F97-4E6A-B7C8-20D36B95779D}"/>
          </ac:spMkLst>
        </pc:spChg>
        <pc:spChg chg="del mod topLvl">
          <ac:chgData name="Timo Mühlhaus" userId="1b6b3aba618dadac" providerId="LiveId" clId="{EE5ED40C-6744-4F89-A557-5DAC34049948}" dt="2020-09-16T10:21:59.071" v="5420" actId="478"/>
          <ac:spMkLst>
            <pc:docMk/>
            <pc:sldMk cId="1974375533" sldId="540"/>
            <ac:spMk id="148" creationId="{7F9CE6FB-0A90-4124-BEDF-06115B68369B}"/>
          </ac:spMkLst>
        </pc:spChg>
        <pc:spChg chg="del mod topLvl">
          <ac:chgData name="Timo Mühlhaus" userId="1b6b3aba618dadac" providerId="LiveId" clId="{EE5ED40C-6744-4F89-A557-5DAC34049948}" dt="2020-09-16T10:21:57.616" v="5419" actId="478"/>
          <ac:spMkLst>
            <pc:docMk/>
            <pc:sldMk cId="1974375533" sldId="540"/>
            <ac:spMk id="151" creationId="{2E06867A-EC60-4FD4-91B8-B66CCEA335E5}"/>
          </ac:spMkLst>
        </pc:spChg>
        <pc:spChg chg="del mod topLvl">
          <ac:chgData name="Timo Mühlhaus" userId="1b6b3aba618dadac" providerId="LiveId" clId="{EE5ED40C-6744-4F89-A557-5DAC34049948}" dt="2020-09-16T10:21:54.610" v="5418" actId="478"/>
          <ac:spMkLst>
            <pc:docMk/>
            <pc:sldMk cId="1974375533" sldId="540"/>
            <ac:spMk id="154" creationId="{61E9201A-C832-4DF6-A347-62AD7A53D2DF}"/>
          </ac:spMkLst>
        </pc:spChg>
        <pc:spChg chg="add mod">
          <ac:chgData name="Timo Mühlhaus" userId="1b6b3aba618dadac" providerId="LiveId" clId="{EE5ED40C-6744-4F89-A557-5DAC34049948}" dt="2020-09-16T10:34:46.870" v="5687" actId="1038"/>
          <ac:spMkLst>
            <pc:docMk/>
            <pc:sldMk cId="1974375533" sldId="540"/>
            <ac:spMk id="156" creationId="{82DB868D-F433-40C2-98E6-66820AF712CF}"/>
          </ac:spMkLst>
        </pc:spChg>
        <pc:spChg chg="add mod">
          <ac:chgData name="Timo Mühlhaus" userId="1b6b3aba618dadac" providerId="LiveId" clId="{EE5ED40C-6744-4F89-A557-5DAC34049948}" dt="2020-09-16T10:34:46.870" v="5687" actId="1038"/>
          <ac:spMkLst>
            <pc:docMk/>
            <pc:sldMk cId="1974375533" sldId="540"/>
            <ac:spMk id="158" creationId="{C51FC1F3-3B46-420C-B2AA-745F758309CA}"/>
          </ac:spMkLst>
        </pc:spChg>
        <pc:spChg chg="add del mod">
          <ac:chgData name="Timo Mühlhaus" userId="1b6b3aba618dadac" providerId="LiveId" clId="{EE5ED40C-6744-4F89-A557-5DAC34049948}" dt="2020-09-16T10:26:05.868" v="5494" actId="478"/>
          <ac:spMkLst>
            <pc:docMk/>
            <pc:sldMk cId="1974375533" sldId="540"/>
            <ac:spMk id="159" creationId="{842289AF-E454-4EA6-9C7B-F2F1A1BF3433}"/>
          </ac:spMkLst>
        </pc:spChg>
        <pc:spChg chg="del mod topLvl">
          <ac:chgData name="Timo Mühlhaus" userId="1b6b3aba618dadac" providerId="LiveId" clId="{EE5ED40C-6744-4F89-A557-5DAC34049948}" dt="2020-09-16T10:27:00.119" v="5501" actId="478"/>
          <ac:spMkLst>
            <pc:docMk/>
            <pc:sldMk cId="1974375533" sldId="540"/>
            <ac:spMk id="161" creationId="{CE10FBCA-D0A7-422E-A53D-7903E7557408}"/>
          </ac:spMkLst>
        </pc:spChg>
        <pc:spChg chg="mod">
          <ac:chgData name="Timo Mühlhaus" userId="1b6b3aba618dadac" providerId="LiveId" clId="{EE5ED40C-6744-4F89-A557-5DAC34049948}" dt="2020-09-16T10:26:54.465" v="5500" actId="13822"/>
          <ac:spMkLst>
            <pc:docMk/>
            <pc:sldMk cId="1974375533" sldId="540"/>
            <ac:spMk id="164" creationId="{E88067EF-F72D-48CD-B6FB-6324D6B06E36}"/>
          </ac:spMkLst>
        </pc:spChg>
        <pc:spChg chg="mod">
          <ac:chgData name="Timo Mühlhaus" userId="1b6b3aba618dadac" providerId="LiveId" clId="{EE5ED40C-6744-4F89-A557-5DAC34049948}" dt="2020-09-16T10:26:54.465" v="5500" actId="13822"/>
          <ac:spMkLst>
            <pc:docMk/>
            <pc:sldMk cId="1974375533" sldId="540"/>
            <ac:spMk id="165" creationId="{3029B15C-8D6A-42C9-A534-D02763530E25}"/>
          </ac:spMkLst>
        </pc:spChg>
        <pc:spChg chg="mod">
          <ac:chgData name="Timo Mühlhaus" userId="1b6b3aba618dadac" providerId="LiveId" clId="{EE5ED40C-6744-4F89-A557-5DAC34049948}" dt="2020-09-16T10:26:54.465" v="5500" actId="13822"/>
          <ac:spMkLst>
            <pc:docMk/>
            <pc:sldMk cId="1974375533" sldId="540"/>
            <ac:spMk id="166" creationId="{AD561095-07B1-4354-BEC1-1AA75A74150E}"/>
          </ac:spMkLst>
        </pc:spChg>
        <pc:spChg chg="mod">
          <ac:chgData name="Timo Mühlhaus" userId="1b6b3aba618dadac" providerId="LiveId" clId="{EE5ED40C-6744-4F89-A557-5DAC34049948}" dt="2020-09-16T10:26:54.465" v="5500" actId="13822"/>
          <ac:spMkLst>
            <pc:docMk/>
            <pc:sldMk cId="1974375533" sldId="540"/>
            <ac:spMk id="167" creationId="{4FBE97A3-C42D-4096-8D4A-52595B235979}"/>
          </ac:spMkLst>
        </pc:spChg>
        <pc:spChg chg="mod">
          <ac:chgData name="Timo Mühlhaus" userId="1b6b3aba618dadac" providerId="LiveId" clId="{EE5ED40C-6744-4F89-A557-5DAC34049948}" dt="2020-09-16T10:26:54.465" v="5500" actId="13822"/>
          <ac:spMkLst>
            <pc:docMk/>
            <pc:sldMk cId="1974375533" sldId="540"/>
            <ac:spMk id="168" creationId="{5AD987AF-2D14-4094-9FA1-EA63A106C985}"/>
          </ac:spMkLst>
        </pc:spChg>
        <pc:spChg chg="mod">
          <ac:chgData name="Timo Mühlhaus" userId="1b6b3aba618dadac" providerId="LiveId" clId="{EE5ED40C-6744-4F89-A557-5DAC34049948}" dt="2020-09-16T10:26:54.465" v="5500" actId="13822"/>
          <ac:spMkLst>
            <pc:docMk/>
            <pc:sldMk cId="1974375533" sldId="540"/>
            <ac:spMk id="169" creationId="{6C39CCA9-096C-4EFD-B310-D217628F3627}"/>
          </ac:spMkLst>
        </pc:spChg>
        <pc:spChg chg="mod">
          <ac:chgData name="Timo Mühlhaus" userId="1b6b3aba618dadac" providerId="LiveId" clId="{EE5ED40C-6744-4F89-A557-5DAC34049948}" dt="2020-09-16T10:26:54.465" v="5500" actId="13822"/>
          <ac:spMkLst>
            <pc:docMk/>
            <pc:sldMk cId="1974375533" sldId="540"/>
            <ac:spMk id="170" creationId="{18283BF8-EC41-4569-8F61-86472867DF12}"/>
          </ac:spMkLst>
        </pc:spChg>
        <pc:spChg chg="mod">
          <ac:chgData name="Timo Mühlhaus" userId="1b6b3aba618dadac" providerId="LiveId" clId="{EE5ED40C-6744-4F89-A557-5DAC34049948}" dt="2020-09-16T10:26:54.465" v="5500" actId="13822"/>
          <ac:spMkLst>
            <pc:docMk/>
            <pc:sldMk cId="1974375533" sldId="540"/>
            <ac:spMk id="171" creationId="{472DBA57-49DE-4587-9D8D-23168C06E2D4}"/>
          </ac:spMkLst>
        </pc:spChg>
        <pc:spChg chg="mod">
          <ac:chgData name="Timo Mühlhaus" userId="1b6b3aba618dadac" providerId="LiveId" clId="{EE5ED40C-6744-4F89-A557-5DAC34049948}" dt="2020-09-16T10:26:54.465" v="5500" actId="13822"/>
          <ac:spMkLst>
            <pc:docMk/>
            <pc:sldMk cId="1974375533" sldId="540"/>
            <ac:spMk id="172" creationId="{DF570741-5E90-4116-8670-26B729B6BD1C}"/>
          </ac:spMkLst>
        </pc:spChg>
        <pc:spChg chg="add del mod">
          <ac:chgData name="Timo Mühlhaus" userId="1b6b3aba618dadac" providerId="LiveId" clId="{EE5ED40C-6744-4F89-A557-5DAC34049948}" dt="2020-09-16T10:29:18.096" v="5543" actId="478"/>
          <ac:spMkLst>
            <pc:docMk/>
            <pc:sldMk cId="1974375533" sldId="540"/>
            <ac:spMk id="175" creationId="{9F215B97-81AC-4702-AB76-80F8142DEE55}"/>
          </ac:spMkLst>
        </pc:spChg>
        <pc:spChg chg="add mod">
          <ac:chgData name="Timo Mühlhaus" userId="1b6b3aba618dadac" providerId="LiveId" clId="{EE5ED40C-6744-4F89-A557-5DAC34049948}" dt="2020-09-17T06:47:48.431" v="5791" actId="164"/>
          <ac:spMkLst>
            <pc:docMk/>
            <pc:sldMk cId="1974375533" sldId="540"/>
            <ac:spMk id="176" creationId="{D9F0FAB6-57F0-4091-857D-B7D18D639449}"/>
          </ac:spMkLst>
        </pc:spChg>
        <pc:grpChg chg="add mod">
          <ac:chgData name="Timo Mühlhaus" userId="1b6b3aba618dadac" providerId="LiveId" clId="{EE5ED40C-6744-4F89-A557-5DAC34049948}" dt="2020-09-17T06:47:48.431" v="5791" actId="164"/>
          <ac:grpSpMkLst>
            <pc:docMk/>
            <pc:sldMk cId="1974375533" sldId="540"/>
            <ac:grpSpMk id="3" creationId="{498C8676-8C1C-4BB2-A6A3-1E3C2B5E95D4}"/>
          </ac:grpSpMkLst>
        </pc:grpChg>
        <pc:grpChg chg="add mod">
          <ac:chgData name="Timo Mühlhaus" userId="1b6b3aba618dadac" providerId="LiveId" clId="{EE5ED40C-6744-4F89-A557-5DAC34049948}" dt="2020-09-16T10:12:27.399" v="5277" actId="164"/>
          <ac:grpSpMkLst>
            <pc:docMk/>
            <pc:sldMk cId="1974375533" sldId="540"/>
            <ac:grpSpMk id="8" creationId="{9036B01D-4504-4320-BEED-AA06B005EC37}"/>
          </ac:grpSpMkLst>
        </pc:grpChg>
        <pc:grpChg chg="add mod">
          <ac:chgData name="Timo Mühlhaus" userId="1b6b3aba618dadac" providerId="LiveId" clId="{EE5ED40C-6744-4F89-A557-5DAC34049948}" dt="2020-09-17T06:47:48.431" v="5791" actId="164"/>
          <ac:grpSpMkLst>
            <pc:docMk/>
            <pc:sldMk cId="1974375533" sldId="540"/>
            <ac:grpSpMk id="10" creationId="{951C705E-769A-47FB-BB18-6706756CACA9}"/>
          </ac:grpSpMkLst>
        </pc:grpChg>
        <pc:grpChg chg="add mod">
          <ac:chgData name="Timo Mühlhaus" userId="1b6b3aba618dadac" providerId="LiveId" clId="{EE5ED40C-6744-4F89-A557-5DAC34049948}" dt="2020-09-17T06:47:48.431" v="5791" actId="164"/>
          <ac:grpSpMkLst>
            <pc:docMk/>
            <pc:sldMk cId="1974375533" sldId="540"/>
            <ac:grpSpMk id="12" creationId="{6BFDB93A-C083-403D-A995-A33B8A31E758}"/>
          </ac:grpSpMkLst>
        </pc:grpChg>
        <pc:grpChg chg="del">
          <ac:chgData name="Timo Mühlhaus" userId="1b6b3aba618dadac" providerId="LiveId" clId="{EE5ED40C-6744-4F89-A557-5DAC34049948}" dt="2020-09-16T10:09:45.142" v="5237" actId="165"/>
          <ac:grpSpMkLst>
            <pc:docMk/>
            <pc:sldMk cId="1974375533" sldId="540"/>
            <ac:grpSpMk id="14" creationId="{515A9E31-9149-4444-A89F-4DCF8D48FD9C}"/>
          </ac:grpSpMkLst>
        </pc:grpChg>
        <pc:grpChg chg="mod">
          <ac:chgData name="Timo Mühlhaus" userId="1b6b3aba618dadac" providerId="LiveId" clId="{EE5ED40C-6744-4F89-A557-5DAC34049948}" dt="2020-09-17T06:47:48.431" v="5791" actId="164"/>
          <ac:grpSpMkLst>
            <pc:docMk/>
            <pc:sldMk cId="1974375533" sldId="540"/>
            <ac:grpSpMk id="20" creationId="{6369C344-5D09-4489-A27A-F4C9A4B52964}"/>
          </ac:grpSpMkLst>
        </pc:grpChg>
        <pc:grpChg chg="add mod">
          <ac:chgData name="Timo Mühlhaus" userId="1b6b3aba618dadac" providerId="LiveId" clId="{EE5ED40C-6744-4F89-A557-5DAC34049948}" dt="2020-09-17T06:47:48.431" v="5791" actId="164"/>
          <ac:grpSpMkLst>
            <pc:docMk/>
            <pc:sldMk cId="1974375533" sldId="540"/>
            <ac:grpSpMk id="28" creationId="{309410E9-7630-4FEC-9605-100712E9A172}"/>
          </ac:grpSpMkLst>
        </pc:grpChg>
        <pc:grpChg chg="add mod">
          <ac:chgData name="Timo Mühlhaus" userId="1b6b3aba618dadac" providerId="LiveId" clId="{EE5ED40C-6744-4F89-A557-5DAC34049948}" dt="2020-09-16T10:12:27.399" v="5277" actId="164"/>
          <ac:grpSpMkLst>
            <pc:docMk/>
            <pc:sldMk cId="1974375533" sldId="540"/>
            <ac:grpSpMk id="67" creationId="{AFCB52E0-A26C-41F7-8E35-D561AFAC80F4}"/>
          </ac:grpSpMkLst>
        </pc:grpChg>
        <pc:grpChg chg="del">
          <ac:chgData name="Timo Mühlhaus" userId="1b6b3aba618dadac" providerId="LiveId" clId="{EE5ED40C-6744-4F89-A557-5DAC34049948}" dt="2020-09-16T10:08:51.920" v="5217" actId="478"/>
          <ac:grpSpMkLst>
            <pc:docMk/>
            <pc:sldMk cId="1974375533" sldId="540"/>
            <ac:grpSpMk id="69" creationId="{B02BA103-6951-4083-B148-9113C2CB0B4E}"/>
          </ac:grpSpMkLst>
        </pc:grpChg>
        <pc:grpChg chg="del">
          <ac:chgData name="Timo Mühlhaus" userId="1b6b3aba618dadac" providerId="LiveId" clId="{EE5ED40C-6744-4F89-A557-5DAC34049948}" dt="2020-09-16T10:09:45.142" v="5237" actId="165"/>
          <ac:grpSpMkLst>
            <pc:docMk/>
            <pc:sldMk cId="1974375533" sldId="540"/>
            <ac:grpSpMk id="73" creationId="{11A2F6A1-34BD-4E9E-A5A1-FA5AEBB42D01}"/>
          </ac:grpSpMkLst>
        </pc:grpChg>
        <pc:grpChg chg="add mod">
          <ac:chgData name="Timo Mühlhaus" userId="1b6b3aba618dadac" providerId="LiveId" clId="{EE5ED40C-6744-4F89-A557-5DAC34049948}" dt="2020-09-16T10:12:27.399" v="5277" actId="164"/>
          <ac:grpSpMkLst>
            <pc:docMk/>
            <pc:sldMk cId="1974375533" sldId="540"/>
            <ac:grpSpMk id="75" creationId="{89448B75-41C7-4A8B-902F-C4C114694B7D}"/>
          </ac:grpSpMkLst>
        </pc:grpChg>
        <pc:grpChg chg="del">
          <ac:chgData name="Timo Mühlhaus" userId="1b6b3aba618dadac" providerId="LiveId" clId="{EE5ED40C-6744-4F89-A557-5DAC34049948}" dt="2020-09-16T10:09:45.142" v="5237" actId="165"/>
          <ac:grpSpMkLst>
            <pc:docMk/>
            <pc:sldMk cId="1974375533" sldId="540"/>
            <ac:grpSpMk id="80" creationId="{BCF308B2-E8E4-4523-969D-3A2E9A893821}"/>
          </ac:grpSpMkLst>
        </pc:grpChg>
        <pc:grpChg chg="del">
          <ac:chgData name="Timo Mühlhaus" userId="1b6b3aba618dadac" providerId="LiveId" clId="{EE5ED40C-6744-4F89-A557-5DAC34049948}" dt="2020-09-16T10:09:45.142" v="5237" actId="165"/>
          <ac:grpSpMkLst>
            <pc:docMk/>
            <pc:sldMk cId="1974375533" sldId="540"/>
            <ac:grpSpMk id="84" creationId="{F201AA72-C0E9-4456-B306-15C38BABC092}"/>
          </ac:grpSpMkLst>
        </pc:grpChg>
        <pc:grpChg chg="add del">
          <ac:chgData name="Timo Mühlhaus" userId="1b6b3aba618dadac" providerId="LiveId" clId="{EE5ED40C-6744-4F89-A557-5DAC34049948}" dt="2020-09-16T10:09:45.142" v="5237" actId="165"/>
          <ac:grpSpMkLst>
            <pc:docMk/>
            <pc:sldMk cId="1974375533" sldId="540"/>
            <ac:grpSpMk id="88" creationId="{53C3AB52-3667-4BD5-8D13-173D8E1C8721}"/>
          </ac:grpSpMkLst>
        </pc:grpChg>
        <pc:grpChg chg="add del mod">
          <ac:chgData name="Timo Mühlhaus" userId="1b6b3aba618dadac" providerId="LiveId" clId="{EE5ED40C-6744-4F89-A557-5DAC34049948}" dt="2020-09-16T10:14:25.457" v="5311" actId="165"/>
          <ac:grpSpMkLst>
            <pc:docMk/>
            <pc:sldMk cId="1974375533" sldId="540"/>
            <ac:grpSpMk id="93" creationId="{68876DC3-42DA-4C8E-B0EF-5D7A0EC35B62}"/>
          </ac:grpSpMkLst>
        </pc:grpChg>
        <pc:grpChg chg="mod topLvl">
          <ac:chgData name="Timo Mühlhaus" userId="1b6b3aba618dadac" providerId="LiveId" clId="{EE5ED40C-6744-4F89-A557-5DAC34049948}" dt="2020-09-17T06:47:48.431" v="5791" actId="164"/>
          <ac:grpSpMkLst>
            <pc:docMk/>
            <pc:sldMk cId="1974375533" sldId="540"/>
            <ac:grpSpMk id="95" creationId="{C19A891D-3F2B-4080-9574-022B48204680}"/>
          </ac:grpSpMkLst>
        </pc:grpChg>
        <pc:grpChg chg="del">
          <ac:chgData name="Timo Mühlhaus" userId="1b6b3aba618dadac" providerId="LiveId" clId="{EE5ED40C-6744-4F89-A557-5DAC34049948}" dt="2020-09-16T10:09:32.297" v="5234" actId="478"/>
          <ac:grpSpMkLst>
            <pc:docMk/>
            <pc:sldMk cId="1974375533" sldId="540"/>
            <ac:grpSpMk id="100" creationId="{B45AB696-AF3A-46CD-B5BA-AE5100F79D10}"/>
          </ac:grpSpMkLst>
        </pc:grpChg>
        <pc:grpChg chg="add del mod">
          <ac:chgData name="Timo Mühlhaus" userId="1b6b3aba618dadac" providerId="LiveId" clId="{EE5ED40C-6744-4F89-A557-5DAC34049948}" dt="2020-09-16T10:14:25.457" v="5311" actId="165"/>
          <ac:grpSpMkLst>
            <pc:docMk/>
            <pc:sldMk cId="1974375533" sldId="540"/>
            <ac:grpSpMk id="109" creationId="{7B568B88-8739-45B9-AD3C-539247061F88}"/>
          </ac:grpSpMkLst>
        </pc:grpChg>
        <pc:grpChg chg="mod topLvl">
          <ac:chgData name="Timo Mühlhaus" userId="1b6b3aba618dadac" providerId="LiveId" clId="{EE5ED40C-6744-4F89-A557-5DAC34049948}" dt="2020-09-17T06:47:48.431" v="5791" actId="164"/>
          <ac:grpSpMkLst>
            <pc:docMk/>
            <pc:sldMk cId="1974375533" sldId="540"/>
            <ac:grpSpMk id="111" creationId="{7421E6F3-4B40-4A76-ACB9-3857F58190BC}"/>
          </ac:grpSpMkLst>
        </pc:grpChg>
        <pc:grpChg chg="add del mod">
          <ac:chgData name="Timo Mühlhaus" userId="1b6b3aba618dadac" providerId="LiveId" clId="{EE5ED40C-6744-4F89-A557-5DAC34049948}" dt="2020-09-16T10:13:36.322" v="5299" actId="165"/>
          <ac:grpSpMkLst>
            <pc:docMk/>
            <pc:sldMk cId="1974375533" sldId="540"/>
            <ac:grpSpMk id="118" creationId="{78907887-8A31-4334-BCAB-DA8670AAA08B}"/>
          </ac:grpSpMkLst>
        </pc:grpChg>
        <pc:grpChg chg="add del mod">
          <ac:chgData name="Timo Mühlhaus" userId="1b6b3aba618dadac" providerId="LiveId" clId="{EE5ED40C-6744-4F89-A557-5DAC34049948}" dt="2020-09-16T10:21:52.488" v="5417" actId="165"/>
          <ac:grpSpMkLst>
            <pc:docMk/>
            <pc:sldMk cId="1974375533" sldId="540"/>
            <ac:grpSpMk id="126" creationId="{956D5ADD-3AF3-472C-97CB-BAE56106EA60}"/>
          </ac:grpSpMkLst>
        </pc:grpChg>
        <pc:grpChg chg="del">
          <ac:chgData name="Timo Mühlhaus" userId="1b6b3aba618dadac" providerId="LiveId" clId="{EE5ED40C-6744-4F89-A557-5DAC34049948}" dt="2020-09-16T10:09:45.142" v="5237" actId="165"/>
          <ac:grpSpMkLst>
            <pc:docMk/>
            <pc:sldMk cId="1974375533" sldId="540"/>
            <ac:grpSpMk id="127" creationId="{AF764F61-4646-436F-999C-16E96770B6FC}"/>
          </ac:grpSpMkLst>
        </pc:grpChg>
        <pc:grpChg chg="del mod topLvl">
          <ac:chgData name="Timo Mühlhaus" userId="1b6b3aba618dadac" providerId="LiveId" clId="{EE5ED40C-6744-4F89-A557-5DAC34049948}" dt="2020-09-16T10:12:33.221" v="5279" actId="478"/>
          <ac:grpSpMkLst>
            <pc:docMk/>
            <pc:sldMk cId="1974375533" sldId="540"/>
            <ac:grpSpMk id="129" creationId="{782AF420-80FB-40B8-88D3-B8EBBEA6D19A}"/>
          </ac:grpSpMkLst>
        </pc:grpChg>
        <pc:grpChg chg="mod">
          <ac:chgData name="Timo Mühlhaus" userId="1b6b3aba618dadac" providerId="LiveId" clId="{EE5ED40C-6744-4F89-A557-5DAC34049948}" dt="2020-09-16T10:09:45.142" v="5237" actId="165"/>
          <ac:grpSpMkLst>
            <pc:docMk/>
            <pc:sldMk cId="1974375533" sldId="540"/>
            <ac:grpSpMk id="133" creationId="{047979E3-E27D-4C12-977D-D77F2E59129C}"/>
          </ac:grpSpMkLst>
        </pc:grpChg>
        <pc:grpChg chg="del">
          <ac:chgData name="Timo Mühlhaus" userId="1b6b3aba618dadac" providerId="LiveId" clId="{EE5ED40C-6744-4F89-A557-5DAC34049948}" dt="2020-09-16T10:09:45.142" v="5237" actId="165"/>
          <ac:grpSpMkLst>
            <pc:docMk/>
            <pc:sldMk cId="1974375533" sldId="540"/>
            <ac:grpSpMk id="140" creationId="{7BF51B78-C038-4A87-B96F-8534FB7809C8}"/>
          </ac:grpSpMkLst>
        </pc:grpChg>
        <pc:grpChg chg="del">
          <ac:chgData name="Timo Mühlhaus" userId="1b6b3aba618dadac" providerId="LiveId" clId="{EE5ED40C-6744-4F89-A557-5DAC34049948}" dt="2020-09-16T10:09:45.142" v="5237" actId="165"/>
          <ac:grpSpMkLst>
            <pc:docMk/>
            <pc:sldMk cId="1974375533" sldId="540"/>
            <ac:grpSpMk id="144" creationId="{8BCA9F6B-9DD0-4EA9-9CEA-2FBFC5ADF1DD}"/>
          </ac:grpSpMkLst>
        </pc:grpChg>
        <pc:grpChg chg="add del mod">
          <ac:chgData name="Timo Mühlhaus" userId="1b6b3aba618dadac" providerId="LiveId" clId="{EE5ED40C-6744-4F89-A557-5DAC34049948}" dt="2020-09-16T10:21:52.488" v="5417" actId="165"/>
          <ac:grpSpMkLst>
            <pc:docMk/>
            <pc:sldMk cId="1974375533" sldId="540"/>
            <ac:grpSpMk id="150" creationId="{7BBDA3A9-DB8F-43EA-B4D9-F81F81DFEF89}"/>
          </ac:grpSpMkLst>
        </pc:grpChg>
        <pc:grpChg chg="add del mod">
          <ac:chgData name="Timo Mühlhaus" userId="1b6b3aba618dadac" providerId="LiveId" clId="{EE5ED40C-6744-4F89-A557-5DAC34049948}" dt="2020-09-16T10:21:52.488" v="5417" actId="165"/>
          <ac:grpSpMkLst>
            <pc:docMk/>
            <pc:sldMk cId="1974375533" sldId="540"/>
            <ac:grpSpMk id="153" creationId="{FD2E4A93-DCCD-451B-9DDC-A21D428B8284}"/>
          </ac:grpSpMkLst>
        </pc:grpChg>
        <pc:grpChg chg="add del mod">
          <ac:chgData name="Timo Mühlhaus" userId="1b6b3aba618dadac" providerId="LiveId" clId="{EE5ED40C-6744-4F89-A557-5DAC34049948}" dt="2020-09-16T10:27:00.119" v="5501" actId="478"/>
          <ac:grpSpMkLst>
            <pc:docMk/>
            <pc:sldMk cId="1974375533" sldId="540"/>
            <ac:grpSpMk id="160" creationId="{20C6468E-9525-463F-A316-87BE7956971A}"/>
          </ac:grpSpMkLst>
        </pc:grpChg>
        <pc:grpChg chg="add mod">
          <ac:chgData name="Timo Mühlhaus" userId="1b6b3aba618dadac" providerId="LiveId" clId="{EE5ED40C-6744-4F89-A557-5DAC34049948}" dt="2020-09-16T10:27:18.832" v="5504" actId="164"/>
          <ac:grpSpMkLst>
            <pc:docMk/>
            <pc:sldMk cId="1974375533" sldId="540"/>
            <ac:grpSpMk id="163" creationId="{5EE4DBAE-42C7-4D27-A19E-9C0CF2930A9B}"/>
          </ac:grpSpMkLst>
        </pc:grpChg>
        <pc:picChg chg="add mod ord">
          <ac:chgData name="Timo Mühlhaus" userId="1b6b3aba618dadac" providerId="LiveId" clId="{EE5ED40C-6744-4F89-A557-5DAC34049948}" dt="2020-09-16T10:12:27.399" v="5277" actId="164"/>
          <ac:picMkLst>
            <pc:docMk/>
            <pc:sldMk cId="1974375533" sldId="540"/>
            <ac:picMk id="7" creationId="{B943F2E6-4843-4A9F-B434-BF4745E4F906}"/>
          </ac:picMkLst>
        </pc:picChg>
        <pc:picChg chg="mod">
          <ac:chgData name="Timo Mühlhaus" userId="1b6b3aba618dadac" providerId="LiveId" clId="{EE5ED40C-6744-4F89-A557-5DAC34049948}" dt="2020-09-16T10:09:45.142" v="5237" actId="165"/>
          <ac:picMkLst>
            <pc:docMk/>
            <pc:sldMk cId="1974375533" sldId="540"/>
            <ac:picMk id="132" creationId="{2E62CFEC-7F8F-49C7-9BD1-CA091EA90F8B}"/>
          </ac:picMkLst>
        </pc:picChg>
        <pc:picChg chg="mod topLvl">
          <ac:chgData name="Timo Mühlhaus" userId="1b6b3aba618dadac" providerId="LiveId" clId="{EE5ED40C-6744-4F89-A557-5DAC34049948}" dt="2020-09-17T06:47:48.431" v="5791" actId="164"/>
          <ac:picMkLst>
            <pc:docMk/>
            <pc:sldMk cId="1974375533" sldId="540"/>
            <ac:picMk id="149" creationId="{3F4182E3-A941-451F-872F-D4051C602E80}"/>
          </ac:picMkLst>
        </pc:picChg>
        <pc:picChg chg="mod topLvl">
          <ac:chgData name="Timo Mühlhaus" userId="1b6b3aba618dadac" providerId="LiveId" clId="{EE5ED40C-6744-4F89-A557-5DAC34049948}" dt="2020-09-17T06:47:48.431" v="5791" actId="164"/>
          <ac:picMkLst>
            <pc:docMk/>
            <pc:sldMk cId="1974375533" sldId="540"/>
            <ac:picMk id="152" creationId="{BBD9DCAA-4AC2-4411-ACE8-138588E2EE0A}"/>
          </ac:picMkLst>
        </pc:picChg>
        <pc:picChg chg="mod topLvl">
          <ac:chgData name="Timo Mühlhaus" userId="1b6b3aba618dadac" providerId="LiveId" clId="{EE5ED40C-6744-4F89-A557-5DAC34049948}" dt="2020-09-17T06:47:48.431" v="5791" actId="164"/>
          <ac:picMkLst>
            <pc:docMk/>
            <pc:sldMk cId="1974375533" sldId="540"/>
            <ac:picMk id="155" creationId="{BFACE0C1-DC07-4B7F-A9DF-4C98D805CCCA}"/>
          </ac:picMkLst>
        </pc:picChg>
        <pc:picChg chg="del mod topLvl">
          <ac:chgData name="Timo Mühlhaus" userId="1b6b3aba618dadac" providerId="LiveId" clId="{EE5ED40C-6744-4F89-A557-5DAC34049948}" dt="2020-09-16T10:27:08.859" v="5502" actId="27803"/>
          <ac:picMkLst>
            <pc:docMk/>
            <pc:sldMk cId="1974375533" sldId="540"/>
            <ac:picMk id="162" creationId="{6369C344-5D09-4489-A27A-F4C9A4B52964}"/>
          </ac:picMkLst>
        </pc:picChg>
        <pc:picChg chg="add mod">
          <ac:chgData name="Timo Mühlhaus" userId="1b6b3aba618dadac" providerId="LiveId" clId="{EE5ED40C-6744-4F89-A557-5DAC34049948}" dt="2020-09-16T10:27:18.832" v="5504" actId="164"/>
          <ac:picMkLst>
            <pc:docMk/>
            <pc:sldMk cId="1974375533" sldId="540"/>
            <ac:picMk id="173" creationId="{FFDC7139-3853-4284-8B45-6C6DF670A315}"/>
          </ac:picMkLst>
        </pc:picChg>
        <pc:picChg chg="add mod">
          <ac:chgData name="Timo Mühlhaus" userId="1b6b3aba618dadac" providerId="LiveId" clId="{EE5ED40C-6744-4F89-A557-5DAC34049948}" dt="2020-09-17T06:47:48.431" v="5791" actId="164"/>
          <ac:picMkLst>
            <pc:docMk/>
            <pc:sldMk cId="1974375533" sldId="540"/>
            <ac:picMk id="174" creationId="{42C2B9B2-BCA5-449E-A52A-3B35D15A6B4B}"/>
          </ac:picMkLst>
        </pc:picChg>
        <pc:cxnChg chg="del">
          <ac:chgData name="Timo Mühlhaus" userId="1b6b3aba618dadac" providerId="LiveId" clId="{EE5ED40C-6744-4F89-A557-5DAC34049948}" dt="2020-09-16T10:08:54.959" v="5219" actId="478"/>
          <ac:cxnSpMkLst>
            <pc:docMk/>
            <pc:sldMk cId="1974375533" sldId="540"/>
            <ac:cxnSpMk id="3" creationId="{B6D1BA62-CB0F-4127-800F-79AA72D2AFDC}"/>
          </ac:cxnSpMkLst>
        </pc:cxnChg>
        <pc:cxnChg chg="del">
          <ac:chgData name="Timo Mühlhaus" userId="1b6b3aba618dadac" providerId="LiveId" clId="{EE5ED40C-6744-4F89-A557-5DAC34049948}" dt="2020-09-16T10:08:53.371" v="5218" actId="478"/>
          <ac:cxnSpMkLst>
            <pc:docMk/>
            <pc:sldMk cId="1974375533" sldId="540"/>
            <ac:cxnSpMk id="6" creationId="{F6EDE13B-96B9-4C65-9DF1-952B522B5877}"/>
          </ac:cxnSpMkLst>
        </pc:cxnChg>
        <pc:cxnChg chg="del">
          <ac:chgData name="Timo Mühlhaus" userId="1b6b3aba618dadac" providerId="LiveId" clId="{EE5ED40C-6744-4F89-A557-5DAC34049948}" dt="2020-09-16T10:08:56.647" v="5221" actId="478"/>
          <ac:cxnSpMkLst>
            <pc:docMk/>
            <pc:sldMk cId="1974375533" sldId="540"/>
            <ac:cxnSpMk id="9" creationId="{61324936-6D81-43B3-96D4-85E471916DFF}"/>
          </ac:cxnSpMkLst>
        </pc:cxnChg>
        <pc:cxnChg chg="del mod topLvl">
          <ac:chgData name="Timo Mühlhaus" userId="1b6b3aba618dadac" providerId="LiveId" clId="{EE5ED40C-6744-4F89-A557-5DAC34049948}" dt="2020-09-16T10:09:55.214" v="5242" actId="478"/>
          <ac:cxnSpMkLst>
            <pc:docMk/>
            <pc:sldMk cId="1974375533" sldId="540"/>
            <ac:cxnSpMk id="11" creationId="{8A6C4177-CE37-4CDE-835A-8E42CD18F603}"/>
          </ac:cxnSpMkLst>
        </pc:cxnChg>
        <pc:cxnChg chg="del mod topLvl">
          <ac:chgData name="Timo Mühlhaus" userId="1b6b3aba618dadac" providerId="LiveId" clId="{EE5ED40C-6744-4F89-A557-5DAC34049948}" dt="2020-09-16T10:09:56.709" v="5243" actId="478"/>
          <ac:cxnSpMkLst>
            <pc:docMk/>
            <pc:sldMk cId="1974375533" sldId="540"/>
            <ac:cxnSpMk id="13" creationId="{C34AAE83-103C-4964-B97D-1116F201CD59}"/>
          </ac:cxnSpMkLst>
        </pc:cxnChg>
        <pc:cxnChg chg="add del mod">
          <ac:chgData name="Timo Mühlhaus" userId="1b6b3aba618dadac" providerId="LiveId" clId="{EE5ED40C-6744-4F89-A557-5DAC34049948}" dt="2020-09-16T10:26:14.252" v="5497" actId="478"/>
          <ac:cxnSpMkLst>
            <pc:docMk/>
            <pc:sldMk cId="1974375533" sldId="540"/>
            <ac:cxnSpMk id="19" creationId="{F4608832-3E6A-4315-8E4A-06616A80F2FE}"/>
          </ac:cxnSpMkLst>
        </pc:cxnChg>
        <pc:cxnChg chg="add del mod">
          <ac:chgData name="Timo Mühlhaus" userId="1b6b3aba618dadac" providerId="LiveId" clId="{EE5ED40C-6744-4F89-A557-5DAC34049948}" dt="2020-09-16T10:28:33.686" v="5530" actId="478"/>
          <ac:cxnSpMkLst>
            <pc:docMk/>
            <pc:sldMk cId="1974375533" sldId="540"/>
            <ac:cxnSpMk id="30" creationId="{3C67D3FC-3400-405A-B18E-DD03107B5A0E}"/>
          </ac:cxnSpMkLst>
        </pc:cxnChg>
        <pc:cxnChg chg="add del mod">
          <ac:chgData name="Timo Mühlhaus" userId="1b6b3aba618dadac" providerId="LiveId" clId="{EE5ED40C-6744-4F89-A557-5DAC34049948}" dt="2020-09-16T10:28:29.858" v="5529" actId="478"/>
          <ac:cxnSpMkLst>
            <pc:docMk/>
            <pc:sldMk cId="1974375533" sldId="540"/>
            <ac:cxnSpMk id="32" creationId="{4A0BCA3D-32A1-4209-802E-6613FC1E0EDD}"/>
          </ac:cxnSpMkLst>
        </pc:cxnChg>
        <pc:cxnChg chg="add del mod">
          <ac:chgData name="Timo Mühlhaus" userId="1b6b3aba618dadac" providerId="LiveId" clId="{EE5ED40C-6744-4F89-A557-5DAC34049948}" dt="2020-09-16T10:34:32.287" v="5673" actId="478"/>
          <ac:cxnSpMkLst>
            <pc:docMk/>
            <pc:sldMk cId="1974375533" sldId="540"/>
            <ac:cxnSpMk id="40" creationId="{C6A00436-5947-48FF-A571-0E10AE54631D}"/>
          </ac:cxnSpMkLst>
        </pc:cxnChg>
        <pc:cxnChg chg="add del mod">
          <ac:chgData name="Timo Mühlhaus" userId="1b6b3aba618dadac" providerId="LiveId" clId="{EE5ED40C-6744-4F89-A557-5DAC34049948}" dt="2020-09-16T10:34:30.874" v="5672" actId="478"/>
          <ac:cxnSpMkLst>
            <pc:docMk/>
            <pc:sldMk cId="1974375533" sldId="540"/>
            <ac:cxnSpMk id="42" creationId="{F3E31A71-2860-4A26-92D0-261D8C288269}"/>
          </ac:cxnSpMkLst>
        </pc:cxnChg>
        <pc:cxnChg chg="del">
          <ac:chgData name="Timo Mühlhaus" userId="1b6b3aba618dadac" providerId="LiveId" clId="{EE5ED40C-6744-4F89-A557-5DAC34049948}" dt="2020-09-16T10:08:57.379" v="5222" actId="478"/>
          <ac:cxnSpMkLst>
            <pc:docMk/>
            <pc:sldMk cId="1974375533" sldId="540"/>
            <ac:cxnSpMk id="64" creationId="{5F8F0702-17A8-44EA-A55F-1E6E70816FB0}"/>
          </ac:cxnSpMkLst>
        </pc:cxnChg>
        <pc:cxnChg chg="del">
          <ac:chgData name="Timo Mühlhaus" userId="1b6b3aba618dadac" providerId="LiveId" clId="{EE5ED40C-6744-4F89-A557-5DAC34049948}" dt="2020-09-16T10:08:55.397" v="5220" actId="478"/>
          <ac:cxnSpMkLst>
            <pc:docMk/>
            <pc:sldMk cId="1974375533" sldId="540"/>
            <ac:cxnSpMk id="65" creationId="{FDDD45FD-70A1-409C-9824-C5BA2ABCA92D}"/>
          </ac:cxnSpMkLst>
        </pc:cxnChg>
        <pc:cxnChg chg="del mod">
          <ac:chgData name="Timo Mühlhaus" userId="1b6b3aba618dadac" providerId="LiveId" clId="{EE5ED40C-6744-4F89-A557-5DAC34049948}" dt="2020-09-16T10:08:49.329" v="5216" actId="478"/>
          <ac:cxnSpMkLst>
            <pc:docMk/>
            <pc:sldMk cId="1974375533" sldId="540"/>
            <ac:cxnSpMk id="71" creationId="{3FF9D22C-E7C2-445D-A226-ED294F0912B2}"/>
          </ac:cxnSpMkLst>
        </pc:cxnChg>
        <pc:cxnChg chg="del topLvl">
          <ac:chgData name="Timo Mühlhaus" userId="1b6b3aba618dadac" providerId="LiveId" clId="{EE5ED40C-6744-4F89-A557-5DAC34049948}" dt="2020-09-16T10:08:51.920" v="5217" actId="478"/>
          <ac:cxnSpMkLst>
            <pc:docMk/>
            <pc:sldMk cId="1974375533" sldId="540"/>
            <ac:cxnSpMk id="72" creationId="{E391ACE0-7D64-41EA-98D0-4F2F4D46D963}"/>
          </ac:cxnSpMkLst>
        </pc:cxnChg>
        <pc:cxnChg chg="del mod topLvl">
          <ac:chgData name="Timo Mühlhaus" userId="1b6b3aba618dadac" providerId="LiveId" clId="{EE5ED40C-6744-4F89-A557-5DAC34049948}" dt="2020-09-16T10:10:10.135" v="5248" actId="478"/>
          <ac:cxnSpMkLst>
            <pc:docMk/>
            <pc:sldMk cId="1974375533" sldId="540"/>
            <ac:cxnSpMk id="78" creationId="{B89708C3-9172-4FAB-87D8-48CA860591D7}"/>
          </ac:cxnSpMkLst>
        </pc:cxnChg>
        <pc:cxnChg chg="del mod topLvl">
          <ac:chgData name="Timo Mühlhaus" userId="1b6b3aba618dadac" providerId="LiveId" clId="{EE5ED40C-6744-4F89-A557-5DAC34049948}" dt="2020-09-16T10:10:11.586" v="5249" actId="478"/>
          <ac:cxnSpMkLst>
            <pc:docMk/>
            <pc:sldMk cId="1974375533" sldId="540"/>
            <ac:cxnSpMk id="79" creationId="{0A65B2F1-CF4A-4643-BD45-31314326C530}"/>
          </ac:cxnSpMkLst>
        </pc:cxnChg>
        <pc:cxnChg chg="del mod topLvl">
          <ac:chgData name="Timo Mühlhaus" userId="1b6b3aba618dadac" providerId="LiveId" clId="{EE5ED40C-6744-4F89-A557-5DAC34049948}" dt="2020-09-16T10:10:13.190" v="5250" actId="478"/>
          <ac:cxnSpMkLst>
            <pc:docMk/>
            <pc:sldMk cId="1974375533" sldId="540"/>
            <ac:cxnSpMk id="82" creationId="{D985F7BF-D0EE-4F0E-9FB6-0F235D972FFC}"/>
          </ac:cxnSpMkLst>
        </pc:cxnChg>
        <pc:cxnChg chg="del mod topLvl">
          <ac:chgData name="Timo Mühlhaus" userId="1b6b3aba618dadac" providerId="LiveId" clId="{EE5ED40C-6744-4F89-A557-5DAC34049948}" dt="2020-09-16T10:10:14.663" v="5251" actId="478"/>
          <ac:cxnSpMkLst>
            <pc:docMk/>
            <pc:sldMk cId="1974375533" sldId="540"/>
            <ac:cxnSpMk id="83" creationId="{C81D6E80-73F1-4E09-9B38-2344D6E70F9D}"/>
          </ac:cxnSpMkLst>
        </pc:cxnChg>
        <pc:cxnChg chg="del mod topLvl">
          <ac:chgData name="Timo Mühlhaus" userId="1b6b3aba618dadac" providerId="LiveId" clId="{EE5ED40C-6744-4F89-A557-5DAC34049948}" dt="2020-09-16T10:09:49.298" v="5238" actId="478"/>
          <ac:cxnSpMkLst>
            <pc:docMk/>
            <pc:sldMk cId="1974375533" sldId="540"/>
            <ac:cxnSpMk id="86" creationId="{1E1E6C43-982F-499A-A639-7D495CA1F7FC}"/>
          </ac:cxnSpMkLst>
        </pc:cxnChg>
        <pc:cxnChg chg="del mod topLvl">
          <ac:chgData name="Timo Mühlhaus" userId="1b6b3aba618dadac" providerId="LiveId" clId="{EE5ED40C-6744-4F89-A557-5DAC34049948}" dt="2020-09-16T10:09:50.656" v="5239" actId="478"/>
          <ac:cxnSpMkLst>
            <pc:docMk/>
            <pc:sldMk cId="1974375533" sldId="540"/>
            <ac:cxnSpMk id="87" creationId="{FE4F6A0B-C156-4C2E-841F-394CFB947F2B}"/>
          </ac:cxnSpMkLst>
        </pc:cxnChg>
        <pc:cxnChg chg="del mod topLvl">
          <ac:chgData name="Timo Mühlhaus" userId="1b6b3aba618dadac" providerId="LiveId" clId="{EE5ED40C-6744-4F89-A557-5DAC34049948}" dt="2020-09-16T10:09:52.160" v="5240" actId="478"/>
          <ac:cxnSpMkLst>
            <pc:docMk/>
            <pc:sldMk cId="1974375533" sldId="540"/>
            <ac:cxnSpMk id="90" creationId="{78692981-D1CC-4DFC-8214-B9DDAEACC7B8}"/>
          </ac:cxnSpMkLst>
        </pc:cxnChg>
        <pc:cxnChg chg="del mod topLvl">
          <ac:chgData name="Timo Mühlhaus" userId="1b6b3aba618dadac" providerId="LiveId" clId="{EE5ED40C-6744-4F89-A557-5DAC34049948}" dt="2020-09-16T10:09:53.730" v="5241" actId="478"/>
          <ac:cxnSpMkLst>
            <pc:docMk/>
            <pc:sldMk cId="1974375533" sldId="540"/>
            <ac:cxnSpMk id="91" creationId="{50E5CD14-8668-47A3-A025-9CB6A0BF68B2}"/>
          </ac:cxnSpMkLst>
        </pc:cxnChg>
        <pc:cxnChg chg="del topLvl">
          <ac:chgData name="Timo Mühlhaus" userId="1b6b3aba618dadac" providerId="LiveId" clId="{EE5ED40C-6744-4F89-A557-5DAC34049948}" dt="2020-09-16T10:09:32.297" v="5234" actId="478"/>
          <ac:cxnSpMkLst>
            <pc:docMk/>
            <pc:sldMk cId="1974375533" sldId="540"/>
            <ac:cxnSpMk id="103" creationId="{13A7507C-4AAA-483E-8EEE-393D2102F8A2}"/>
          </ac:cxnSpMkLst>
        </pc:cxnChg>
        <pc:cxnChg chg="mod">
          <ac:chgData name="Timo Mühlhaus" userId="1b6b3aba618dadac" providerId="LiveId" clId="{EE5ED40C-6744-4F89-A557-5DAC34049948}" dt="2020-09-16T10:09:45.142" v="5237" actId="165"/>
          <ac:cxnSpMkLst>
            <pc:docMk/>
            <pc:sldMk cId="1974375533" sldId="540"/>
            <ac:cxnSpMk id="134" creationId="{BD09913E-E8CB-409F-AA00-628F2C791C6D}"/>
          </ac:cxnSpMkLst>
        </pc:cxnChg>
        <pc:cxnChg chg="mod">
          <ac:chgData name="Timo Mühlhaus" userId="1b6b3aba618dadac" providerId="LiveId" clId="{EE5ED40C-6744-4F89-A557-5DAC34049948}" dt="2020-09-16T10:09:45.142" v="5237" actId="165"/>
          <ac:cxnSpMkLst>
            <pc:docMk/>
            <pc:sldMk cId="1974375533" sldId="540"/>
            <ac:cxnSpMk id="135" creationId="{A409EDAF-5973-4673-8A03-3FBA1C27B795}"/>
          </ac:cxnSpMkLst>
        </pc:cxnChg>
        <pc:cxnChg chg="del">
          <ac:chgData name="Timo Mühlhaus" userId="1b6b3aba618dadac" providerId="LiveId" clId="{EE5ED40C-6744-4F89-A557-5DAC34049948}" dt="2020-09-16T10:09:30.332" v="5233" actId="478"/>
          <ac:cxnSpMkLst>
            <pc:docMk/>
            <pc:sldMk cId="1974375533" sldId="540"/>
            <ac:cxnSpMk id="139" creationId="{FC1C24E5-1FE6-4297-85AF-526BFE1AD4F5}"/>
          </ac:cxnSpMkLst>
        </pc:cxnChg>
        <pc:cxnChg chg="del mod topLvl">
          <ac:chgData name="Timo Mühlhaus" userId="1b6b3aba618dadac" providerId="LiveId" clId="{EE5ED40C-6744-4F89-A557-5DAC34049948}" dt="2020-09-16T10:09:58.307" v="5244" actId="478"/>
          <ac:cxnSpMkLst>
            <pc:docMk/>
            <pc:sldMk cId="1974375533" sldId="540"/>
            <ac:cxnSpMk id="142" creationId="{D9446044-D59D-4C91-B7B0-D8EDAECB5714}"/>
          </ac:cxnSpMkLst>
        </pc:cxnChg>
        <pc:cxnChg chg="del mod topLvl">
          <ac:chgData name="Timo Mühlhaus" userId="1b6b3aba618dadac" providerId="LiveId" clId="{EE5ED40C-6744-4F89-A557-5DAC34049948}" dt="2020-09-16T10:09:59.769" v="5245" actId="478"/>
          <ac:cxnSpMkLst>
            <pc:docMk/>
            <pc:sldMk cId="1974375533" sldId="540"/>
            <ac:cxnSpMk id="143" creationId="{A65E6D21-5412-4C13-B031-B0C661DB3874}"/>
          </ac:cxnSpMkLst>
        </pc:cxnChg>
        <pc:cxnChg chg="del mod topLvl">
          <ac:chgData name="Timo Mühlhaus" userId="1b6b3aba618dadac" providerId="LiveId" clId="{EE5ED40C-6744-4F89-A557-5DAC34049948}" dt="2020-09-16T10:10:17.654" v="5253" actId="478"/>
          <ac:cxnSpMkLst>
            <pc:docMk/>
            <pc:sldMk cId="1974375533" sldId="540"/>
            <ac:cxnSpMk id="146" creationId="{DC76B562-8670-4643-9C6F-BB28DE464755}"/>
          </ac:cxnSpMkLst>
        </pc:cxnChg>
        <pc:cxnChg chg="del mod topLvl">
          <ac:chgData name="Timo Mühlhaus" userId="1b6b3aba618dadac" providerId="LiveId" clId="{EE5ED40C-6744-4F89-A557-5DAC34049948}" dt="2020-09-16T10:10:16.152" v="5252" actId="478"/>
          <ac:cxnSpMkLst>
            <pc:docMk/>
            <pc:sldMk cId="1974375533" sldId="540"/>
            <ac:cxnSpMk id="147" creationId="{A1A8BDA5-ABA0-46C0-9CD1-75D8AA2D22D3}"/>
          </ac:cxnSpMkLst>
        </pc:cxnChg>
        <pc:cxnChg chg="add del mod">
          <ac:chgData name="Timo Mühlhaus" userId="1b6b3aba618dadac" providerId="LiveId" clId="{EE5ED40C-6744-4F89-A557-5DAC34049948}" dt="2020-09-16T10:24:23.416" v="5479" actId="478"/>
          <ac:cxnSpMkLst>
            <pc:docMk/>
            <pc:sldMk cId="1974375533" sldId="540"/>
            <ac:cxnSpMk id="157" creationId="{0D508EB0-B31E-4F1A-91F0-241ECB4AC8E6}"/>
          </ac:cxnSpMkLst>
        </pc:cxnChg>
      </pc:sldChg>
      <pc:sldChg chg="addSp delSp modSp new mod">
        <pc:chgData name="Timo Mühlhaus" userId="1b6b3aba618dadac" providerId="LiveId" clId="{EE5ED40C-6744-4F89-A557-5DAC34049948}" dt="2020-09-18T13:52:08.707" v="5884" actId="1076"/>
        <pc:sldMkLst>
          <pc:docMk/>
          <pc:sldMk cId="3473390520" sldId="541"/>
        </pc:sldMkLst>
        <pc:spChg chg="del">
          <ac:chgData name="Timo Mühlhaus" userId="1b6b3aba618dadac" providerId="LiveId" clId="{EE5ED40C-6744-4F89-A557-5DAC34049948}" dt="2020-09-17T06:43:56.439" v="5706" actId="478"/>
          <ac:spMkLst>
            <pc:docMk/>
            <pc:sldMk cId="3473390520" sldId="541"/>
            <ac:spMk id="2" creationId="{1684F5EA-977B-47A5-B034-D05AA2662D3C}"/>
          </ac:spMkLst>
        </pc:spChg>
        <pc:spChg chg="del">
          <ac:chgData name="Timo Mühlhaus" userId="1b6b3aba618dadac" providerId="LiveId" clId="{EE5ED40C-6744-4F89-A557-5DAC34049948}" dt="2020-09-17T06:43:56.439" v="5706" actId="478"/>
          <ac:spMkLst>
            <pc:docMk/>
            <pc:sldMk cId="3473390520" sldId="541"/>
            <ac:spMk id="3" creationId="{20F81C20-F65D-4319-BE4C-A09B96E6798D}"/>
          </ac:spMkLst>
        </pc:spChg>
        <pc:spChg chg="add mod">
          <ac:chgData name="Timo Mühlhaus" userId="1b6b3aba618dadac" providerId="LiveId" clId="{EE5ED40C-6744-4F89-A557-5DAC34049948}" dt="2020-09-17T06:49:21.846" v="5807" actId="2085"/>
          <ac:spMkLst>
            <pc:docMk/>
            <pc:sldMk cId="3473390520" sldId="541"/>
            <ac:spMk id="4" creationId="{8B3D20FB-6201-4264-80EA-1F2715F5F462}"/>
          </ac:spMkLst>
        </pc:spChg>
        <pc:spChg chg="add mod">
          <ac:chgData name="Timo Mühlhaus" userId="1b6b3aba618dadac" providerId="LiveId" clId="{EE5ED40C-6744-4F89-A557-5DAC34049948}" dt="2020-09-17T06:52:06.182" v="5869" actId="164"/>
          <ac:spMkLst>
            <pc:docMk/>
            <pc:sldMk cId="3473390520" sldId="541"/>
            <ac:spMk id="5" creationId="{D4A1B5EE-148E-4FA7-878B-BD82E2C6E3D5}"/>
          </ac:spMkLst>
        </pc:spChg>
        <pc:spChg chg="add mod">
          <ac:chgData name="Timo Mühlhaus" userId="1b6b3aba618dadac" providerId="LiveId" clId="{EE5ED40C-6744-4F89-A557-5DAC34049948}" dt="2020-09-17T06:52:06.182" v="5869" actId="164"/>
          <ac:spMkLst>
            <pc:docMk/>
            <pc:sldMk cId="3473390520" sldId="541"/>
            <ac:spMk id="6" creationId="{EB4F8F81-2D51-43C3-9C92-7A3CBD4D830C}"/>
          </ac:spMkLst>
        </pc:spChg>
        <pc:spChg chg="add mod">
          <ac:chgData name="Timo Mühlhaus" userId="1b6b3aba618dadac" providerId="LiveId" clId="{EE5ED40C-6744-4F89-A557-5DAC34049948}" dt="2020-09-17T06:52:06.182" v="5869" actId="164"/>
          <ac:spMkLst>
            <pc:docMk/>
            <pc:sldMk cId="3473390520" sldId="541"/>
            <ac:spMk id="7" creationId="{17ECB007-C406-4CA3-A3E8-0AC1133C650F}"/>
          </ac:spMkLst>
        </pc:spChg>
        <pc:spChg chg="mod">
          <ac:chgData name="Timo Mühlhaus" userId="1b6b3aba618dadac" providerId="LiveId" clId="{EE5ED40C-6744-4F89-A557-5DAC34049948}" dt="2020-09-17T06:48:25.393" v="5797"/>
          <ac:spMkLst>
            <pc:docMk/>
            <pc:sldMk cId="3473390520" sldId="541"/>
            <ac:spMk id="17" creationId="{D3454226-4FB4-430E-A3E5-3AC5B4178185}"/>
          </ac:spMkLst>
        </pc:spChg>
        <pc:spChg chg="mod">
          <ac:chgData name="Timo Mühlhaus" userId="1b6b3aba618dadac" providerId="LiveId" clId="{EE5ED40C-6744-4F89-A557-5DAC34049948}" dt="2020-09-17T06:48:25.393" v="5797"/>
          <ac:spMkLst>
            <pc:docMk/>
            <pc:sldMk cId="3473390520" sldId="541"/>
            <ac:spMk id="19" creationId="{B5AA7975-23E3-48E4-8739-C3A4BCB06C62}"/>
          </ac:spMkLst>
        </pc:spChg>
        <pc:spChg chg="mod">
          <ac:chgData name="Timo Mühlhaus" userId="1b6b3aba618dadac" providerId="LiveId" clId="{EE5ED40C-6744-4F89-A557-5DAC34049948}" dt="2020-09-17T06:48:25.393" v="5797"/>
          <ac:spMkLst>
            <pc:docMk/>
            <pc:sldMk cId="3473390520" sldId="541"/>
            <ac:spMk id="20" creationId="{E9F86A2E-1F17-4EDA-A14A-84670FA3865C}"/>
          </ac:spMkLst>
        </pc:spChg>
        <pc:spChg chg="mod">
          <ac:chgData name="Timo Mühlhaus" userId="1b6b3aba618dadac" providerId="LiveId" clId="{EE5ED40C-6744-4F89-A557-5DAC34049948}" dt="2020-09-17T06:48:25.393" v="5797"/>
          <ac:spMkLst>
            <pc:docMk/>
            <pc:sldMk cId="3473390520" sldId="541"/>
            <ac:spMk id="21" creationId="{FB8E8DE3-AAB7-4FBA-A833-D9E4CDF198BB}"/>
          </ac:spMkLst>
        </pc:spChg>
        <pc:spChg chg="mod">
          <ac:chgData name="Timo Mühlhaus" userId="1b6b3aba618dadac" providerId="LiveId" clId="{EE5ED40C-6744-4F89-A557-5DAC34049948}" dt="2020-09-17T06:48:25.393" v="5797"/>
          <ac:spMkLst>
            <pc:docMk/>
            <pc:sldMk cId="3473390520" sldId="541"/>
            <ac:spMk id="22" creationId="{7F3E988B-C366-41D6-AEC2-857AB28CEEB7}"/>
          </ac:spMkLst>
        </pc:spChg>
        <pc:spChg chg="mod">
          <ac:chgData name="Timo Mühlhaus" userId="1b6b3aba618dadac" providerId="LiveId" clId="{EE5ED40C-6744-4F89-A557-5DAC34049948}" dt="2020-09-17T06:48:25.393" v="5797"/>
          <ac:spMkLst>
            <pc:docMk/>
            <pc:sldMk cId="3473390520" sldId="541"/>
            <ac:spMk id="23" creationId="{68360E7A-7239-4B1D-995A-94CAD09AD283}"/>
          </ac:spMkLst>
        </pc:spChg>
        <pc:spChg chg="mod">
          <ac:chgData name="Timo Mühlhaus" userId="1b6b3aba618dadac" providerId="LiveId" clId="{EE5ED40C-6744-4F89-A557-5DAC34049948}" dt="2020-09-17T06:48:25.393" v="5797"/>
          <ac:spMkLst>
            <pc:docMk/>
            <pc:sldMk cId="3473390520" sldId="541"/>
            <ac:spMk id="24" creationId="{A80A6A86-0A82-49AE-9042-1D2E955269DE}"/>
          </ac:spMkLst>
        </pc:spChg>
        <pc:spChg chg="add mod">
          <ac:chgData name="Timo Mühlhaus" userId="1b6b3aba618dadac" providerId="LiveId" clId="{EE5ED40C-6744-4F89-A557-5DAC34049948}" dt="2020-09-17T06:48:55.773" v="5801" actId="14100"/>
          <ac:spMkLst>
            <pc:docMk/>
            <pc:sldMk cId="3473390520" sldId="541"/>
            <ac:spMk id="26" creationId="{442BB6ED-5954-4E23-9A70-8E15898B9131}"/>
          </ac:spMkLst>
        </pc:spChg>
        <pc:spChg chg="add mod">
          <ac:chgData name="Timo Mühlhaus" userId="1b6b3aba618dadac" providerId="LiveId" clId="{EE5ED40C-6744-4F89-A557-5DAC34049948}" dt="2020-09-18T13:52:08.707" v="5884" actId="1076"/>
          <ac:spMkLst>
            <pc:docMk/>
            <pc:sldMk cId="3473390520" sldId="541"/>
            <ac:spMk id="27" creationId="{439BF7E1-BBB5-400B-BEF8-6A27CF18969D}"/>
          </ac:spMkLst>
        </pc:spChg>
        <pc:spChg chg="add">
          <ac:chgData name="Timo Mühlhaus" userId="1b6b3aba618dadac" providerId="LiveId" clId="{EE5ED40C-6744-4F89-A557-5DAC34049948}" dt="2020-09-17T06:48:46.949" v="5798" actId="22"/>
          <ac:spMkLst>
            <pc:docMk/>
            <pc:sldMk cId="3473390520" sldId="541"/>
            <ac:spMk id="28" creationId="{6000D868-1CB9-4920-B136-3A694BFBB7A8}"/>
          </ac:spMkLst>
        </pc:spChg>
        <pc:spChg chg="add mod ord">
          <ac:chgData name="Timo Mühlhaus" userId="1b6b3aba618dadac" providerId="LiveId" clId="{EE5ED40C-6744-4F89-A557-5DAC34049948}" dt="2020-09-17T06:51:17.268" v="5860" actId="14100"/>
          <ac:spMkLst>
            <pc:docMk/>
            <pc:sldMk cId="3473390520" sldId="541"/>
            <ac:spMk id="29" creationId="{A1924A9A-F25D-4750-92EE-5F5B480A9DDA}"/>
          </ac:spMkLst>
        </pc:spChg>
        <pc:spChg chg="mod">
          <ac:chgData name="Timo Mühlhaus" userId="1b6b3aba618dadac" providerId="LiveId" clId="{EE5ED40C-6744-4F89-A557-5DAC34049948}" dt="2020-09-17T06:50:35.427" v="5813"/>
          <ac:spMkLst>
            <pc:docMk/>
            <pc:sldMk cId="3473390520" sldId="541"/>
            <ac:spMk id="31" creationId="{D994A337-6A02-4C53-BE3D-3BBF7F317E85}"/>
          </ac:spMkLst>
        </pc:spChg>
        <pc:spChg chg="mod">
          <ac:chgData name="Timo Mühlhaus" userId="1b6b3aba618dadac" providerId="LiveId" clId="{EE5ED40C-6744-4F89-A557-5DAC34049948}" dt="2020-09-17T06:51:02.647" v="5856" actId="1038"/>
          <ac:spMkLst>
            <pc:docMk/>
            <pc:sldMk cId="3473390520" sldId="541"/>
            <ac:spMk id="32" creationId="{8E364694-E059-429E-B019-F35685E5AA6A}"/>
          </ac:spMkLst>
        </pc:spChg>
        <pc:spChg chg="mod">
          <ac:chgData name="Timo Mühlhaus" userId="1b6b3aba618dadac" providerId="LiveId" clId="{EE5ED40C-6744-4F89-A557-5DAC34049948}" dt="2020-09-17T06:50:35.427" v="5813"/>
          <ac:spMkLst>
            <pc:docMk/>
            <pc:sldMk cId="3473390520" sldId="541"/>
            <ac:spMk id="33" creationId="{F1BEED9A-0AD0-4A84-A404-49ADE9B68B0E}"/>
          </ac:spMkLst>
        </pc:spChg>
        <pc:spChg chg="add mod">
          <ac:chgData name="Timo Mühlhaus" userId="1b6b3aba618dadac" providerId="LiveId" clId="{EE5ED40C-6744-4F89-A557-5DAC34049948}" dt="2020-09-17T06:51:47.546" v="5865" actId="14100"/>
          <ac:spMkLst>
            <pc:docMk/>
            <pc:sldMk cId="3473390520" sldId="541"/>
            <ac:spMk id="34" creationId="{4BE4A654-DF63-4BEF-86D2-6FC12EA33170}"/>
          </ac:spMkLst>
        </pc:spChg>
        <pc:grpChg chg="add mod">
          <ac:chgData name="Timo Mühlhaus" userId="1b6b3aba618dadac" providerId="LiveId" clId="{EE5ED40C-6744-4F89-A557-5DAC34049948}" dt="2020-09-17T06:48:25.393" v="5797"/>
          <ac:grpSpMkLst>
            <pc:docMk/>
            <pc:sldMk cId="3473390520" sldId="541"/>
            <ac:grpSpMk id="16" creationId="{22684384-C5AB-4E46-B632-87F03D4B1AFE}"/>
          </ac:grpSpMkLst>
        </pc:grpChg>
        <pc:grpChg chg="add mod">
          <ac:chgData name="Timo Mühlhaus" userId="1b6b3aba618dadac" providerId="LiveId" clId="{EE5ED40C-6744-4F89-A557-5DAC34049948}" dt="2020-09-17T06:50:38.581" v="5814" actId="1076"/>
          <ac:grpSpMkLst>
            <pc:docMk/>
            <pc:sldMk cId="3473390520" sldId="541"/>
            <ac:grpSpMk id="30" creationId="{0D7BDF34-68B6-4DFB-907B-A6BC75DDDD46}"/>
          </ac:grpSpMkLst>
        </pc:grpChg>
        <pc:grpChg chg="add mod">
          <ac:chgData name="Timo Mühlhaus" userId="1b6b3aba618dadac" providerId="LiveId" clId="{EE5ED40C-6744-4F89-A557-5DAC34049948}" dt="2020-09-17T07:28:04.574" v="5871" actId="1076"/>
          <ac:grpSpMkLst>
            <pc:docMk/>
            <pc:sldMk cId="3473390520" sldId="541"/>
            <ac:grpSpMk id="35" creationId="{071C3EAE-BF9A-44C2-8466-46FF8B7D551E}"/>
          </ac:grpSpMkLst>
        </pc:grpChg>
        <pc:picChg chg="add del mod">
          <ac:chgData name="Timo Mühlhaus" userId="1b6b3aba618dadac" providerId="LiveId" clId="{EE5ED40C-6744-4F89-A557-5DAC34049948}" dt="2020-09-17T06:46:26.841" v="5740" actId="478"/>
          <ac:picMkLst>
            <pc:docMk/>
            <pc:sldMk cId="3473390520" sldId="541"/>
            <ac:picMk id="9" creationId="{4BE27B63-8292-4104-931B-E2C1F1717207}"/>
          </ac:picMkLst>
        </pc:picChg>
        <pc:picChg chg="add del mod">
          <ac:chgData name="Timo Mühlhaus" userId="1b6b3aba618dadac" providerId="LiveId" clId="{EE5ED40C-6744-4F89-A557-5DAC34049948}" dt="2020-09-17T06:47:13.295" v="5751" actId="478"/>
          <ac:picMkLst>
            <pc:docMk/>
            <pc:sldMk cId="3473390520" sldId="541"/>
            <ac:picMk id="11" creationId="{007A01AF-6E3A-4165-A8F1-8A52512791B7}"/>
          </ac:picMkLst>
        </pc:picChg>
        <pc:picChg chg="add del">
          <ac:chgData name="Timo Mühlhaus" userId="1b6b3aba618dadac" providerId="LiveId" clId="{EE5ED40C-6744-4F89-A557-5DAC34049948}" dt="2020-09-17T06:47:53.572" v="5793" actId="478"/>
          <ac:picMkLst>
            <pc:docMk/>
            <pc:sldMk cId="3473390520" sldId="541"/>
            <ac:picMk id="13" creationId="{EDEC6288-7F76-4F0C-9979-68140C60CAE0}"/>
          </ac:picMkLst>
        </pc:picChg>
        <pc:picChg chg="add mod">
          <ac:chgData name="Timo Mühlhaus" userId="1b6b3aba618dadac" providerId="LiveId" clId="{EE5ED40C-6744-4F89-A557-5DAC34049948}" dt="2020-09-17T06:49:00.272" v="5802" actId="1076"/>
          <ac:picMkLst>
            <pc:docMk/>
            <pc:sldMk cId="3473390520" sldId="541"/>
            <ac:picMk id="15" creationId="{37342090-7AB4-4245-BFA1-AC4950FA655C}"/>
          </ac:picMkLst>
        </pc:picChg>
        <pc:picChg chg="mod">
          <ac:chgData name="Timo Mühlhaus" userId="1b6b3aba618dadac" providerId="LiveId" clId="{EE5ED40C-6744-4F89-A557-5DAC34049948}" dt="2020-09-17T06:48:25.393" v="5797"/>
          <ac:picMkLst>
            <pc:docMk/>
            <pc:sldMk cId="3473390520" sldId="541"/>
            <ac:picMk id="18" creationId="{579D9BE4-5984-4A7C-A41F-01EDB5555F97}"/>
          </ac:picMkLst>
        </pc:picChg>
        <pc:picChg chg="add mod">
          <ac:chgData name="Timo Mühlhaus" userId="1b6b3aba618dadac" providerId="LiveId" clId="{EE5ED40C-6744-4F89-A557-5DAC34049948}" dt="2020-09-17T07:28:29.463" v="5873" actId="1076"/>
          <ac:picMkLst>
            <pc:docMk/>
            <pc:sldMk cId="3473390520" sldId="541"/>
            <ac:picMk id="37" creationId="{B918BD96-0B73-49F5-BDDA-D1F31298595C}"/>
          </ac:picMkLst>
        </pc:picChg>
        <pc:picChg chg="add mod">
          <ac:chgData name="Timo Mühlhaus" userId="1b6b3aba618dadac" providerId="LiveId" clId="{EE5ED40C-6744-4F89-A557-5DAC34049948}" dt="2020-09-17T07:28:54.631" v="5882" actId="1035"/>
          <ac:picMkLst>
            <pc:docMk/>
            <pc:sldMk cId="3473390520" sldId="541"/>
            <ac:picMk id="39" creationId="{908CF8F9-BB67-4981-98E1-C2374B8244BB}"/>
          </ac:picMkLst>
        </pc:picChg>
      </pc:sldChg>
      <pc:sldChg chg="addSp delSp modSp add mod">
        <pc:chgData name="Timo Mühlhaus" userId="1b6b3aba618dadac" providerId="LiveId" clId="{EE5ED40C-6744-4F89-A557-5DAC34049948}" dt="2020-09-18T14:16:35.386" v="6013" actId="478"/>
        <pc:sldMkLst>
          <pc:docMk/>
          <pc:sldMk cId="1101540397" sldId="542"/>
        </pc:sldMkLst>
        <pc:spChg chg="add mod">
          <ac:chgData name="Timo Mühlhaus" userId="1b6b3aba618dadac" providerId="LiveId" clId="{EE5ED40C-6744-4F89-A557-5DAC34049948}" dt="2020-09-18T14:01:13.197" v="5987" actId="14100"/>
          <ac:spMkLst>
            <pc:docMk/>
            <pc:sldMk cId="1101540397" sldId="542"/>
            <ac:spMk id="2" creationId="{0304738A-54E7-4665-8D5C-532033B343E9}"/>
          </ac:spMkLst>
        </pc:spChg>
        <pc:spChg chg="add mod">
          <ac:chgData name="Timo Mühlhaus" userId="1b6b3aba618dadac" providerId="LiveId" clId="{EE5ED40C-6744-4F89-A557-5DAC34049948}" dt="2020-09-18T14:01:09.741" v="5986"/>
          <ac:spMkLst>
            <pc:docMk/>
            <pc:sldMk cId="1101540397" sldId="542"/>
            <ac:spMk id="3" creationId="{F7BB028E-B310-4553-8373-1A8A49A677C3}"/>
          </ac:spMkLst>
        </pc:spChg>
        <pc:spChg chg="mod">
          <ac:chgData name="Timo Mühlhaus" userId="1b6b3aba618dadac" providerId="LiveId" clId="{EE5ED40C-6744-4F89-A557-5DAC34049948}" dt="2020-09-18T14:02:47.764" v="5995" actId="1076"/>
          <ac:spMkLst>
            <pc:docMk/>
            <pc:sldMk cId="1101540397" sldId="542"/>
            <ac:spMk id="4" creationId="{8B3D20FB-6201-4264-80EA-1F2715F5F462}"/>
          </ac:spMkLst>
        </pc:spChg>
        <pc:spChg chg="del">
          <ac:chgData name="Timo Mühlhaus" userId="1b6b3aba618dadac" providerId="LiveId" clId="{EE5ED40C-6744-4F89-A557-5DAC34049948}" dt="2020-09-18T13:52:59.189" v="5887" actId="478"/>
          <ac:spMkLst>
            <pc:docMk/>
            <pc:sldMk cId="1101540397" sldId="542"/>
            <ac:spMk id="26" creationId="{442BB6ED-5954-4E23-9A70-8E15898B9131}"/>
          </ac:spMkLst>
        </pc:spChg>
        <pc:spChg chg="del mod">
          <ac:chgData name="Timo Mühlhaus" userId="1b6b3aba618dadac" providerId="LiveId" clId="{EE5ED40C-6744-4F89-A557-5DAC34049948}" dt="2020-09-18T14:00:44.669" v="5985" actId="478"/>
          <ac:spMkLst>
            <pc:docMk/>
            <pc:sldMk cId="1101540397" sldId="542"/>
            <ac:spMk id="27" creationId="{439BF7E1-BBB5-400B-BEF8-6A27CF18969D}"/>
          </ac:spMkLst>
        </pc:spChg>
        <pc:spChg chg="del">
          <ac:chgData name="Timo Mühlhaus" userId="1b6b3aba618dadac" providerId="LiveId" clId="{EE5ED40C-6744-4F89-A557-5DAC34049948}" dt="2020-09-18T13:52:59.189" v="5887" actId="478"/>
          <ac:spMkLst>
            <pc:docMk/>
            <pc:sldMk cId="1101540397" sldId="542"/>
            <ac:spMk id="28" creationId="{6000D868-1CB9-4920-B136-3A694BFBB7A8}"/>
          </ac:spMkLst>
        </pc:spChg>
        <pc:spChg chg="mod">
          <ac:chgData name="Timo Mühlhaus" userId="1b6b3aba618dadac" providerId="LiveId" clId="{EE5ED40C-6744-4F89-A557-5DAC34049948}" dt="2020-09-18T14:12:42.111" v="6002" actId="207"/>
          <ac:spMkLst>
            <pc:docMk/>
            <pc:sldMk cId="1101540397" sldId="542"/>
            <ac:spMk id="34" creationId="{4BE4A654-DF63-4BEF-86D2-6FC12EA33170}"/>
          </ac:spMkLst>
        </pc:spChg>
        <pc:spChg chg="del mod">
          <ac:chgData name="Timo Mühlhaus" userId="1b6b3aba618dadac" providerId="LiveId" clId="{EE5ED40C-6744-4F89-A557-5DAC34049948}" dt="2020-09-18T14:00:33.282" v="5979" actId="478"/>
          <ac:spMkLst>
            <pc:docMk/>
            <pc:sldMk cId="1101540397" sldId="542"/>
            <ac:spMk id="40" creationId="{0F00A91B-A2DD-4DAF-A24E-118C6DE5E17E}"/>
          </ac:spMkLst>
        </pc:spChg>
        <pc:spChg chg="del mod">
          <ac:chgData name="Timo Mühlhaus" userId="1b6b3aba618dadac" providerId="LiveId" clId="{EE5ED40C-6744-4F89-A557-5DAC34049948}" dt="2020-09-18T14:00:34.830" v="5980" actId="478"/>
          <ac:spMkLst>
            <pc:docMk/>
            <pc:sldMk cId="1101540397" sldId="542"/>
            <ac:spMk id="41" creationId="{41648BC8-DCD6-4443-89F8-ECB77EF91C31}"/>
          </ac:spMkLst>
        </pc:spChg>
        <pc:spChg chg="del mod">
          <ac:chgData name="Timo Mühlhaus" userId="1b6b3aba618dadac" providerId="LiveId" clId="{EE5ED40C-6744-4F89-A557-5DAC34049948}" dt="2020-09-18T14:00:41.527" v="5983" actId="478"/>
          <ac:spMkLst>
            <pc:docMk/>
            <pc:sldMk cId="1101540397" sldId="542"/>
            <ac:spMk id="42" creationId="{388BF4E3-8191-4AEA-984D-00A74550EC82}"/>
          </ac:spMkLst>
        </pc:spChg>
        <pc:spChg chg="del mod topLvl">
          <ac:chgData name="Timo Mühlhaus" userId="1b6b3aba618dadac" providerId="LiveId" clId="{EE5ED40C-6744-4F89-A557-5DAC34049948}" dt="2020-09-18T14:00:43.213" v="5984" actId="478"/>
          <ac:spMkLst>
            <pc:docMk/>
            <pc:sldMk cId="1101540397" sldId="542"/>
            <ac:spMk id="43" creationId="{6A6F12CF-BBDF-4494-B314-DD43903FFEFD}"/>
          </ac:spMkLst>
        </pc:spChg>
        <pc:spChg chg="del mod">
          <ac:chgData name="Timo Mühlhaus" userId="1b6b3aba618dadac" providerId="LiveId" clId="{EE5ED40C-6744-4F89-A557-5DAC34049948}" dt="2020-09-18T14:00:40.020" v="5982" actId="478"/>
          <ac:spMkLst>
            <pc:docMk/>
            <pc:sldMk cId="1101540397" sldId="542"/>
            <ac:spMk id="44" creationId="{3B6D7682-3865-4744-B4D3-16E69692A92E}"/>
          </ac:spMkLst>
        </pc:spChg>
        <pc:spChg chg="del mod">
          <ac:chgData name="Timo Mühlhaus" userId="1b6b3aba618dadac" providerId="LiveId" clId="{EE5ED40C-6744-4F89-A557-5DAC34049948}" dt="2020-09-18T14:00:37.499" v="5981" actId="478"/>
          <ac:spMkLst>
            <pc:docMk/>
            <pc:sldMk cId="1101540397" sldId="542"/>
            <ac:spMk id="45" creationId="{267C2B31-0C33-48F1-825F-45A52216C447}"/>
          </ac:spMkLst>
        </pc:spChg>
        <pc:spChg chg="mod">
          <ac:chgData name="Timo Mühlhaus" userId="1b6b3aba618dadac" providerId="LiveId" clId="{EE5ED40C-6744-4F89-A557-5DAC34049948}" dt="2020-09-18T13:59:01.149" v="5939"/>
          <ac:spMkLst>
            <pc:docMk/>
            <pc:sldMk cId="1101540397" sldId="542"/>
            <ac:spMk id="52" creationId="{6F0C2F41-E8D0-4F16-84D5-95AA5EA6339A}"/>
          </ac:spMkLst>
        </pc:spChg>
        <pc:spChg chg="mod">
          <ac:chgData name="Timo Mühlhaus" userId="1b6b3aba618dadac" providerId="LiveId" clId="{EE5ED40C-6744-4F89-A557-5DAC34049948}" dt="2020-09-18T13:59:01.149" v="5939"/>
          <ac:spMkLst>
            <pc:docMk/>
            <pc:sldMk cId="1101540397" sldId="542"/>
            <ac:spMk id="53" creationId="{AF8ACE3E-85C3-4686-9F59-B2B40FFC5CFE}"/>
          </ac:spMkLst>
        </pc:spChg>
        <pc:spChg chg="mod">
          <ac:chgData name="Timo Mühlhaus" userId="1b6b3aba618dadac" providerId="LiveId" clId="{EE5ED40C-6744-4F89-A557-5DAC34049948}" dt="2020-09-18T13:59:01.149" v="5939"/>
          <ac:spMkLst>
            <pc:docMk/>
            <pc:sldMk cId="1101540397" sldId="542"/>
            <ac:spMk id="56" creationId="{7A98DAB1-30C6-4F78-B0E5-8696B7220923}"/>
          </ac:spMkLst>
        </pc:spChg>
        <pc:spChg chg="mod">
          <ac:chgData name="Timo Mühlhaus" userId="1b6b3aba618dadac" providerId="LiveId" clId="{EE5ED40C-6744-4F89-A557-5DAC34049948}" dt="2020-09-18T13:59:01.149" v="5939"/>
          <ac:spMkLst>
            <pc:docMk/>
            <pc:sldMk cId="1101540397" sldId="542"/>
            <ac:spMk id="59" creationId="{8EEEF6A0-7CBE-40BE-AE3E-B7C72216E35B}"/>
          </ac:spMkLst>
        </pc:spChg>
        <pc:spChg chg="mod">
          <ac:chgData name="Timo Mühlhaus" userId="1b6b3aba618dadac" providerId="LiveId" clId="{EE5ED40C-6744-4F89-A557-5DAC34049948}" dt="2020-09-18T13:59:01.149" v="5939"/>
          <ac:spMkLst>
            <pc:docMk/>
            <pc:sldMk cId="1101540397" sldId="542"/>
            <ac:spMk id="62" creationId="{D90BDA2A-9DAA-4C90-AC0D-9CFA4307F647}"/>
          </ac:spMkLst>
        </pc:spChg>
        <pc:spChg chg="mod">
          <ac:chgData name="Timo Mühlhaus" userId="1b6b3aba618dadac" providerId="LiveId" clId="{EE5ED40C-6744-4F89-A557-5DAC34049948}" dt="2020-09-18T13:59:01.149" v="5939"/>
          <ac:spMkLst>
            <pc:docMk/>
            <pc:sldMk cId="1101540397" sldId="542"/>
            <ac:spMk id="63" creationId="{F9491EF6-262F-4709-8C68-1BF1D710633B}"/>
          </ac:spMkLst>
        </pc:spChg>
        <pc:spChg chg="mod">
          <ac:chgData name="Timo Mühlhaus" userId="1b6b3aba618dadac" providerId="LiveId" clId="{EE5ED40C-6744-4F89-A557-5DAC34049948}" dt="2020-09-18T13:59:01.149" v="5939"/>
          <ac:spMkLst>
            <pc:docMk/>
            <pc:sldMk cId="1101540397" sldId="542"/>
            <ac:spMk id="64" creationId="{2AF97C79-58D1-42A4-A721-4D12AA10B967}"/>
          </ac:spMkLst>
        </pc:spChg>
        <pc:spChg chg="mod">
          <ac:chgData name="Timo Mühlhaus" userId="1b6b3aba618dadac" providerId="LiveId" clId="{EE5ED40C-6744-4F89-A557-5DAC34049948}" dt="2020-09-18T13:59:01.149" v="5939"/>
          <ac:spMkLst>
            <pc:docMk/>
            <pc:sldMk cId="1101540397" sldId="542"/>
            <ac:spMk id="67" creationId="{8C4D7885-1BA3-4656-8826-7A6D4AF72092}"/>
          </ac:spMkLst>
        </pc:spChg>
        <pc:spChg chg="mod">
          <ac:chgData name="Timo Mühlhaus" userId="1b6b3aba618dadac" providerId="LiveId" clId="{EE5ED40C-6744-4F89-A557-5DAC34049948}" dt="2020-09-18T13:59:01.149" v="5939"/>
          <ac:spMkLst>
            <pc:docMk/>
            <pc:sldMk cId="1101540397" sldId="542"/>
            <ac:spMk id="68" creationId="{A09637F5-436D-4962-A80C-DDC64AD4BEC2}"/>
          </ac:spMkLst>
        </pc:spChg>
        <pc:spChg chg="mod">
          <ac:chgData name="Timo Mühlhaus" userId="1b6b3aba618dadac" providerId="LiveId" clId="{EE5ED40C-6744-4F89-A557-5DAC34049948}" dt="2020-09-18T13:59:01.149" v="5939"/>
          <ac:spMkLst>
            <pc:docMk/>
            <pc:sldMk cId="1101540397" sldId="542"/>
            <ac:spMk id="69" creationId="{6E355107-9225-4EB3-B534-D7A2D372D8DE}"/>
          </ac:spMkLst>
        </pc:spChg>
        <pc:spChg chg="mod">
          <ac:chgData name="Timo Mühlhaus" userId="1b6b3aba618dadac" providerId="LiveId" clId="{EE5ED40C-6744-4F89-A557-5DAC34049948}" dt="2020-09-18T14:02:01.971" v="5994"/>
          <ac:spMkLst>
            <pc:docMk/>
            <pc:sldMk cId="1101540397" sldId="542"/>
            <ac:spMk id="73" creationId="{CBB1A839-E147-471E-BCBD-18D78B6E4F18}"/>
          </ac:spMkLst>
        </pc:spChg>
        <pc:spChg chg="mod">
          <ac:chgData name="Timo Mühlhaus" userId="1b6b3aba618dadac" providerId="LiveId" clId="{EE5ED40C-6744-4F89-A557-5DAC34049948}" dt="2020-09-18T14:02:01.971" v="5994"/>
          <ac:spMkLst>
            <pc:docMk/>
            <pc:sldMk cId="1101540397" sldId="542"/>
            <ac:spMk id="74" creationId="{FE681A38-4AC3-4A93-A6B9-BA31F0FEF945}"/>
          </ac:spMkLst>
        </pc:spChg>
        <pc:spChg chg="mod">
          <ac:chgData name="Timo Mühlhaus" userId="1b6b3aba618dadac" providerId="LiveId" clId="{EE5ED40C-6744-4F89-A557-5DAC34049948}" dt="2020-09-18T14:02:01.971" v="5994"/>
          <ac:spMkLst>
            <pc:docMk/>
            <pc:sldMk cId="1101540397" sldId="542"/>
            <ac:spMk id="75" creationId="{05D5661E-05ED-41CF-B73F-9032D57C1ACE}"/>
          </ac:spMkLst>
        </pc:spChg>
        <pc:spChg chg="add mod">
          <ac:chgData name="Timo Mühlhaus" userId="1b6b3aba618dadac" providerId="LiveId" clId="{EE5ED40C-6744-4F89-A557-5DAC34049948}" dt="2020-09-18T14:15:05.135" v="6004" actId="1076"/>
          <ac:spMkLst>
            <pc:docMk/>
            <pc:sldMk cId="1101540397" sldId="542"/>
            <ac:spMk id="76" creationId="{DE78FF26-1CB5-4496-95DE-AF59A62F1162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78" creationId="{D6E32FC0-2DE4-49A6-B4DF-99F505DDE16F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80" creationId="{A30FF90E-B11B-4FF2-9B9F-CEC695CE059B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81" creationId="{6157FD08-7F84-4FDB-85B4-091C18F7DE35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84" creationId="{A7BF67A7-197D-4D1E-8CFF-C4AAAFBE33B1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89" creationId="{416AC330-C8FA-4331-B394-65A4C1BF7725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90" creationId="{EBF0EE25-2F4E-4DDE-B657-777CAE628324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94" creationId="{89BC4D2C-9063-4520-A3C2-E915706ACACF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95" creationId="{758F5C87-0BBE-40F0-A227-F00808546DFC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96" creationId="{84DA46AD-F0EB-46FC-83B1-02CF35A30C8C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98" creationId="{031DB491-6FAB-4209-B2A7-F8121B832F85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99" creationId="{24BE6795-23E5-465F-96DD-583A5DFF699A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00" creationId="{078FD1B0-C523-497D-99AA-75D285A0825F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01" creationId="{3F92A297-9635-4FFB-87E1-A2481CBC2B21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02" creationId="{5485938A-CEA7-49DF-A9A2-0E3DEB8854C6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03" creationId="{52CB9057-91AE-4ACE-A7F2-EECB4D21A23B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04" creationId="{4A7FA6E0-9DC9-45D5-993C-EA0871A9C782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05" creationId="{6255D36F-006D-4306-93C0-D24748649BD4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06" creationId="{F41AB599-0E1C-480D-97A0-FBE63717DAD8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08" creationId="{0FBE18C6-0162-4719-96FF-EC46AEF80EEF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09" creationId="{88354F67-D625-4375-A7E6-BFB48B19DE0D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10" creationId="{DD622D52-6E60-4ACB-9C14-3749C940A6B6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11" creationId="{A1375368-DD45-4CA2-9194-E900054E622E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12" creationId="{E9AD3888-A5A8-409B-AA9A-AA175605AF96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13" creationId="{09EF181B-B9A7-473B-928E-932F565040CD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14" creationId="{11DBFC67-21E3-4D8D-878E-D77C3D2A88C2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15" creationId="{66200428-3959-47BB-89ED-86161843706A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17" creationId="{9A899172-6298-4A17-811D-712C445584AB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18" creationId="{BA52205B-5EDB-4D77-BF18-C83C6F2301F4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19" creationId="{F8CAF208-A272-48E0-BB65-A6738B1ECBD3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20" creationId="{6DEDE14A-0720-420D-A0E6-38259E60EEBE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21" creationId="{022E8E7F-69E7-457E-BF33-FE99AF5D441C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22" creationId="{BD0ACE58-97C5-450F-852E-B61637EBA373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23" creationId="{C97AC191-F7D5-4A6A-B9A6-378D8295D41D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24" creationId="{439D4F8C-8A2A-4DAC-A15B-0C47EECE81EE}"/>
          </ac:spMkLst>
        </pc:spChg>
        <pc:spChg chg="add del mod">
          <ac:chgData name="Timo Mühlhaus" userId="1b6b3aba618dadac" providerId="LiveId" clId="{EE5ED40C-6744-4F89-A557-5DAC34049948}" dt="2020-09-18T14:16:35.386" v="6013" actId="478"/>
          <ac:spMkLst>
            <pc:docMk/>
            <pc:sldMk cId="1101540397" sldId="542"/>
            <ac:spMk id="125" creationId="{DFA40EF5-F52F-4AE4-AB1E-AB81A7BAB276}"/>
          </ac:spMkLst>
        </pc:spChg>
        <pc:spChg chg="del mod">
          <ac:chgData name="Timo Mühlhaus" userId="1b6b3aba618dadac" providerId="LiveId" clId="{EE5ED40C-6744-4F89-A557-5DAC34049948}" dt="2020-09-18T14:16:20.914" v="6010" actId="478"/>
          <ac:spMkLst>
            <pc:docMk/>
            <pc:sldMk cId="1101540397" sldId="542"/>
            <ac:spMk id="126" creationId="{975888D8-29C7-4B87-854A-CA76D60B2A48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27" creationId="{3D3DF87B-B5EE-460C-B69F-7BDD70B2F769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28" creationId="{B1072B48-FE44-45F6-8E32-F5F206EBEDEE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29" creationId="{3C8BDC07-953C-4371-8E58-D5738C5B49C1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30" creationId="{D1581E7A-A8A7-49FF-9212-7D01103CC420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34" creationId="{A53EBB92-C761-4B1A-AB90-BF2994FE238A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37" creationId="{680C3C4A-BFD9-4D79-A3F6-078F07314C08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40" creationId="{78D28776-5232-4628-90D2-003930166DB0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43" creationId="{CBDE7672-B025-422E-AFC8-7E315652CEFB}"/>
          </ac:spMkLst>
        </pc:spChg>
        <pc:spChg chg="mod">
          <ac:chgData name="Timo Mühlhaus" userId="1b6b3aba618dadac" providerId="LiveId" clId="{EE5ED40C-6744-4F89-A557-5DAC34049948}" dt="2020-09-18T14:16:14.305" v="6009" actId="1076"/>
          <ac:spMkLst>
            <pc:docMk/>
            <pc:sldMk cId="1101540397" sldId="542"/>
            <ac:spMk id="144" creationId="{77DA5D5F-AB85-46A2-9174-E17FD02A5762}"/>
          </ac:spMkLst>
        </pc:spChg>
        <pc:grpChg chg="del">
          <ac:chgData name="Timo Mühlhaus" userId="1b6b3aba618dadac" providerId="LiveId" clId="{EE5ED40C-6744-4F89-A557-5DAC34049948}" dt="2020-09-18T13:52:59.189" v="5887" actId="478"/>
          <ac:grpSpMkLst>
            <pc:docMk/>
            <pc:sldMk cId="1101540397" sldId="542"/>
            <ac:grpSpMk id="30" creationId="{0D7BDF34-68B6-4DFB-907B-A6BC75DDDD46}"/>
          </ac:grpSpMkLst>
        </pc:grpChg>
        <pc:grpChg chg="del mod">
          <ac:chgData name="Timo Mühlhaus" userId="1b6b3aba618dadac" providerId="LiveId" clId="{EE5ED40C-6744-4F89-A557-5DAC34049948}" dt="2020-09-18T14:12:20.399" v="6001" actId="478"/>
          <ac:grpSpMkLst>
            <pc:docMk/>
            <pc:sldMk cId="1101540397" sldId="542"/>
            <ac:grpSpMk id="35" creationId="{071C3EAE-BF9A-44C2-8466-46FF8B7D551E}"/>
          </ac:grpSpMkLst>
        </pc:grpChg>
        <pc:grpChg chg="add del mod">
          <ac:chgData name="Timo Mühlhaus" userId="1b6b3aba618dadac" providerId="LiveId" clId="{EE5ED40C-6744-4F89-A557-5DAC34049948}" dt="2020-09-18T14:00:43.213" v="5984" actId="478"/>
          <ac:grpSpMkLst>
            <pc:docMk/>
            <pc:sldMk cId="1101540397" sldId="542"/>
            <ac:grpSpMk id="36" creationId="{16ED7249-93F1-450B-98C9-28CA59D743A7}"/>
          </ac:grpSpMkLst>
        </pc:grpChg>
        <pc:grpChg chg="mod topLvl">
          <ac:chgData name="Timo Mühlhaus" userId="1b6b3aba618dadac" providerId="LiveId" clId="{EE5ED40C-6744-4F89-A557-5DAC34049948}" dt="2020-09-18T14:01:28.477" v="5993" actId="1076"/>
          <ac:grpSpMkLst>
            <pc:docMk/>
            <pc:sldMk cId="1101540397" sldId="542"/>
            <ac:grpSpMk id="38" creationId="{1BDD9B0B-4B55-4353-A924-E8BFCFF8CDE1}"/>
          </ac:grpSpMkLst>
        </pc:grpChg>
        <pc:grpChg chg="mod">
          <ac:chgData name="Timo Mühlhaus" userId="1b6b3aba618dadac" providerId="LiveId" clId="{EE5ED40C-6744-4F89-A557-5DAC34049948}" dt="2020-09-18T13:59:01.149" v="5939"/>
          <ac:grpSpMkLst>
            <pc:docMk/>
            <pc:sldMk cId="1101540397" sldId="542"/>
            <ac:grpSpMk id="46" creationId="{4357E9BA-F911-4785-9A20-076E123C1689}"/>
          </ac:grpSpMkLst>
        </pc:grpChg>
        <pc:grpChg chg="mod">
          <ac:chgData name="Timo Mühlhaus" userId="1b6b3aba618dadac" providerId="LiveId" clId="{EE5ED40C-6744-4F89-A557-5DAC34049948}" dt="2020-09-18T13:59:01.149" v="5939"/>
          <ac:grpSpMkLst>
            <pc:docMk/>
            <pc:sldMk cId="1101540397" sldId="542"/>
            <ac:grpSpMk id="47" creationId="{EF25D961-EC51-4C99-A802-F8E733A075C2}"/>
          </ac:grpSpMkLst>
        </pc:grpChg>
        <pc:grpChg chg="mod">
          <ac:chgData name="Timo Mühlhaus" userId="1b6b3aba618dadac" providerId="LiveId" clId="{EE5ED40C-6744-4F89-A557-5DAC34049948}" dt="2020-09-18T13:59:01.149" v="5939"/>
          <ac:grpSpMkLst>
            <pc:docMk/>
            <pc:sldMk cId="1101540397" sldId="542"/>
            <ac:grpSpMk id="48" creationId="{C67CD571-93FB-4793-94EF-4DEE63DD3F7E}"/>
          </ac:grpSpMkLst>
        </pc:grpChg>
        <pc:grpChg chg="mod">
          <ac:chgData name="Timo Mühlhaus" userId="1b6b3aba618dadac" providerId="LiveId" clId="{EE5ED40C-6744-4F89-A557-5DAC34049948}" dt="2020-09-18T13:59:01.149" v="5939"/>
          <ac:grpSpMkLst>
            <pc:docMk/>
            <pc:sldMk cId="1101540397" sldId="542"/>
            <ac:grpSpMk id="49" creationId="{2A20E023-1E66-48A6-9889-2DA3DDF0F842}"/>
          </ac:grpSpMkLst>
        </pc:grpChg>
        <pc:grpChg chg="mod">
          <ac:chgData name="Timo Mühlhaus" userId="1b6b3aba618dadac" providerId="LiveId" clId="{EE5ED40C-6744-4F89-A557-5DAC34049948}" dt="2020-09-18T13:59:01.149" v="5939"/>
          <ac:grpSpMkLst>
            <pc:docMk/>
            <pc:sldMk cId="1101540397" sldId="542"/>
            <ac:grpSpMk id="50" creationId="{8FE122AA-F688-43DA-8DC9-FCE9C1B1A176}"/>
          </ac:grpSpMkLst>
        </pc:grpChg>
        <pc:grpChg chg="mod">
          <ac:chgData name="Timo Mühlhaus" userId="1b6b3aba618dadac" providerId="LiveId" clId="{EE5ED40C-6744-4F89-A557-5DAC34049948}" dt="2020-09-18T13:59:01.149" v="5939"/>
          <ac:grpSpMkLst>
            <pc:docMk/>
            <pc:sldMk cId="1101540397" sldId="542"/>
            <ac:grpSpMk id="51" creationId="{696C119B-B20F-49F3-95D1-FFCBF3649C1A}"/>
          </ac:grpSpMkLst>
        </pc:grpChg>
        <pc:grpChg chg="add mod">
          <ac:chgData name="Timo Mühlhaus" userId="1b6b3aba618dadac" providerId="LiveId" clId="{EE5ED40C-6744-4F89-A557-5DAC34049948}" dt="2020-09-18T14:02:01.971" v="5994"/>
          <ac:grpSpMkLst>
            <pc:docMk/>
            <pc:sldMk cId="1101540397" sldId="542"/>
            <ac:grpSpMk id="72" creationId="{06355BD0-415D-41AF-9FB8-F576DFC23BAB}"/>
          </ac:grpSpMkLst>
        </pc:grpChg>
        <pc:grpChg chg="add mod">
          <ac:chgData name="Timo Mühlhaus" userId="1b6b3aba618dadac" providerId="LiveId" clId="{EE5ED40C-6744-4F89-A557-5DAC34049948}" dt="2020-09-18T14:16:14.305" v="6009" actId="1076"/>
          <ac:grpSpMkLst>
            <pc:docMk/>
            <pc:sldMk cId="1101540397" sldId="542"/>
            <ac:grpSpMk id="77" creationId="{549B5709-877B-40C6-938C-444FCE0D229C}"/>
          </ac:grpSpMkLst>
        </pc:grpChg>
        <pc:grpChg chg="mod">
          <ac:chgData name="Timo Mühlhaus" userId="1b6b3aba618dadac" providerId="LiveId" clId="{EE5ED40C-6744-4F89-A557-5DAC34049948}" dt="2020-09-18T14:16:14.305" v="6009" actId="1076"/>
          <ac:grpSpMkLst>
            <pc:docMk/>
            <pc:sldMk cId="1101540397" sldId="542"/>
            <ac:grpSpMk id="79" creationId="{C3EC7D70-0BFF-48BF-A170-46D6CE804C74}"/>
          </ac:grpSpMkLst>
        </pc:grpChg>
        <pc:grpChg chg="mod">
          <ac:chgData name="Timo Mühlhaus" userId="1b6b3aba618dadac" providerId="LiveId" clId="{EE5ED40C-6744-4F89-A557-5DAC34049948}" dt="2020-09-18T14:16:14.305" v="6009" actId="1076"/>
          <ac:grpSpMkLst>
            <pc:docMk/>
            <pc:sldMk cId="1101540397" sldId="542"/>
            <ac:grpSpMk id="82" creationId="{3D1C8DBF-9564-40C1-8056-D44446FB402F}"/>
          </ac:grpSpMkLst>
        </pc:grpChg>
        <pc:grpChg chg="mod">
          <ac:chgData name="Timo Mühlhaus" userId="1b6b3aba618dadac" providerId="LiveId" clId="{EE5ED40C-6744-4F89-A557-5DAC34049948}" dt="2020-09-18T14:16:14.305" v="6009" actId="1076"/>
          <ac:grpSpMkLst>
            <pc:docMk/>
            <pc:sldMk cId="1101540397" sldId="542"/>
            <ac:grpSpMk id="86" creationId="{457BCB2D-40C1-4053-9A13-288A8C32E36C}"/>
          </ac:grpSpMkLst>
        </pc:grpChg>
        <pc:grpChg chg="mod">
          <ac:chgData name="Timo Mühlhaus" userId="1b6b3aba618dadac" providerId="LiveId" clId="{EE5ED40C-6744-4F89-A557-5DAC34049948}" dt="2020-09-18T14:16:14.305" v="6009" actId="1076"/>
          <ac:grpSpMkLst>
            <pc:docMk/>
            <pc:sldMk cId="1101540397" sldId="542"/>
            <ac:grpSpMk id="87" creationId="{7BE95F6B-0018-4DBD-AD0D-8CA70D349577}"/>
          </ac:grpSpMkLst>
        </pc:grpChg>
        <pc:grpChg chg="mod">
          <ac:chgData name="Timo Mühlhaus" userId="1b6b3aba618dadac" providerId="LiveId" clId="{EE5ED40C-6744-4F89-A557-5DAC34049948}" dt="2020-09-18T14:16:14.305" v="6009" actId="1076"/>
          <ac:grpSpMkLst>
            <pc:docMk/>
            <pc:sldMk cId="1101540397" sldId="542"/>
            <ac:grpSpMk id="88" creationId="{547174C2-4EC8-4FCB-B4CC-98408F2FF8A1}"/>
          </ac:grpSpMkLst>
        </pc:grpChg>
        <pc:grpChg chg="mod">
          <ac:chgData name="Timo Mühlhaus" userId="1b6b3aba618dadac" providerId="LiveId" clId="{EE5ED40C-6744-4F89-A557-5DAC34049948}" dt="2020-09-18T14:16:14.305" v="6009" actId="1076"/>
          <ac:grpSpMkLst>
            <pc:docMk/>
            <pc:sldMk cId="1101540397" sldId="542"/>
            <ac:grpSpMk id="91" creationId="{C2B73C7C-4448-41B7-AF91-301BB7F9C0EE}"/>
          </ac:grpSpMkLst>
        </pc:grpChg>
        <pc:grpChg chg="mod">
          <ac:chgData name="Timo Mühlhaus" userId="1b6b3aba618dadac" providerId="LiveId" clId="{EE5ED40C-6744-4F89-A557-5DAC34049948}" dt="2020-09-18T14:16:14.305" v="6009" actId="1076"/>
          <ac:grpSpMkLst>
            <pc:docMk/>
            <pc:sldMk cId="1101540397" sldId="542"/>
            <ac:grpSpMk id="93" creationId="{E4BFD682-3BAD-42EC-8B55-D3CA901F1CFE}"/>
          </ac:grpSpMkLst>
        </pc:grpChg>
        <pc:grpChg chg="mod">
          <ac:chgData name="Timo Mühlhaus" userId="1b6b3aba618dadac" providerId="LiveId" clId="{EE5ED40C-6744-4F89-A557-5DAC34049948}" dt="2020-09-18T14:16:14.305" v="6009" actId="1076"/>
          <ac:grpSpMkLst>
            <pc:docMk/>
            <pc:sldMk cId="1101540397" sldId="542"/>
            <ac:grpSpMk id="107" creationId="{BBBAE57B-7A21-4467-AC40-8F0B7824AD68}"/>
          </ac:grpSpMkLst>
        </pc:grpChg>
        <pc:grpChg chg="mod">
          <ac:chgData name="Timo Mühlhaus" userId="1b6b3aba618dadac" providerId="LiveId" clId="{EE5ED40C-6744-4F89-A557-5DAC34049948}" dt="2020-09-18T14:16:14.305" v="6009" actId="1076"/>
          <ac:grpSpMkLst>
            <pc:docMk/>
            <pc:sldMk cId="1101540397" sldId="542"/>
            <ac:grpSpMk id="116" creationId="{669A53CF-5205-4B49-AB46-CC2697C336BA}"/>
          </ac:grpSpMkLst>
        </pc:grpChg>
        <pc:grpChg chg="mod">
          <ac:chgData name="Timo Mühlhaus" userId="1b6b3aba618dadac" providerId="LiveId" clId="{EE5ED40C-6744-4F89-A557-5DAC34049948}" dt="2020-09-18T14:16:14.305" v="6009" actId="1076"/>
          <ac:grpSpMkLst>
            <pc:docMk/>
            <pc:sldMk cId="1101540397" sldId="542"/>
            <ac:grpSpMk id="133" creationId="{0B8B9A92-10C1-4261-9BDF-5713E639CB2A}"/>
          </ac:grpSpMkLst>
        </pc:grpChg>
        <pc:picChg chg="del">
          <ac:chgData name="Timo Mühlhaus" userId="1b6b3aba618dadac" providerId="LiveId" clId="{EE5ED40C-6744-4F89-A557-5DAC34049948}" dt="2020-09-18T13:52:55.460" v="5886" actId="478"/>
          <ac:picMkLst>
            <pc:docMk/>
            <pc:sldMk cId="1101540397" sldId="542"/>
            <ac:picMk id="15" creationId="{37342090-7AB4-4245-BFA1-AC4950FA655C}"/>
          </ac:picMkLst>
        </pc:picChg>
        <pc:picChg chg="del">
          <ac:chgData name="Timo Mühlhaus" userId="1b6b3aba618dadac" providerId="LiveId" clId="{EE5ED40C-6744-4F89-A557-5DAC34049948}" dt="2020-09-18T14:12:10.169" v="5998" actId="478"/>
          <ac:picMkLst>
            <pc:docMk/>
            <pc:sldMk cId="1101540397" sldId="542"/>
            <ac:picMk id="37" creationId="{B918BD96-0B73-49F5-BDDA-D1F31298595C}"/>
          </ac:picMkLst>
        </pc:picChg>
        <pc:picChg chg="del">
          <ac:chgData name="Timo Mühlhaus" userId="1b6b3aba618dadac" providerId="LiveId" clId="{EE5ED40C-6744-4F89-A557-5DAC34049948}" dt="2020-09-18T14:12:09.296" v="5997" actId="478"/>
          <ac:picMkLst>
            <pc:docMk/>
            <pc:sldMk cId="1101540397" sldId="542"/>
            <ac:picMk id="39" creationId="{908CF8F9-BB67-4981-98E1-C2374B8244BB}"/>
          </ac:picMkLst>
        </pc:picChg>
        <pc:picChg chg="mod">
          <ac:chgData name="Timo Mühlhaus" userId="1b6b3aba618dadac" providerId="LiveId" clId="{EE5ED40C-6744-4F89-A557-5DAC34049948}" dt="2020-09-18T14:16:14.305" v="6009" actId="1076"/>
          <ac:picMkLst>
            <pc:docMk/>
            <pc:sldMk cId="1101540397" sldId="542"/>
            <ac:picMk id="92" creationId="{BCE0856A-69F4-4610-A5E4-E9DB7689FA88}"/>
          </ac:picMkLst>
        </pc:picChg>
        <pc:picChg chg="mod">
          <ac:chgData name="Timo Mühlhaus" userId="1b6b3aba618dadac" providerId="LiveId" clId="{EE5ED40C-6744-4F89-A557-5DAC34049948}" dt="2020-09-18T14:16:14.305" v="6009" actId="1076"/>
          <ac:picMkLst>
            <pc:docMk/>
            <pc:sldMk cId="1101540397" sldId="542"/>
            <ac:picMk id="97" creationId="{DB933A41-2784-49C4-8735-C9D3F5A1829A}"/>
          </ac:picMkLst>
        </pc:picChg>
        <pc:cxnChg chg="mod">
          <ac:chgData name="Timo Mühlhaus" userId="1b6b3aba618dadac" providerId="LiveId" clId="{EE5ED40C-6744-4F89-A557-5DAC34049948}" dt="2020-09-18T13:59:01.149" v="5939"/>
          <ac:cxnSpMkLst>
            <pc:docMk/>
            <pc:sldMk cId="1101540397" sldId="542"/>
            <ac:cxnSpMk id="54" creationId="{34471DD2-A4B4-42F2-83C9-634A0AFEAA1A}"/>
          </ac:cxnSpMkLst>
        </pc:cxnChg>
        <pc:cxnChg chg="mod">
          <ac:chgData name="Timo Mühlhaus" userId="1b6b3aba618dadac" providerId="LiveId" clId="{EE5ED40C-6744-4F89-A557-5DAC34049948}" dt="2020-09-18T13:59:01.149" v="5939"/>
          <ac:cxnSpMkLst>
            <pc:docMk/>
            <pc:sldMk cId="1101540397" sldId="542"/>
            <ac:cxnSpMk id="55" creationId="{3720BD76-EB0A-42F7-93CC-F793376848D0}"/>
          </ac:cxnSpMkLst>
        </pc:cxnChg>
        <pc:cxnChg chg="mod">
          <ac:chgData name="Timo Mühlhaus" userId="1b6b3aba618dadac" providerId="LiveId" clId="{EE5ED40C-6744-4F89-A557-5DAC34049948}" dt="2020-09-18T13:59:01.149" v="5939"/>
          <ac:cxnSpMkLst>
            <pc:docMk/>
            <pc:sldMk cId="1101540397" sldId="542"/>
            <ac:cxnSpMk id="57" creationId="{FBCE6BCD-4CA7-4826-BCD4-06312617435F}"/>
          </ac:cxnSpMkLst>
        </pc:cxnChg>
        <pc:cxnChg chg="mod">
          <ac:chgData name="Timo Mühlhaus" userId="1b6b3aba618dadac" providerId="LiveId" clId="{EE5ED40C-6744-4F89-A557-5DAC34049948}" dt="2020-09-18T13:59:01.149" v="5939"/>
          <ac:cxnSpMkLst>
            <pc:docMk/>
            <pc:sldMk cId="1101540397" sldId="542"/>
            <ac:cxnSpMk id="58" creationId="{61F33BB0-2436-4A6B-A2EE-57F6F21CBEAD}"/>
          </ac:cxnSpMkLst>
        </pc:cxnChg>
        <pc:cxnChg chg="mod">
          <ac:chgData name="Timo Mühlhaus" userId="1b6b3aba618dadac" providerId="LiveId" clId="{EE5ED40C-6744-4F89-A557-5DAC34049948}" dt="2020-09-18T13:59:01.149" v="5939"/>
          <ac:cxnSpMkLst>
            <pc:docMk/>
            <pc:sldMk cId="1101540397" sldId="542"/>
            <ac:cxnSpMk id="60" creationId="{AEF97FE7-29E1-4ED0-B315-933EB6C0E172}"/>
          </ac:cxnSpMkLst>
        </pc:cxnChg>
        <pc:cxnChg chg="mod">
          <ac:chgData name="Timo Mühlhaus" userId="1b6b3aba618dadac" providerId="LiveId" clId="{EE5ED40C-6744-4F89-A557-5DAC34049948}" dt="2020-09-18T13:59:01.149" v="5939"/>
          <ac:cxnSpMkLst>
            <pc:docMk/>
            <pc:sldMk cId="1101540397" sldId="542"/>
            <ac:cxnSpMk id="61" creationId="{942E35FE-AF10-4F78-9925-8507CD82DA9B}"/>
          </ac:cxnSpMkLst>
        </pc:cxnChg>
        <pc:cxnChg chg="mod">
          <ac:chgData name="Timo Mühlhaus" userId="1b6b3aba618dadac" providerId="LiveId" clId="{EE5ED40C-6744-4F89-A557-5DAC34049948}" dt="2020-09-18T13:59:01.149" v="5939"/>
          <ac:cxnSpMkLst>
            <pc:docMk/>
            <pc:sldMk cId="1101540397" sldId="542"/>
            <ac:cxnSpMk id="65" creationId="{77FC7CA5-22C9-4F4C-A40B-120A0A29493C}"/>
          </ac:cxnSpMkLst>
        </pc:cxnChg>
        <pc:cxnChg chg="mod">
          <ac:chgData name="Timo Mühlhaus" userId="1b6b3aba618dadac" providerId="LiveId" clId="{EE5ED40C-6744-4F89-A557-5DAC34049948}" dt="2020-09-18T13:59:01.149" v="5939"/>
          <ac:cxnSpMkLst>
            <pc:docMk/>
            <pc:sldMk cId="1101540397" sldId="542"/>
            <ac:cxnSpMk id="66" creationId="{0601E2D2-3F4B-41BE-B75F-5DD982A5621F}"/>
          </ac:cxnSpMkLst>
        </pc:cxnChg>
        <pc:cxnChg chg="mod">
          <ac:chgData name="Timo Mühlhaus" userId="1b6b3aba618dadac" providerId="LiveId" clId="{EE5ED40C-6744-4F89-A557-5DAC34049948}" dt="2020-09-18T14:16:14.305" v="6009" actId="1076"/>
          <ac:cxnSpMkLst>
            <pc:docMk/>
            <pc:sldMk cId="1101540397" sldId="542"/>
            <ac:cxnSpMk id="83" creationId="{2A42E954-C0F0-4AD3-AE0A-9136867241AF}"/>
          </ac:cxnSpMkLst>
        </pc:cxnChg>
        <pc:cxnChg chg="mod">
          <ac:chgData name="Timo Mühlhaus" userId="1b6b3aba618dadac" providerId="LiveId" clId="{EE5ED40C-6744-4F89-A557-5DAC34049948}" dt="2020-09-18T14:16:14.305" v="6009" actId="1076"/>
          <ac:cxnSpMkLst>
            <pc:docMk/>
            <pc:sldMk cId="1101540397" sldId="542"/>
            <ac:cxnSpMk id="85" creationId="{8EC3C91B-A9F7-48C8-A969-9D18B218FEF9}"/>
          </ac:cxnSpMkLst>
        </pc:cxnChg>
        <pc:cxnChg chg="mod">
          <ac:chgData name="Timo Mühlhaus" userId="1b6b3aba618dadac" providerId="LiveId" clId="{EE5ED40C-6744-4F89-A557-5DAC34049948}" dt="2020-09-18T14:16:14.305" v="6009" actId="1076"/>
          <ac:cxnSpMkLst>
            <pc:docMk/>
            <pc:sldMk cId="1101540397" sldId="542"/>
            <ac:cxnSpMk id="131" creationId="{26D328AD-BE8A-43B9-8B64-A28D0F7BE418}"/>
          </ac:cxnSpMkLst>
        </pc:cxnChg>
        <pc:cxnChg chg="mod">
          <ac:chgData name="Timo Mühlhaus" userId="1b6b3aba618dadac" providerId="LiveId" clId="{EE5ED40C-6744-4F89-A557-5DAC34049948}" dt="2020-09-18T14:16:14.305" v="6009" actId="1076"/>
          <ac:cxnSpMkLst>
            <pc:docMk/>
            <pc:sldMk cId="1101540397" sldId="542"/>
            <ac:cxnSpMk id="132" creationId="{4247D51B-EA01-48E2-8D0A-983FCF19C7E8}"/>
          </ac:cxnSpMkLst>
        </pc:cxnChg>
        <pc:cxnChg chg="mod">
          <ac:chgData name="Timo Mühlhaus" userId="1b6b3aba618dadac" providerId="LiveId" clId="{EE5ED40C-6744-4F89-A557-5DAC34049948}" dt="2020-09-18T14:16:14.305" v="6009" actId="1076"/>
          <ac:cxnSpMkLst>
            <pc:docMk/>
            <pc:sldMk cId="1101540397" sldId="542"/>
            <ac:cxnSpMk id="135" creationId="{CC5457C5-7535-49FB-927A-CDDF212579C1}"/>
          </ac:cxnSpMkLst>
        </pc:cxnChg>
        <pc:cxnChg chg="mod">
          <ac:chgData name="Timo Mühlhaus" userId="1b6b3aba618dadac" providerId="LiveId" clId="{EE5ED40C-6744-4F89-A557-5DAC34049948}" dt="2020-09-18T14:16:14.305" v="6009" actId="1076"/>
          <ac:cxnSpMkLst>
            <pc:docMk/>
            <pc:sldMk cId="1101540397" sldId="542"/>
            <ac:cxnSpMk id="136" creationId="{6CEA6A8C-7FE1-48EC-B958-29C95BD729B0}"/>
          </ac:cxnSpMkLst>
        </pc:cxnChg>
        <pc:cxnChg chg="mod">
          <ac:chgData name="Timo Mühlhaus" userId="1b6b3aba618dadac" providerId="LiveId" clId="{EE5ED40C-6744-4F89-A557-5DAC34049948}" dt="2020-09-18T14:16:14.305" v="6009" actId="1076"/>
          <ac:cxnSpMkLst>
            <pc:docMk/>
            <pc:sldMk cId="1101540397" sldId="542"/>
            <ac:cxnSpMk id="138" creationId="{BE3370FF-AB20-4668-B986-5496D935B06F}"/>
          </ac:cxnSpMkLst>
        </pc:cxnChg>
        <pc:cxnChg chg="mod">
          <ac:chgData name="Timo Mühlhaus" userId="1b6b3aba618dadac" providerId="LiveId" clId="{EE5ED40C-6744-4F89-A557-5DAC34049948}" dt="2020-09-18T14:16:14.305" v="6009" actId="1076"/>
          <ac:cxnSpMkLst>
            <pc:docMk/>
            <pc:sldMk cId="1101540397" sldId="542"/>
            <ac:cxnSpMk id="139" creationId="{E4732EF2-4BD0-440D-B75D-3EF3FD1DDA7E}"/>
          </ac:cxnSpMkLst>
        </pc:cxnChg>
        <pc:cxnChg chg="mod">
          <ac:chgData name="Timo Mühlhaus" userId="1b6b3aba618dadac" providerId="LiveId" clId="{EE5ED40C-6744-4F89-A557-5DAC34049948}" dt="2020-09-18T14:16:14.305" v="6009" actId="1076"/>
          <ac:cxnSpMkLst>
            <pc:docMk/>
            <pc:sldMk cId="1101540397" sldId="542"/>
            <ac:cxnSpMk id="141" creationId="{7F60C5E9-AF12-49F5-8E19-7D24571436C6}"/>
          </ac:cxnSpMkLst>
        </pc:cxnChg>
        <pc:cxnChg chg="mod">
          <ac:chgData name="Timo Mühlhaus" userId="1b6b3aba618dadac" providerId="LiveId" clId="{EE5ED40C-6744-4F89-A557-5DAC34049948}" dt="2020-09-18T14:16:14.305" v="6009" actId="1076"/>
          <ac:cxnSpMkLst>
            <pc:docMk/>
            <pc:sldMk cId="1101540397" sldId="542"/>
            <ac:cxnSpMk id="142" creationId="{D2C5E28B-8C83-452E-BE2A-0747CE36BEE9}"/>
          </ac:cxnSpMkLst>
        </pc:cxnChg>
      </pc:sldChg>
      <pc:sldChg chg="add del">
        <pc:chgData name="Timo Mühlhaus" userId="1b6b3aba618dadac" providerId="LiveId" clId="{EE5ED40C-6744-4F89-A557-5DAC34049948}" dt="2020-09-18T14:16:02.403" v="6007"/>
        <pc:sldMkLst>
          <pc:docMk/>
          <pc:sldMk cId="3672062225" sldId="543"/>
        </pc:sldMkLst>
      </pc:sldChg>
      <pc:sldMasterChg chg="delSp mod delSldLayout">
        <pc:chgData name="Timo Mühlhaus" userId="1b6b3aba618dadac" providerId="LiveId" clId="{EE5ED40C-6744-4F89-A557-5DAC34049948}" dt="2020-08-31T14:07:36.297" v="2236" actId="21"/>
        <pc:sldMasterMkLst>
          <pc:docMk/>
          <pc:sldMasterMk cId="3963319775" sldId="2147483648"/>
        </pc:sldMasterMkLst>
        <pc:spChg chg="del">
          <ac:chgData name="Timo Mühlhaus" userId="1b6b3aba618dadac" providerId="LiveId" clId="{EE5ED40C-6744-4F89-A557-5DAC34049948}" dt="2020-08-31T14:07:36.297" v="2236" actId="21"/>
          <ac:spMkLst>
            <pc:docMk/>
            <pc:sldMasterMk cId="3963319775" sldId="2147483648"/>
            <ac:spMk id="7" creationId="{813BD9EA-BBF3-4C00-AD98-ED627FA2B83F}"/>
          </ac:spMkLst>
        </pc:spChg>
        <pc:picChg chg="del">
          <ac:chgData name="Timo Mühlhaus" userId="1b6b3aba618dadac" providerId="LiveId" clId="{EE5ED40C-6744-4F89-A557-5DAC34049948}" dt="2020-08-31T14:07:34.010" v="2235" actId="478"/>
          <ac:picMkLst>
            <pc:docMk/>
            <pc:sldMasterMk cId="3963319775" sldId="2147483648"/>
            <ac:picMk id="8" creationId="{32191AD3-A2C4-40A0-8096-17D5A4AC4AC6}"/>
          </ac:picMkLst>
        </pc:picChg>
        <pc:sldLayoutChg chg="del">
          <pc:chgData name="Timo Mühlhaus" userId="1b6b3aba618dadac" providerId="LiveId" clId="{EE5ED40C-6744-4F89-A557-5DAC34049948}" dt="2020-08-31T13:57:21.836" v="2071" actId="47"/>
          <pc:sldLayoutMkLst>
            <pc:docMk/>
            <pc:sldMasterMk cId="3963319775" sldId="2147483648"/>
            <pc:sldLayoutMk cId="2866482404" sldId="2147483660"/>
          </pc:sldLayoutMkLst>
        </pc:sldLayoutChg>
      </pc:sldMasterChg>
    </pc:docChg>
  </pc:docChgLst>
  <pc:docChgLst>
    <pc:chgData name="Timo Mühlhaus" userId="1b6b3aba618dadac" providerId="LiveId" clId="{48019F3B-10CE-4160-B3F8-05BC6DFF73B2}"/>
    <pc:docChg chg="undo redo custSel addSld delSld modSld sldOrd">
      <pc:chgData name="Timo Mühlhaus" userId="1b6b3aba618dadac" providerId="LiveId" clId="{48019F3B-10CE-4160-B3F8-05BC6DFF73B2}" dt="2020-09-19T19:27:12.634" v="1596"/>
      <pc:docMkLst>
        <pc:docMk/>
      </pc:docMkLst>
      <pc:sldChg chg="modSp mod">
        <pc:chgData name="Timo Mühlhaus" userId="1b6b3aba618dadac" providerId="LiveId" clId="{48019F3B-10CE-4160-B3F8-05BC6DFF73B2}" dt="2020-09-19T19:23:33.758" v="1569" actId="20577"/>
        <pc:sldMkLst>
          <pc:docMk/>
          <pc:sldMk cId="3253694302" sldId="519"/>
        </pc:sldMkLst>
        <pc:spChg chg="mod">
          <ac:chgData name="Timo Mühlhaus" userId="1b6b3aba618dadac" providerId="LiveId" clId="{48019F3B-10CE-4160-B3F8-05BC6DFF73B2}" dt="2020-09-19T19:23:33.758" v="1569" actId="20577"/>
          <ac:spMkLst>
            <pc:docMk/>
            <pc:sldMk cId="3253694302" sldId="519"/>
            <ac:spMk id="12" creationId="{E10A1A45-EF5E-409E-BA55-E3F33E95B29E}"/>
          </ac:spMkLst>
        </pc:spChg>
      </pc:sldChg>
      <pc:sldChg chg="addSp modSp mod">
        <pc:chgData name="Timo Mühlhaus" userId="1b6b3aba618dadac" providerId="LiveId" clId="{48019F3B-10CE-4160-B3F8-05BC6DFF73B2}" dt="2020-09-19T19:27:12.634" v="1596"/>
        <pc:sldMkLst>
          <pc:docMk/>
          <pc:sldMk cId="1680661138" sldId="520"/>
        </pc:sldMkLst>
        <pc:spChg chg="mod">
          <ac:chgData name="Timo Mühlhaus" userId="1b6b3aba618dadac" providerId="LiveId" clId="{48019F3B-10CE-4160-B3F8-05BC6DFF73B2}" dt="2020-09-19T19:26:00.818" v="1576" actId="115"/>
          <ac:spMkLst>
            <pc:docMk/>
            <pc:sldMk cId="1680661138" sldId="520"/>
            <ac:spMk id="5" creationId="{FF2B15AB-6A42-4B2B-85A8-00515B9DF325}"/>
          </ac:spMkLst>
        </pc:spChg>
        <pc:spChg chg="mod">
          <ac:chgData name="Timo Mühlhaus" userId="1b6b3aba618dadac" providerId="LiveId" clId="{48019F3B-10CE-4160-B3F8-05BC6DFF73B2}" dt="2020-09-19T19:26:00.818" v="1576" actId="115"/>
          <ac:spMkLst>
            <pc:docMk/>
            <pc:sldMk cId="1680661138" sldId="520"/>
            <ac:spMk id="7" creationId="{6CC35AAF-9882-46AA-B14E-5694473F4D38}"/>
          </ac:spMkLst>
        </pc:spChg>
        <pc:spChg chg="mod">
          <ac:chgData name="Timo Mühlhaus" userId="1b6b3aba618dadac" providerId="LiveId" clId="{48019F3B-10CE-4160-B3F8-05BC6DFF73B2}" dt="2020-09-19T19:25:54.259" v="1573" actId="1076"/>
          <ac:spMkLst>
            <pc:docMk/>
            <pc:sldMk cId="1680661138" sldId="520"/>
            <ac:spMk id="8" creationId="{4E603A2D-8C12-4C96-BA41-411D91BD52D6}"/>
          </ac:spMkLst>
        </pc:spChg>
        <pc:spChg chg="mod">
          <ac:chgData name="Timo Mühlhaus" userId="1b6b3aba618dadac" providerId="LiveId" clId="{48019F3B-10CE-4160-B3F8-05BC6DFF73B2}" dt="2020-09-19T19:27:12.634" v="1596"/>
          <ac:spMkLst>
            <pc:docMk/>
            <pc:sldMk cId="1680661138" sldId="520"/>
            <ac:spMk id="12" creationId="{E10A1A45-EF5E-409E-BA55-E3F33E95B29E}"/>
          </ac:spMkLst>
        </pc:spChg>
        <pc:spChg chg="mod">
          <ac:chgData name="Timo Mühlhaus" userId="1b6b3aba618dadac" providerId="LiveId" clId="{48019F3B-10CE-4160-B3F8-05BC6DFF73B2}" dt="2020-09-19T09:32:53.679" v="945" actId="164"/>
          <ac:spMkLst>
            <pc:docMk/>
            <pc:sldMk cId="1680661138" sldId="520"/>
            <ac:spMk id="18" creationId="{EBDC75FB-16EC-4333-B60F-593791BC7DDA}"/>
          </ac:spMkLst>
        </pc:spChg>
        <pc:spChg chg="mod">
          <ac:chgData name="Timo Mühlhaus" userId="1b6b3aba618dadac" providerId="LiveId" clId="{48019F3B-10CE-4160-B3F8-05BC6DFF73B2}" dt="2020-09-19T09:32:53.679" v="945" actId="164"/>
          <ac:spMkLst>
            <pc:docMk/>
            <pc:sldMk cId="1680661138" sldId="520"/>
            <ac:spMk id="19" creationId="{722C479E-3203-4667-AA12-190E25F3E2DE}"/>
          </ac:spMkLst>
        </pc:spChg>
        <pc:spChg chg="mod">
          <ac:chgData name="Timo Mühlhaus" userId="1b6b3aba618dadac" providerId="LiveId" clId="{48019F3B-10CE-4160-B3F8-05BC6DFF73B2}" dt="2020-09-19T09:32:53.679" v="945" actId="164"/>
          <ac:spMkLst>
            <pc:docMk/>
            <pc:sldMk cId="1680661138" sldId="520"/>
            <ac:spMk id="21" creationId="{035B2A33-9EAC-44E9-80BE-AD5A5769CD40}"/>
          </ac:spMkLst>
        </pc:spChg>
        <pc:spChg chg="mod">
          <ac:chgData name="Timo Mühlhaus" userId="1b6b3aba618dadac" providerId="LiveId" clId="{48019F3B-10CE-4160-B3F8-05BC6DFF73B2}" dt="2020-09-19T09:32:53.679" v="945" actId="164"/>
          <ac:spMkLst>
            <pc:docMk/>
            <pc:sldMk cId="1680661138" sldId="520"/>
            <ac:spMk id="54" creationId="{28A4ED95-E0AB-4F12-873A-92C2410582F6}"/>
          </ac:spMkLst>
        </pc:spChg>
        <pc:grpChg chg="add mod">
          <ac:chgData name="Timo Mühlhaus" userId="1b6b3aba618dadac" providerId="LiveId" clId="{48019F3B-10CE-4160-B3F8-05BC6DFF73B2}" dt="2020-09-19T09:32:53.679" v="945" actId="164"/>
          <ac:grpSpMkLst>
            <pc:docMk/>
            <pc:sldMk cId="1680661138" sldId="520"/>
            <ac:grpSpMk id="2" creationId="{D4086231-2158-4AFF-A80F-D470B79DBEB3}"/>
          </ac:grpSpMkLst>
        </pc:grpChg>
        <pc:grpChg chg="mod">
          <ac:chgData name="Timo Mühlhaus" userId="1b6b3aba618dadac" providerId="LiveId" clId="{48019F3B-10CE-4160-B3F8-05BC6DFF73B2}" dt="2020-09-19T19:26:01.473" v="1577" actId="1076"/>
          <ac:grpSpMkLst>
            <pc:docMk/>
            <pc:sldMk cId="1680661138" sldId="520"/>
            <ac:grpSpMk id="13" creationId="{8E2535D4-F659-4600-8A4E-130D85476F80}"/>
          </ac:grpSpMkLst>
        </pc:grpChg>
        <pc:grpChg chg="mod">
          <ac:chgData name="Timo Mühlhaus" userId="1b6b3aba618dadac" providerId="LiveId" clId="{48019F3B-10CE-4160-B3F8-05BC6DFF73B2}" dt="2020-09-19T09:32:53.679" v="945" actId="164"/>
          <ac:grpSpMkLst>
            <pc:docMk/>
            <pc:sldMk cId="1680661138" sldId="520"/>
            <ac:grpSpMk id="15" creationId="{56E29AAF-7886-42EA-9403-21EA7E88CB14}"/>
          </ac:grpSpMkLst>
        </pc:grpChg>
        <pc:grpChg chg="mod">
          <ac:chgData name="Timo Mühlhaus" userId="1b6b3aba618dadac" providerId="LiveId" clId="{48019F3B-10CE-4160-B3F8-05BC6DFF73B2}" dt="2020-09-19T09:32:53.679" v="945" actId="164"/>
          <ac:grpSpMkLst>
            <pc:docMk/>
            <pc:sldMk cId="1680661138" sldId="520"/>
            <ac:grpSpMk id="17" creationId="{FDF34825-7C96-4E8C-9754-86B798CAF3C8}"/>
          </ac:grpSpMkLst>
        </pc:grpChg>
      </pc:sldChg>
      <pc:sldChg chg="modSp mod">
        <pc:chgData name="Timo Mühlhaus" userId="1b6b3aba618dadac" providerId="LiveId" clId="{48019F3B-10CE-4160-B3F8-05BC6DFF73B2}" dt="2020-09-19T10:51:14.625" v="1360" actId="20577"/>
        <pc:sldMkLst>
          <pc:docMk/>
          <pc:sldMk cId="1390749432" sldId="521"/>
        </pc:sldMkLst>
        <pc:spChg chg="mod">
          <ac:chgData name="Timo Mühlhaus" userId="1b6b3aba618dadac" providerId="LiveId" clId="{48019F3B-10CE-4160-B3F8-05BC6DFF73B2}" dt="2020-09-19T10:51:14.625" v="1360" actId="20577"/>
          <ac:spMkLst>
            <pc:docMk/>
            <pc:sldMk cId="1390749432" sldId="521"/>
            <ac:spMk id="12" creationId="{E10A1A45-EF5E-409E-BA55-E3F33E95B29E}"/>
          </ac:spMkLst>
        </pc:spChg>
        <pc:spChg chg="mod">
          <ac:chgData name="Timo Mühlhaus" userId="1b6b3aba618dadac" providerId="LiveId" clId="{48019F3B-10CE-4160-B3F8-05BC6DFF73B2}" dt="2020-09-19T10:50:37.841" v="1251" actId="20577"/>
          <ac:spMkLst>
            <pc:docMk/>
            <pc:sldMk cId="1390749432" sldId="521"/>
            <ac:spMk id="90" creationId="{26EAB4CA-89D4-4EBE-BAAE-083A6F38BC53}"/>
          </ac:spMkLst>
        </pc:spChg>
      </pc:sldChg>
      <pc:sldChg chg="addSp delSp modSp mod ord">
        <pc:chgData name="Timo Mühlhaus" userId="1b6b3aba618dadac" providerId="LiveId" clId="{48019F3B-10CE-4160-B3F8-05BC6DFF73B2}" dt="2020-09-19T14:53:42.228" v="1559" actId="478"/>
        <pc:sldMkLst>
          <pc:docMk/>
          <pc:sldMk cId="3473390520" sldId="541"/>
        </pc:sldMkLst>
        <pc:spChg chg="add mod">
          <ac:chgData name="Timo Mühlhaus" userId="1b6b3aba618dadac" providerId="LiveId" clId="{48019F3B-10CE-4160-B3F8-05BC6DFF73B2}" dt="2020-09-19T14:53:40.745" v="1558" actId="1076"/>
          <ac:spMkLst>
            <pc:docMk/>
            <pc:sldMk cId="3473390520" sldId="541"/>
            <ac:spMk id="10" creationId="{37A5F741-E7A0-4972-876E-4C72BC8E51FC}"/>
          </ac:spMkLst>
        </pc:spChg>
        <pc:spChg chg="add del mod">
          <ac:chgData name="Timo Mühlhaus" userId="1b6b3aba618dadac" providerId="LiveId" clId="{48019F3B-10CE-4160-B3F8-05BC6DFF73B2}" dt="2020-09-19T14:53:20.867" v="1535" actId="478"/>
          <ac:spMkLst>
            <pc:docMk/>
            <pc:sldMk cId="3473390520" sldId="541"/>
            <ac:spMk id="11" creationId="{1BCC1E57-1661-4EC7-9F6C-07687724E989}"/>
          </ac:spMkLst>
        </pc:spChg>
        <pc:spChg chg="add del mod">
          <ac:chgData name="Timo Mühlhaus" userId="1b6b3aba618dadac" providerId="LiveId" clId="{48019F3B-10CE-4160-B3F8-05BC6DFF73B2}" dt="2020-09-19T14:53:20.867" v="1535" actId="478"/>
          <ac:spMkLst>
            <pc:docMk/>
            <pc:sldMk cId="3473390520" sldId="541"/>
            <ac:spMk id="12" creationId="{AAD523E1-3F39-4741-AC49-432ADFFAAA4C}"/>
          </ac:spMkLst>
        </pc:spChg>
        <pc:spChg chg="add del mod">
          <ac:chgData name="Timo Mühlhaus" userId="1b6b3aba618dadac" providerId="LiveId" clId="{48019F3B-10CE-4160-B3F8-05BC6DFF73B2}" dt="2020-09-19T14:53:20.867" v="1535" actId="478"/>
          <ac:spMkLst>
            <pc:docMk/>
            <pc:sldMk cId="3473390520" sldId="541"/>
            <ac:spMk id="13" creationId="{F6C88676-01F5-4E32-8E71-7427EF7EC3A0}"/>
          </ac:spMkLst>
        </pc:spChg>
        <pc:spChg chg="add del mod">
          <ac:chgData name="Timo Mühlhaus" userId="1b6b3aba618dadac" providerId="LiveId" clId="{48019F3B-10CE-4160-B3F8-05BC6DFF73B2}" dt="2020-09-19T14:53:42.228" v="1559" actId="478"/>
          <ac:spMkLst>
            <pc:docMk/>
            <pc:sldMk cId="3473390520" sldId="541"/>
            <ac:spMk id="25" creationId="{A6FBD90B-FC9D-4862-BF6A-AB705355B76A}"/>
          </ac:spMkLst>
        </pc:spChg>
        <pc:spChg chg="del">
          <ac:chgData name="Timo Mühlhaus" userId="1b6b3aba618dadac" providerId="LiveId" clId="{48019F3B-10CE-4160-B3F8-05BC6DFF73B2}" dt="2020-09-19T10:58:58.592" v="1365" actId="478"/>
          <ac:spMkLst>
            <pc:docMk/>
            <pc:sldMk cId="3473390520" sldId="541"/>
            <ac:spMk id="27" creationId="{439BF7E1-BBB5-400B-BEF8-6A27CF18969D}"/>
          </ac:spMkLst>
        </pc:spChg>
        <pc:spChg chg="del mod">
          <ac:chgData name="Timo Mühlhaus" userId="1b6b3aba618dadac" providerId="LiveId" clId="{48019F3B-10CE-4160-B3F8-05BC6DFF73B2}" dt="2020-09-19T10:59:30.698" v="1370" actId="478"/>
          <ac:spMkLst>
            <pc:docMk/>
            <pc:sldMk cId="3473390520" sldId="541"/>
            <ac:spMk id="29" creationId="{A1924A9A-F25D-4750-92EE-5F5B480A9DDA}"/>
          </ac:spMkLst>
        </pc:spChg>
        <pc:spChg chg="del">
          <ac:chgData name="Timo Mühlhaus" userId="1b6b3aba618dadac" providerId="LiveId" clId="{48019F3B-10CE-4160-B3F8-05BC6DFF73B2}" dt="2020-09-19T10:59:03.568" v="1366" actId="478"/>
          <ac:spMkLst>
            <pc:docMk/>
            <pc:sldMk cId="3473390520" sldId="541"/>
            <ac:spMk id="34" creationId="{4BE4A654-DF63-4BEF-86D2-6FC12EA33170}"/>
          </ac:spMkLst>
        </pc:spChg>
        <pc:spChg chg="add mod">
          <ac:chgData name="Timo Mühlhaus" userId="1b6b3aba618dadac" providerId="LiveId" clId="{48019F3B-10CE-4160-B3F8-05BC6DFF73B2}" dt="2020-09-19T14:52:49.281" v="1530" actId="1076"/>
          <ac:spMkLst>
            <pc:docMk/>
            <pc:sldMk cId="3473390520" sldId="541"/>
            <ac:spMk id="36" creationId="{E4508BE4-496D-4CE0-9C69-413FD647D5B4}"/>
          </ac:spMkLst>
        </pc:spChg>
        <pc:spChg chg="add mod ord">
          <ac:chgData name="Timo Mühlhaus" userId="1b6b3aba618dadac" providerId="LiveId" clId="{48019F3B-10CE-4160-B3F8-05BC6DFF73B2}" dt="2020-09-19T10:59:38.016" v="1371" actId="13822"/>
          <ac:spMkLst>
            <pc:docMk/>
            <pc:sldMk cId="3473390520" sldId="541"/>
            <ac:spMk id="38" creationId="{D5D0C475-6640-4223-8EAE-908A025448FA}"/>
          </ac:spMkLst>
        </pc:spChg>
        <pc:spChg chg="add 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40" creationId="{FB480B56-9277-4B72-A7A1-30E2E8EA258A}"/>
          </ac:spMkLst>
        </pc:spChg>
        <pc:spChg chg="add mod">
          <ac:chgData name="Timo Mühlhaus" userId="1b6b3aba618dadac" providerId="LiveId" clId="{48019F3B-10CE-4160-B3F8-05BC6DFF73B2}" dt="2020-09-19T11:03:06.505" v="1454" actId="20577"/>
          <ac:spMkLst>
            <pc:docMk/>
            <pc:sldMk cId="3473390520" sldId="541"/>
            <ac:spMk id="41" creationId="{73593341-E240-43F9-A096-1CA7AB5FB787}"/>
          </ac:spMkLst>
        </pc:spChg>
        <pc:spChg chg="add 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42" creationId="{AB78E07C-0A8F-4B59-9B25-D4E7880C600F}"/>
          </ac:spMkLst>
        </pc:spChg>
        <pc:spChg chg="mod topLvl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44" creationId="{D7603035-753E-4671-BE04-E8233839A238}"/>
          </ac:spMkLst>
        </pc:spChg>
        <pc:spChg chg="mod topLvl">
          <ac:chgData name="Timo Mühlhaus" userId="1b6b3aba618dadac" providerId="LiveId" clId="{48019F3B-10CE-4160-B3F8-05BC6DFF73B2}" dt="2020-09-19T11:06:01.926" v="1455"/>
          <ac:spMkLst>
            <pc:docMk/>
            <pc:sldMk cId="3473390520" sldId="541"/>
            <ac:spMk id="45" creationId="{8D95CEEB-0021-45A6-BB91-AB0CE5E98441}"/>
          </ac:spMkLst>
        </pc:spChg>
        <pc:spChg chg="del mod topLvl">
          <ac:chgData name="Timo Mühlhaus" userId="1b6b3aba618dadac" providerId="LiveId" clId="{48019F3B-10CE-4160-B3F8-05BC6DFF73B2}" dt="2020-09-19T11:06:32.351" v="1460" actId="478"/>
          <ac:spMkLst>
            <pc:docMk/>
            <pc:sldMk cId="3473390520" sldId="541"/>
            <ac:spMk id="46" creationId="{087BB3B8-D7AD-4810-AF08-B5768D4E8E7B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58" creationId="{47584F66-6429-4F91-9908-9A33349A8D64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59" creationId="{15FC0451-9E41-4EBC-A98E-5A454EF30DD6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60" creationId="{0D201A14-96FC-457E-96A3-CB410D7AA355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61" creationId="{A6458CCA-C9F1-40AA-B9A0-6EE6F7328D54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62" creationId="{089AF185-ABCE-4267-9F9B-F936692337FA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63" creationId="{E8C73CE6-7EDB-4DBE-8BB6-1B12371129BB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64" creationId="{2D8B7791-3452-4882-9112-2BB856237387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65" creationId="{CDEAD401-CAE0-406B-916A-15217B37831C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66" creationId="{B65EC6F1-AA33-4277-9832-5573DD92C63A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67" creationId="{77F75C22-2456-4DE3-ABC8-148A47B8EC9E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69" creationId="{4D504526-38CE-48D3-AEED-8C2E69BEAC08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71" creationId="{45177AAC-A9F4-4A7E-A904-5A41D28A50EE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73" creationId="{82F1104F-DA0E-4082-A51C-D868F1CFD7D4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74" creationId="{304B731F-5DDD-4F62-9600-0EC4D3B9E38D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81" creationId="{BAB3081A-2B6A-4BE3-9EAA-90301B81534C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82" creationId="{F7F84AC5-72C5-4365-82A0-F7669144133F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85" creationId="{9389BF51-AF3A-4F0D-A73E-39F9C73E2AC5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88" creationId="{2B5B4685-60B1-4AB9-B027-3D7EDA94D7DC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91" creationId="{088A63D2-79C4-4AB1-9D33-E1EF73B8E9BB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92" creationId="{750C8071-1040-4EE5-97FB-9262A00FFD83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93" creationId="{59CF789A-0E85-494C-ADD0-34A93E5B01CD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96" creationId="{3FCCA40B-C237-4FAA-AA3D-2AF89B9561D8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97" creationId="{4DE9352A-98A2-442D-A5AD-E30C712DCF1B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98" creationId="{B4FA94C1-9355-47D5-A88A-93F8CB45FFF5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00" creationId="{8B01B6B0-28C0-4164-B24C-1F14F9738058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01" creationId="{824CDE11-85C3-4D8C-AB57-F5DCE598B9A1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08" creationId="{7E1691EF-275E-4625-820B-CF5426DC90C1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09" creationId="{539DB1F0-A144-40D3-BA37-F1271E3052B5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12" creationId="{207361E4-F60E-4C4D-A416-EBFC7AEDA1B4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15" creationId="{E55E4563-42F9-4754-867C-F590EF1BAA3F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18" creationId="{E2099DC0-843F-4BF3-85CF-A3F136D52470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19" creationId="{DB367069-3B63-43EB-BF62-660BAF6C97E9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20" creationId="{103BCD29-93D7-40E2-805C-0EB28DF4404A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23" creationId="{7D93F9EE-76FE-46AB-94C7-7004BA3BCF38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24" creationId="{5E5A265C-A7DF-4B5B-942E-6737B3FA8260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25" creationId="{25641713-51AF-4C85-8768-7FE19A19A77D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27" creationId="{7D5C258A-3E39-41EF-A680-3A406CC42E11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28" creationId="{DC061AA1-FFFF-4F9A-BEEB-B455DCACF485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35" creationId="{4D779969-8579-4AEB-8272-20D1938D5DF2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36" creationId="{E5F8B4A2-EF79-4E44-9841-6B7CE322FC29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39" creationId="{456C4018-CD40-4D32-92DB-A46532EFDBBB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42" creationId="{79D0BFDA-38A4-4011-A7D4-47590721EDCA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45" creationId="{8C7A141E-B27D-498B-9FF7-16865DDABF02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46" creationId="{337130C9-6187-4628-A355-43F6C7D87541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47" creationId="{C1134AFC-3600-4BD7-9CBC-32005EC55CB6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50" creationId="{A8753693-9AD5-42B5-96CD-BD0240083478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51" creationId="{9F16B549-4727-4214-9578-1A734D03B03D}"/>
          </ac:spMkLst>
        </pc:spChg>
        <pc:spChg chg="mod">
          <ac:chgData name="Timo Mühlhaus" userId="1b6b3aba618dadac" providerId="LiveId" clId="{48019F3B-10CE-4160-B3F8-05BC6DFF73B2}" dt="2020-09-19T11:00:17.308" v="1375" actId="165"/>
          <ac:spMkLst>
            <pc:docMk/>
            <pc:sldMk cId="3473390520" sldId="541"/>
            <ac:spMk id="152" creationId="{E83DF379-89BB-42A2-98CB-44490C744873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54" creationId="{D626E68B-5E69-45D4-988F-17D8C4804B9E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55" creationId="{BE5BF867-92E0-447B-BA5C-02B4355A100D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58" creationId="{60EE470F-8B18-4986-BACB-66792157A776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61" creationId="{BC338E55-FC9A-48AB-8107-214C82C8AE0E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65" creationId="{B4B15053-E527-47A8-8C61-958666E8FBEA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67" creationId="{E8FC4294-4EE7-4E39-8E18-D5436D0ABB01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68" creationId="{2B2F11F4-4AF4-4B81-956D-867328F9F509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69" creationId="{FC037CE2-40E6-443B-9D1F-60E31AD6A78F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70" creationId="{83829D1C-1329-4F35-BE09-0158CFD6F063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71" creationId="{CA8EE614-5F57-4E01-AC1E-41147F9080A8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72" creationId="{19AC4CC0-C9A9-4A5E-BAAA-C054CC934C2A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73" creationId="{D7800A60-B496-4F01-88AA-1DFF64500E52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75" creationId="{B8F23190-87E1-45B4-ABDD-6783BE8D9386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76" creationId="{BAF52A3B-A42B-48E3-9103-1A01CF9117DC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77" creationId="{BF6DF668-D913-4820-BC7B-0A6E8EFB3E1C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81" creationId="{6EC98763-13D4-4DFC-909C-4E13E63C6736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84" creationId="{6AEECA67-309B-4028-A7CB-3C460D8BCA2E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89" creationId="{2B227B12-073B-4ABD-94C0-39DE726D3FB6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90" creationId="{EFD6A55B-0BBE-4E83-9A50-FFAF44F2BD8E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91" creationId="{42D15DF5-F4A0-4D05-BCAC-605F2F2E081E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92" creationId="{8F69BCC0-5A53-4C9B-B8B1-9BA02AFE2728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93" creationId="{ED115F09-DA3A-4719-9D4F-D40303822DFA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94" creationId="{464301E3-AA22-4D6E-A63E-EB264186972C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95" creationId="{E6ADE3BD-4A1A-4CDB-AC5B-583AE3037D57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96" creationId="{73D5F87D-BABA-48C3-A650-575D0632BE1E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97" creationId="{DD64E904-2C2C-458B-B700-05B57483A30F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98" creationId="{BB1776CD-D714-40D0-B8A9-1E46789D869F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199" creationId="{67862B11-4567-48D4-AF69-E323ADF824C0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00" creationId="{2BEA930C-DE32-4FD2-B87D-9273C5FCF535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01" creationId="{7489F6FE-2309-4856-80F5-E89C276AA898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02" creationId="{20F8C064-641D-4247-A09B-1745BCD0273B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03" creationId="{8AD7484B-535A-4CE2-89FD-8BA57063E29C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04" creationId="{B41723AC-A807-4A02-B974-D40BB4C5FFDF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05" creationId="{DB3FA324-211E-4AD4-9A71-B1EA001A05C1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09" creationId="{DF29D8B0-BD07-4267-B45B-96230E1A4F5F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10" creationId="{40265424-D446-4004-A691-96660D9F912E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11" creationId="{05DB317E-ADBB-4F36-90BC-721654C35974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12" creationId="{26E30A16-1058-4FF4-A5A4-0ED4CB09535E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13" creationId="{B2B9CA70-BDF8-4DD5-AE29-EDF3F5489672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14" creationId="{50B1BC75-9846-44F6-A3AB-D1B3FCAF3798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15" creationId="{9725ACAB-1E8E-44EB-B1B7-9F22CE89DAF7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16" creationId="{896D2FEF-D7E3-430A-9806-53C2E4543C34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17" creationId="{53D73512-9860-495C-B337-D92A3AE7E502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18" creationId="{05DAD64F-BD7D-4132-8AA1-B82E3CAA4D7F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19" creationId="{4C235FCF-6847-4099-BF3A-8EE8B91D0BD5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20" creationId="{DC0DE4CF-1BF2-4AF3-BB69-E6520AD09AFA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21" creationId="{4D622858-D927-4218-91DA-8DD4EECA86F5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22" creationId="{0016FA9D-1F23-4EB6-852A-47FACCF512A1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25" creationId="{E4DD54E8-0D5B-45B1-B2C4-FE1291256B09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26" creationId="{356E3802-B3E6-4049-A9C4-DFF8D14DBEF9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27" creationId="{AEF4FC98-A435-47D0-ABB0-E72B0B673223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28" creationId="{A47E0E0C-7FD6-45EB-A258-B4C01BE76856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29" creationId="{10F1742B-7A09-4C86-A989-9D820537DFF0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30" creationId="{80D8AE2E-F3FE-4EB0-A8CC-6922C5B2E9C4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31" creationId="{2D815731-2DB9-473D-842C-1A10769E82B9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32" creationId="{8FCF3DB3-FE04-4255-B272-0C45206A92F1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33" creationId="{666B8291-6C01-4BBA-A701-58A52B99D876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34" creationId="{BAF6F133-F537-4B2D-B5E2-BCEC5F0BF432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35" creationId="{AF935031-3133-41D1-BFD5-DD7BD35ECEBD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36" creationId="{27856371-BDD2-4EBA-9074-37EA0CC5051B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37" creationId="{C2166C9E-0AAE-4196-B81E-A6B6100CC2E3}"/>
          </ac:spMkLst>
        </pc:spChg>
        <pc:spChg chg="mod">
          <ac:chgData name="Timo Mühlhaus" userId="1b6b3aba618dadac" providerId="LiveId" clId="{48019F3B-10CE-4160-B3F8-05BC6DFF73B2}" dt="2020-09-19T10:59:19.032" v="1367"/>
          <ac:spMkLst>
            <pc:docMk/>
            <pc:sldMk cId="3473390520" sldId="541"/>
            <ac:spMk id="238" creationId="{5092CEE9-BC28-48D9-A3BF-929CD834E41A}"/>
          </ac:spMkLst>
        </pc:spChg>
        <pc:spChg chg="add mod">
          <ac:chgData name="Timo Mühlhaus" userId="1b6b3aba618dadac" providerId="LiveId" clId="{48019F3B-10CE-4160-B3F8-05BC6DFF73B2}" dt="2020-09-19T14:53:34.043" v="1555" actId="1076"/>
          <ac:spMkLst>
            <pc:docMk/>
            <pc:sldMk cId="3473390520" sldId="541"/>
            <ac:spMk id="246" creationId="{6029C8E8-03B7-4B8A-A587-E6B2B2DE52BB}"/>
          </ac:spMkLst>
        </pc:spChg>
        <pc:spChg chg="add mod">
          <ac:chgData name="Timo Mühlhaus" userId="1b6b3aba618dadac" providerId="LiveId" clId="{48019F3B-10CE-4160-B3F8-05BC6DFF73B2}" dt="2020-09-19T14:53:16.488" v="1534"/>
          <ac:spMkLst>
            <pc:docMk/>
            <pc:sldMk cId="3473390520" sldId="541"/>
            <ac:spMk id="250" creationId="{DBF50EF9-6689-4F63-8052-DA72885ACE7E}"/>
          </ac:spMkLst>
        </pc:spChg>
        <pc:grpChg chg="del">
          <ac:chgData name="Timo Mühlhaus" userId="1b6b3aba618dadac" providerId="LiveId" clId="{48019F3B-10CE-4160-B3F8-05BC6DFF73B2}" dt="2020-09-19T10:58:53.979" v="1364" actId="478"/>
          <ac:grpSpMkLst>
            <pc:docMk/>
            <pc:sldMk cId="3473390520" sldId="541"/>
            <ac:grpSpMk id="35" creationId="{071C3EAE-BF9A-44C2-8466-46FF8B7D551E}"/>
          </ac:grpSpMkLst>
        </pc:grpChg>
        <pc:grpChg chg="add del 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43" creationId="{B72D36FA-3A3D-4369-AAED-266F44914D2D}"/>
          </ac:grpSpMkLst>
        </pc:grpChg>
        <pc:grpChg chg="del mod topLvl">
          <ac:chgData name="Timo Mühlhaus" userId="1b6b3aba618dadac" providerId="LiveId" clId="{48019F3B-10CE-4160-B3F8-05BC6DFF73B2}" dt="2020-09-19T11:00:18.681" v="1376" actId="478"/>
          <ac:grpSpMkLst>
            <pc:docMk/>
            <pc:sldMk cId="3473390520" sldId="541"/>
            <ac:grpSpMk id="47" creationId="{8F64BD14-C6DB-46E9-9B9B-A31DE818332A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48" creationId="{166ACB91-5210-41A3-803A-62D89703B68B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49" creationId="{AC505308-7786-40E9-8166-D7DBB3359DD4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50" creationId="{3129D432-4004-4C74-8D9F-82669BA26FF8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51" creationId="{FBFBC553-DF5B-4758-ACCC-BDB578915689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52" creationId="{7A3AB96A-EE81-47CA-ADDF-3B7F5AB2B313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72" creationId="{A3DFF780-5FC8-45A5-AB29-BB8BEF838576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75" creationId="{8A0336AF-CD36-4338-8CBB-636D0C7A6055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76" creationId="{A22E479F-7222-4005-91A9-A49C4A8B06FE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77" creationId="{03C601DE-E6D1-43A7-AB2E-25CCABD65E84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78" creationId="{7970677B-6651-4D9D-BE71-20D504045780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79" creationId="{8EFB2085-4AC4-4345-82C9-C52300105C73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80" creationId="{FFEA344A-A040-4BDE-90DB-7CC3A1BFA078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99" creationId="{AD8A1403-82FD-412B-A7AA-8F64D0CE2AD0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02" creationId="{81B6CEA4-9852-47A9-B09C-827FDA515773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03" creationId="{6370FEA5-72F2-4F84-9B87-B0A17B452444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04" creationId="{ADC0E26F-C78C-4793-990D-839E8E466C37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05" creationId="{5EBFFF1C-B675-43FD-B5C3-62F59B2A9476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06" creationId="{E0A89F53-10E3-4079-ACA4-FC2BCA2D3C48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07" creationId="{2E0CF2AD-F802-4B12-9127-41B2DDE19533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26" creationId="{AB2563DB-1D30-498F-9D06-F1B132040E75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29" creationId="{51FB33F3-0F29-47F3-90C3-DD08B833B921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30" creationId="{9813A11B-7430-4EA8-B622-84DA98D41CE4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31" creationId="{90A8BCD2-E370-4581-B477-6713B261C264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32" creationId="{910E3399-57C0-449D-B17F-6DB45EAEA78B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33" creationId="{CBAC8DD6-058C-4017-B13D-B6E5CE91A551}"/>
          </ac:grpSpMkLst>
        </pc:grpChg>
        <pc:grpChg chg="mod">
          <ac:chgData name="Timo Mühlhaus" userId="1b6b3aba618dadac" providerId="LiveId" clId="{48019F3B-10CE-4160-B3F8-05BC6DFF73B2}" dt="2020-09-19T11:00:17.308" v="1375" actId="165"/>
          <ac:grpSpMkLst>
            <pc:docMk/>
            <pc:sldMk cId="3473390520" sldId="541"/>
            <ac:grpSpMk id="134" creationId="{2D0F2691-9CB0-4C7A-9BB2-D008151CAB52}"/>
          </ac:grpSpMkLst>
        </pc:grpChg>
        <pc:grpChg chg="add del mod">
          <ac:chgData name="Timo Mühlhaus" userId="1b6b3aba618dadac" providerId="LiveId" clId="{48019F3B-10CE-4160-B3F8-05BC6DFF73B2}" dt="2020-09-19T11:00:09.735" v="1374" actId="478"/>
          <ac:grpSpMkLst>
            <pc:docMk/>
            <pc:sldMk cId="3473390520" sldId="541"/>
            <ac:grpSpMk id="153" creationId="{F9033FCF-6407-4292-9885-18DBC458B880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164" creationId="{8B2619DC-AD6F-48C9-9ACF-B55BDAD62478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166" creationId="{CE89DC62-7260-407A-9464-B427264E6FDD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174" creationId="{06CF9883-48C9-4746-957F-1DE4CDC59AE2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180" creationId="{20F1EC1A-9F09-4ACD-97FC-89ECB5F681FD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182" creationId="{287F0412-9DFC-4C99-BBEA-D336EE55CCEF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183" creationId="{F7FE93FF-1E6E-48CB-9631-7B114CA3590A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185" creationId="{274BD0B6-A318-4427-8E1B-10A267D90300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186" creationId="{EC5D39AD-4387-4BF3-9650-A7661A82A293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187" creationId="{D434911D-9662-4195-887A-801E292BA28B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188" creationId="{7CF8218A-34E0-4F5D-862E-3CC08FF610E6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223" creationId="{BD14C154-DF80-4129-A86B-91A42A34EACF}"/>
          </ac:grpSpMkLst>
        </pc:grpChg>
        <pc:grpChg chg="mod">
          <ac:chgData name="Timo Mühlhaus" userId="1b6b3aba618dadac" providerId="LiveId" clId="{48019F3B-10CE-4160-B3F8-05BC6DFF73B2}" dt="2020-09-19T10:59:19.032" v="1367"/>
          <ac:grpSpMkLst>
            <pc:docMk/>
            <pc:sldMk cId="3473390520" sldId="541"/>
            <ac:grpSpMk id="224" creationId="{9520A695-D679-46A5-806C-03005B7F2397}"/>
          </ac:grpSpMkLst>
        </pc:grpChg>
        <pc:picChg chg="add mod">
          <ac:chgData name="Timo Mühlhaus" userId="1b6b3aba618dadac" providerId="LiveId" clId="{48019F3B-10CE-4160-B3F8-05BC6DFF73B2}" dt="2020-09-19T11:01:31.286" v="1437" actId="1076"/>
          <ac:picMkLst>
            <pc:docMk/>
            <pc:sldMk cId="3473390520" sldId="541"/>
            <ac:picMk id="3" creationId="{D880525C-2F17-46FA-9DEB-2CDFD998FF7A}"/>
          </ac:picMkLst>
        </pc:picChg>
        <pc:picChg chg="add mod">
          <ac:chgData name="Timo Mühlhaus" userId="1b6b3aba618dadac" providerId="LiveId" clId="{48019F3B-10CE-4160-B3F8-05BC6DFF73B2}" dt="2020-09-19T11:06:37.497" v="1461" actId="1076"/>
          <ac:picMkLst>
            <pc:docMk/>
            <pc:sldMk cId="3473390520" sldId="541"/>
            <ac:picMk id="9" creationId="{5CA585DC-E148-4088-A19A-A6F3466B0C56}"/>
          </ac:picMkLst>
        </pc:picChg>
        <pc:picChg chg="add mod">
          <ac:chgData name="Timo Mühlhaus" userId="1b6b3aba618dadac" providerId="LiveId" clId="{48019F3B-10CE-4160-B3F8-05BC6DFF73B2}" dt="2020-09-19T14:53:35.709" v="1556" actId="1076"/>
          <ac:picMkLst>
            <pc:docMk/>
            <pc:sldMk cId="3473390520" sldId="541"/>
            <ac:picMk id="14" creationId="{F04936C6-1DA4-40B7-84D4-E476179D585C}"/>
          </ac:picMkLst>
        </pc:picChg>
        <pc:picChg chg="del">
          <ac:chgData name="Timo Mühlhaus" userId="1b6b3aba618dadac" providerId="LiveId" clId="{48019F3B-10CE-4160-B3F8-05BC6DFF73B2}" dt="2020-09-19T10:59:03.568" v="1366" actId="478"/>
          <ac:picMkLst>
            <pc:docMk/>
            <pc:sldMk cId="3473390520" sldId="541"/>
            <ac:picMk id="37" creationId="{B918BD96-0B73-49F5-BDDA-D1F31298595C}"/>
          </ac:picMkLst>
        </pc:picChg>
        <pc:picChg chg="del">
          <ac:chgData name="Timo Mühlhaus" userId="1b6b3aba618dadac" providerId="LiveId" clId="{48019F3B-10CE-4160-B3F8-05BC6DFF73B2}" dt="2020-09-19T10:59:03.568" v="1366" actId="478"/>
          <ac:picMkLst>
            <pc:docMk/>
            <pc:sldMk cId="3473390520" sldId="541"/>
            <ac:picMk id="39" creationId="{908CF8F9-BB67-4981-98E1-C2374B8244BB}"/>
          </ac:picMkLst>
        </pc:picChg>
        <pc:picChg chg="mod">
          <ac:chgData name="Timo Mühlhaus" userId="1b6b3aba618dadac" providerId="LiveId" clId="{48019F3B-10CE-4160-B3F8-05BC6DFF73B2}" dt="2020-09-19T10:59:19.032" v="1367"/>
          <ac:picMkLst>
            <pc:docMk/>
            <pc:sldMk cId="3473390520" sldId="541"/>
            <ac:picMk id="206" creationId="{727828F4-44A7-40E4-A175-F0BB3CBFD757}"/>
          </ac:picMkLst>
        </pc:picChg>
        <pc:picChg chg="mod">
          <ac:chgData name="Timo Mühlhaus" userId="1b6b3aba618dadac" providerId="LiveId" clId="{48019F3B-10CE-4160-B3F8-05BC6DFF73B2}" dt="2020-09-19T10:59:19.032" v="1367"/>
          <ac:picMkLst>
            <pc:docMk/>
            <pc:sldMk cId="3473390520" sldId="541"/>
            <ac:picMk id="207" creationId="{F3F30481-0636-4C6A-B4B6-F8666B6D07DE}"/>
          </ac:picMkLst>
        </pc:picChg>
        <pc:picChg chg="mod">
          <ac:chgData name="Timo Mühlhaus" userId="1b6b3aba618dadac" providerId="LiveId" clId="{48019F3B-10CE-4160-B3F8-05BC6DFF73B2}" dt="2020-09-19T10:59:19.032" v="1367"/>
          <ac:picMkLst>
            <pc:docMk/>
            <pc:sldMk cId="3473390520" sldId="541"/>
            <ac:picMk id="208" creationId="{C181EE90-42CF-470D-A788-25AAFB60B716}"/>
          </ac:picMkLst>
        </pc:picChg>
        <pc:picChg chg="add mod">
          <ac:chgData name="Timo Mühlhaus" userId="1b6b3aba618dadac" providerId="LiveId" clId="{48019F3B-10CE-4160-B3F8-05BC6DFF73B2}" dt="2020-09-19T14:53:40.344" v="1557" actId="1076"/>
          <ac:picMkLst>
            <pc:docMk/>
            <pc:sldMk cId="3473390520" sldId="541"/>
            <ac:picMk id="248" creationId="{E61D9194-8FCF-47CC-848C-D2D7DBFBD1D2}"/>
          </ac:picMkLst>
        </pc:pic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53" creationId="{1C306BEA-AEBD-4B5A-B4C4-7FAC0A7B7D21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54" creationId="{3B399E83-290E-4022-BBE0-1F3A3EEB678C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55" creationId="{1E6FE2FC-329A-4B43-BF64-DEBA0F8D53CB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56" creationId="{9E57C489-3B60-4D7B-AF29-FAF039D76790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57" creationId="{E13E5E10-09BC-484A-9F03-621EF8ADA019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68" creationId="{45CEC237-EA0C-4A19-B3F9-3F6CF85FD518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70" creationId="{78DD407A-AAAC-4358-9B3D-ACDE6143B3C9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83" creationId="{737DAD55-BBB6-4BD7-9318-1516AEDEB96B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84" creationId="{D18B04A5-3586-4C8E-9D0A-398D9FD657AA}"/>
          </ac:cxnSpMkLst>
        </pc:cxnChg>
        <pc:cxnChg chg="mod">
          <ac:chgData name="Timo Mühlhaus" userId="1b6b3aba618dadac" providerId="LiveId" clId="{48019F3B-10CE-4160-B3F8-05BC6DFF73B2}" dt="2020-09-19T11:00:18.681" v="1376" actId="478"/>
          <ac:cxnSpMkLst>
            <pc:docMk/>
            <pc:sldMk cId="3473390520" sldId="541"/>
            <ac:cxnSpMk id="86" creationId="{B97BFFA0-D549-4A5F-8193-A761B806249C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87" creationId="{A44841E7-125C-4C0A-9ECE-2EDAB07F0FA7}"/>
          </ac:cxnSpMkLst>
        </pc:cxnChg>
        <pc:cxnChg chg="mod">
          <ac:chgData name="Timo Mühlhaus" userId="1b6b3aba618dadac" providerId="LiveId" clId="{48019F3B-10CE-4160-B3F8-05BC6DFF73B2}" dt="2020-09-19T11:00:18.681" v="1376" actId="478"/>
          <ac:cxnSpMkLst>
            <pc:docMk/>
            <pc:sldMk cId="3473390520" sldId="541"/>
            <ac:cxnSpMk id="89" creationId="{F99F2794-BE5A-48F2-B813-287356B7F179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90" creationId="{01173DA0-C6C3-4C63-B184-ED0F3DF209CE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94" creationId="{E7D9BDBD-8D92-47BE-8E77-51D98A50263F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95" creationId="{C383EB09-B9D7-44CC-8972-AF1DB8E690B1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10" creationId="{2E85EF83-B04D-4253-B3FB-EBA584200991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11" creationId="{F7C74573-39F7-45CD-91BC-093BE1F8AC81}"/>
          </ac:cxnSpMkLst>
        </pc:cxnChg>
        <pc:cxnChg chg="mod">
          <ac:chgData name="Timo Mühlhaus" userId="1b6b3aba618dadac" providerId="LiveId" clId="{48019F3B-10CE-4160-B3F8-05BC6DFF73B2}" dt="2020-09-19T11:00:18.681" v="1376" actId="478"/>
          <ac:cxnSpMkLst>
            <pc:docMk/>
            <pc:sldMk cId="3473390520" sldId="541"/>
            <ac:cxnSpMk id="113" creationId="{420D14BA-1D5F-4AB7-9E10-6E4AE43EB893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14" creationId="{7DB16E46-EE1E-4A4D-8C83-E0D4AD2CF473}"/>
          </ac:cxnSpMkLst>
        </pc:cxnChg>
        <pc:cxnChg chg="mod">
          <ac:chgData name="Timo Mühlhaus" userId="1b6b3aba618dadac" providerId="LiveId" clId="{48019F3B-10CE-4160-B3F8-05BC6DFF73B2}" dt="2020-09-19T11:00:18.681" v="1376" actId="478"/>
          <ac:cxnSpMkLst>
            <pc:docMk/>
            <pc:sldMk cId="3473390520" sldId="541"/>
            <ac:cxnSpMk id="116" creationId="{D913E923-6293-4F2F-ABFA-516B3E772819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17" creationId="{FEE4D28D-4BF4-4E80-A664-E55327150CC4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21" creationId="{5470A159-8D90-4351-AFE6-E2C2731B7327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22" creationId="{2E78A08C-0555-49A1-8288-ABBA427A7DD7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37" creationId="{702F830C-1AAF-4CBE-ACE1-EA7761A61987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38" creationId="{80F6E764-CDC7-4122-949D-368E7F2074A9}"/>
          </ac:cxnSpMkLst>
        </pc:cxnChg>
        <pc:cxnChg chg="mod">
          <ac:chgData name="Timo Mühlhaus" userId="1b6b3aba618dadac" providerId="LiveId" clId="{48019F3B-10CE-4160-B3F8-05BC6DFF73B2}" dt="2020-09-19T11:00:18.681" v="1376" actId="478"/>
          <ac:cxnSpMkLst>
            <pc:docMk/>
            <pc:sldMk cId="3473390520" sldId="541"/>
            <ac:cxnSpMk id="140" creationId="{AEB0BA5E-0072-4D0E-965B-F3B30E233FD8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41" creationId="{FD32DBDC-FC6E-477D-9E7F-A721FAA6FDCD}"/>
          </ac:cxnSpMkLst>
        </pc:cxnChg>
        <pc:cxnChg chg="mod">
          <ac:chgData name="Timo Mühlhaus" userId="1b6b3aba618dadac" providerId="LiveId" clId="{48019F3B-10CE-4160-B3F8-05BC6DFF73B2}" dt="2020-09-19T11:00:18.681" v="1376" actId="478"/>
          <ac:cxnSpMkLst>
            <pc:docMk/>
            <pc:sldMk cId="3473390520" sldId="541"/>
            <ac:cxnSpMk id="143" creationId="{8CC4D9F6-C4E3-416A-BC93-B72E31C600D7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44" creationId="{4E0197E5-7AE8-43AB-8BA1-1E2263F00199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48" creationId="{4366B13B-08A8-4234-9B83-4851B1120B37}"/>
          </ac:cxnSpMkLst>
        </pc:cxnChg>
        <pc:cxnChg chg="mod">
          <ac:chgData name="Timo Mühlhaus" userId="1b6b3aba618dadac" providerId="LiveId" clId="{48019F3B-10CE-4160-B3F8-05BC6DFF73B2}" dt="2020-09-19T11:00:17.308" v="1375" actId="165"/>
          <ac:cxnSpMkLst>
            <pc:docMk/>
            <pc:sldMk cId="3473390520" sldId="541"/>
            <ac:cxnSpMk id="149" creationId="{7D61DCE5-5CE1-4D27-BD3F-94490B1DCE0A}"/>
          </ac:cxnSpMkLst>
        </pc:cxnChg>
        <pc:cxnChg chg="mod">
          <ac:chgData name="Timo Mühlhaus" userId="1b6b3aba618dadac" providerId="LiveId" clId="{48019F3B-10CE-4160-B3F8-05BC6DFF73B2}" dt="2020-09-19T11:00:09.735" v="1374" actId="478"/>
          <ac:cxnSpMkLst>
            <pc:docMk/>
            <pc:sldMk cId="3473390520" sldId="541"/>
            <ac:cxnSpMk id="156" creationId="{A9E96EC8-0CBE-4B56-921B-F007E913DA66}"/>
          </ac:cxnSpMkLst>
        </pc:cxnChg>
        <pc:cxnChg chg="mod">
          <ac:chgData name="Timo Mühlhaus" userId="1b6b3aba618dadac" providerId="LiveId" clId="{48019F3B-10CE-4160-B3F8-05BC6DFF73B2}" dt="2020-09-19T10:59:19.032" v="1367"/>
          <ac:cxnSpMkLst>
            <pc:docMk/>
            <pc:sldMk cId="3473390520" sldId="541"/>
            <ac:cxnSpMk id="157" creationId="{DFF29D08-9C2C-4B4A-96F8-081DC1CD7DAD}"/>
          </ac:cxnSpMkLst>
        </pc:cxnChg>
        <pc:cxnChg chg="mod">
          <ac:chgData name="Timo Mühlhaus" userId="1b6b3aba618dadac" providerId="LiveId" clId="{48019F3B-10CE-4160-B3F8-05BC6DFF73B2}" dt="2020-09-19T11:00:09.735" v="1374" actId="478"/>
          <ac:cxnSpMkLst>
            <pc:docMk/>
            <pc:sldMk cId="3473390520" sldId="541"/>
            <ac:cxnSpMk id="159" creationId="{95D0F01E-774C-4EFC-BADE-8C9C36A422D3}"/>
          </ac:cxnSpMkLst>
        </pc:cxnChg>
        <pc:cxnChg chg="mod">
          <ac:chgData name="Timo Mühlhaus" userId="1b6b3aba618dadac" providerId="LiveId" clId="{48019F3B-10CE-4160-B3F8-05BC6DFF73B2}" dt="2020-09-19T10:59:19.032" v="1367"/>
          <ac:cxnSpMkLst>
            <pc:docMk/>
            <pc:sldMk cId="3473390520" sldId="541"/>
            <ac:cxnSpMk id="160" creationId="{BDDB46A6-D5AD-4DC5-83DE-2A6C8BA8EC6A}"/>
          </ac:cxnSpMkLst>
        </pc:cxnChg>
        <pc:cxnChg chg="mod">
          <ac:chgData name="Timo Mühlhaus" userId="1b6b3aba618dadac" providerId="LiveId" clId="{48019F3B-10CE-4160-B3F8-05BC6DFF73B2}" dt="2020-09-19T10:59:19.032" v="1367"/>
          <ac:cxnSpMkLst>
            <pc:docMk/>
            <pc:sldMk cId="3473390520" sldId="541"/>
            <ac:cxnSpMk id="162" creationId="{87FD7550-C6D7-44B3-BF6F-9BD2335147AB}"/>
          </ac:cxnSpMkLst>
        </pc:cxnChg>
        <pc:cxnChg chg="mod">
          <ac:chgData name="Timo Mühlhaus" userId="1b6b3aba618dadac" providerId="LiveId" clId="{48019F3B-10CE-4160-B3F8-05BC6DFF73B2}" dt="2020-09-19T10:59:19.032" v="1367"/>
          <ac:cxnSpMkLst>
            <pc:docMk/>
            <pc:sldMk cId="3473390520" sldId="541"/>
            <ac:cxnSpMk id="163" creationId="{6AE4ABDD-4286-4E69-9A8D-003F0DC6A726}"/>
          </ac:cxnSpMkLst>
        </pc:cxnChg>
        <pc:cxnChg chg="mod">
          <ac:chgData name="Timo Mühlhaus" userId="1b6b3aba618dadac" providerId="LiveId" clId="{48019F3B-10CE-4160-B3F8-05BC6DFF73B2}" dt="2020-09-19T10:59:19.032" v="1367"/>
          <ac:cxnSpMkLst>
            <pc:docMk/>
            <pc:sldMk cId="3473390520" sldId="541"/>
            <ac:cxnSpMk id="178" creationId="{7DD5FA01-5A2F-4B1B-8E0A-4428DC60A185}"/>
          </ac:cxnSpMkLst>
        </pc:cxnChg>
        <pc:cxnChg chg="mod">
          <ac:chgData name="Timo Mühlhaus" userId="1b6b3aba618dadac" providerId="LiveId" clId="{48019F3B-10CE-4160-B3F8-05BC6DFF73B2}" dt="2020-09-19T10:59:19.032" v="1367"/>
          <ac:cxnSpMkLst>
            <pc:docMk/>
            <pc:sldMk cId="3473390520" sldId="541"/>
            <ac:cxnSpMk id="179" creationId="{1425B38D-6EEA-48E2-8778-B42127E41B0F}"/>
          </ac:cxnSpMkLst>
        </pc:cxnChg>
      </pc:sldChg>
      <pc:sldChg chg="addSp delSp modSp mod ord">
        <pc:chgData name="Timo Mühlhaus" userId="1b6b3aba618dadac" providerId="LiveId" clId="{48019F3B-10CE-4160-B3F8-05BC6DFF73B2}" dt="2020-09-19T11:24:37.858" v="1503"/>
        <pc:sldMkLst>
          <pc:docMk/>
          <pc:sldMk cId="1101540397" sldId="542"/>
        </pc:sldMkLst>
        <pc:spChg chg="mod">
          <ac:chgData name="Timo Mühlhaus" userId="1b6b3aba618dadac" providerId="LiveId" clId="{48019F3B-10CE-4160-B3F8-05BC6DFF73B2}" dt="2020-09-18T15:39:50.833" v="238" actId="20577"/>
          <ac:spMkLst>
            <pc:docMk/>
            <pc:sldMk cId="1101540397" sldId="542"/>
            <ac:spMk id="2" creationId="{0304738A-54E7-4665-8D5C-532033B343E9}"/>
          </ac:spMkLst>
        </pc:spChg>
        <pc:spChg chg="mod">
          <ac:chgData name="Timo Mühlhaus" userId="1b6b3aba618dadac" providerId="LiveId" clId="{48019F3B-10CE-4160-B3F8-05BC6DFF73B2}" dt="2020-09-18T16:01:33.437" v="303" actId="1076"/>
          <ac:spMkLst>
            <pc:docMk/>
            <pc:sldMk cId="1101540397" sldId="542"/>
            <ac:spMk id="4" creationId="{8B3D20FB-6201-4264-80EA-1F2715F5F462}"/>
          </ac:spMkLst>
        </pc:spChg>
        <pc:spChg chg="add mod">
          <ac:chgData name="Timo Mühlhaus" userId="1b6b3aba618dadac" providerId="LiveId" clId="{48019F3B-10CE-4160-B3F8-05BC6DFF73B2}" dt="2020-09-19T08:39:42.524" v="613" actId="1035"/>
          <ac:spMkLst>
            <pc:docMk/>
            <pc:sldMk cId="1101540397" sldId="542"/>
            <ac:spMk id="5" creationId="{738A7DED-6E78-4BC6-A360-73B9E63B3308}"/>
          </ac:spMkLst>
        </pc:spChg>
        <pc:spChg chg="add mod">
          <ac:chgData name="Timo Mühlhaus" userId="1b6b3aba618dadac" providerId="LiveId" clId="{48019F3B-10CE-4160-B3F8-05BC6DFF73B2}" dt="2020-09-19T08:40:23.959" v="632" actId="1076"/>
          <ac:spMkLst>
            <pc:docMk/>
            <pc:sldMk cId="1101540397" sldId="542"/>
            <ac:spMk id="6" creationId="{3BB52963-40F3-4D32-BE87-F8BD6F238573}"/>
          </ac:spMkLst>
        </pc:spChg>
        <pc:spChg chg="add 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" creationId="{DC55446F-3E21-492D-98AC-0EDD129E6408}"/>
          </ac:spMkLst>
        </pc:spChg>
        <pc:spChg chg="add 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8" creationId="{0E062F75-4D26-4B92-AAE8-398DAECE4D6C}"/>
          </ac:spMkLst>
        </pc:spChg>
        <pc:spChg chg="add 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12" creationId="{AE90E296-880F-4E8B-B574-E699CE967808}"/>
          </ac:spMkLst>
        </pc:spChg>
        <pc:spChg chg="add 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13" creationId="{CAE3E78C-4E2C-430B-99BB-9FC77C5212CF}"/>
          </ac:spMkLst>
        </pc:spChg>
        <pc:spChg chg="add 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14" creationId="{4E3C75FA-7893-4AD7-855F-D49A83E93FE0}"/>
          </ac:spMkLst>
        </pc:spChg>
        <pc:spChg chg="mod">
          <ac:chgData name="Timo Mühlhaus" userId="1b6b3aba618dadac" providerId="LiveId" clId="{48019F3B-10CE-4160-B3F8-05BC6DFF73B2}" dt="2020-09-19T09:20:30.183" v="846" actId="14100"/>
          <ac:spMkLst>
            <pc:docMk/>
            <pc:sldMk cId="1101540397" sldId="542"/>
            <ac:spMk id="29" creationId="{A1924A9A-F25D-4750-92EE-5F5B480A9DDA}"/>
          </ac:spMkLst>
        </pc:spChg>
        <pc:spChg chg="mod">
          <ac:chgData name="Timo Mühlhaus" userId="1b6b3aba618dadac" providerId="LiveId" clId="{48019F3B-10CE-4160-B3F8-05BC6DFF73B2}" dt="2020-09-19T08:42:26.169" v="643" actId="207"/>
          <ac:spMkLst>
            <pc:docMk/>
            <pc:sldMk cId="1101540397" sldId="542"/>
            <ac:spMk id="34" creationId="{4BE4A654-DF63-4BEF-86D2-6FC12EA33170}"/>
          </ac:spMkLst>
        </pc:spChg>
        <pc:spChg chg="mod">
          <ac:chgData name="Timo Mühlhaus" userId="1b6b3aba618dadac" providerId="LiveId" clId="{48019F3B-10CE-4160-B3F8-05BC6DFF73B2}" dt="2020-09-18T15:40:13.242" v="242" actId="20577"/>
          <ac:spMkLst>
            <pc:docMk/>
            <pc:sldMk cId="1101540397" sldId="542"/>
            <ac:spMk id="74" creationId="{FE681A38-4AC3-4A93-A6B9-BA31F0FEF945}"/>
          </ac:spMkLst>
        </pc:spChg>
        <pc:spChg chg="del mod">
          <ac:chgData name="Timo Mühlhaus" userId="1b6b3aba618dadac" providerId="LiveId" clId="{48019F3B-10CE-4160-B3F8-05BC6DFF73B2}" dt="2020-09-18T15:08:38.524" v="37" actId="478"/>
          <ac:spMkLst>
            <pc:docMk/>
            <pc:sldMk cId="1101540397" sldId="542"/>
            <ac:spMk id="76" creationId="{DE78FF26-1CB5-4496-95DE-AF59A62F1162}"/>
          </ac:spMkLst>
        </pc:spChg>
        <pc:spChg chg="add del mod">
          <ac:chgData name="Timo Mühlhaus" userId="1b6b3aba618dadac" providerId="LiveId" clId="{48019F3B-10CE-4160-B3F8-05BC6DFF73B2}" dt="2020-09-18T15:30:36.426" v="140" actId="478"/>
          <ac:spMkLst>
            <pc:docMk/>
            <pc:sldMk cId="1101540397" sldId="542"/>
            <ac:spMk id="126" creationId="{18D66CE0-84B3-4E98-91AF-7189322E3582}"/>
          </ac:spMkLst>
        </pc:spChg>
        <pc:spChg chg="mod topLvl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45" creationId="{595D53D4-6B85-4CF4-A563-F84CF13D430A}"/>
          </ac:spMkLst>
        </pc:spChg>
        <pc:spChg chg="mod topLvl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46" creationId="{60E2BF2C-80F3-458F-B4DF-DDA666FA2D6A}"/>
          </ac:spMkLst>
        </pc:spChg>
        <pc:spChg chg="mod topLvl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47" creationId="{677B0F19-1BD3-4938-98A6-125D871CAEE7}"/>
          </ac:spMkLst>
        </pc:spChg>
        <pc:spChg chg="mod topLvl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48" creationId="{A5D1FE31-794E-4C6B-9D96-B550FBE0619D}"/>
          </ac:spMkLst>
        </pc:spChg>
        <pc:spChg chg="mod topLvl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49" creationId="{3195B032-B943-4A32-B5BF-BA55145392A2}"/>
          </ac:spMkLst>
        </pc:spChg>
        <pc:spChg chg="mod topLvl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50" creationId="{089DC6B5-0843-4847-89B4-7E965552B095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55" creationId="{06929BB5-72B9-4095-99F7-94B7C3238463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56" creationId="{D1CDCE24-CD44-406A-9975-AC82717BC494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57" creationId="{0A4AA7B4-CEF4-4BAF-A2E9-00B51345C1FD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58" creationId="{7662358C-DD1C-4D59-9BC5-6135F1A7B340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59" creationId="{130BE300-9C4C-4C2A-BEBE-49049F60AA9F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60" creationId="{78BFC5D2-84C3-4F7B-8A4B-588CA108B459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61" creationId="{5D2D9454-D267-4EE6-9381-BC874E930CF7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62" creationId="{5EA39E56-F7AE-450D-A04D-28304C0455EA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63" creationId="{5657A22A-2E5A-444B-BD17-86F74CB05273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64" creationId="{DD3ABF1A-3C31-4E0E-8985-CF99A5A3CAF2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65" creationId="{9706E867-E384-4F40-A9B6-B4EED9240B03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66" creationId="{D9FE2E38-B093-4912-9C0E-A478A3351596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70" creationId="{70EDCF6C-5C9A-4814-B6B4-DE77EB157BEB}"/>
          </ac:spMkLst>
        </pc:spChg>
        <pc:spChg chg="mod">
          <ac:chgData name="Timo Mühlhaus" userId="1b6b3aba618dadac" providerId="LiveId" clId="{48019F3B-10CE-4160-B3F8-05BC6DFF73B2}" dt="2020-09-18T15:06:41.152" v="26" actId="165"/>
          <ac:spMkLst>
            <pc:docMk/>
            <pc:sldMk cId="1101540397" sldId="542"/>
            <ac:spMk id="171" creationId="{9BABB81E-4C07-487C-B7FE-AAC01136EBE8}"/>
          </ac:spMkLst>
        </pc:spChg>
        <pc:spChg chg="del mod topLvl">
          <ac:chgData name="Timo Mühlhaus" userId="1b6b3aba618dadac" providerId="LiveId" clId="{48019F3B-10CE-4160-B3F8-05BC6DFF73B2}" dt="2020-09-18T15:23:23.746" v="47" actId="478"/>
          <ac:spMkLst>
            <pc:docMk/>
            <pc:sldMk cId="1101540397" sldId="542"/>
            <ac:spMk id="174" creationId="{573FE210-43DC-4E2B-9C7E-D9B7313EE13E}"/>
          </ac:spMkLst>
        </pc:spChg>
        <pc:spChg chg="del mod topLvl">
          <ac:chgData name="Timo Mühlhaus" userId="1b6b3aba618dadac" providerId="LiveId" clId="{48019F3B-10CE-4160-B3F8-05BC6DFF73B2}" dt="2020-09-18T15:23:23.746" v="47" actId="478"/>
          <ac:spMkLst>
            <pc:docMk/>
            <pc:sldMk cId="1101540397" sldId="542"/>
            <ac:spMk id="177" creationId="{81FC25E8-2D32-4F3A-B47B-F6A8A7709873}"/>
          </ac:spMkLst>
        </pc:spChg>
        <pc:spChg chg="mod">
          <ac:chgData name="Timo Mühlhaus" userId="1b6b3aba618dadac" providerId="LiveId" clId="{48019F3B-10CE-4160-B3F8-05BC6DFF73B2}" dt="2020-09-18T15:22:54.342" v="42" actId="165"/>
          <ac:spMkLst>
            <pc:docMk/>
            <pc:sldMk cId="1101540397" sldId="542"/>
            <ac:spMk id="178" creationId="{0974F8F5-5CA8-4D8E-B8C2-B55F95D02FFB}"/>
          </ac:spMkLst>
        </pc:spChg>
        <pc:spChg chg="mod">
          <ac:chgData name="Timo Mühlhaus" userId="1b6b3aba618dadac" providerId="LiveId" clId="{48019F3B-10CE-4160-B3F8-05BC6DFF73B2}" dt="2020-09-18T15:22:54.342" v="42" actId="165"/>
          <ac:spMkLst>
            <pc:docMk/>
            <pc:sldMk cId="1101540397" sldId="542"/>
            <ac:spMk id="179" creationId="{6D73F898-FCC8-4F00-BB90-9A3C2F74D847}"/>
          </ac:spMkLst>
        </pc:spChg>
        <pc:spChg chg="mod">
          <ac:chgData name="Timo Mühlhaus" userId="1b6b3aba618dadac" providerId="LiveId" clId="{48019F3B-10CE-4160-B3F8-05BC6DFF73B2}" dt="2020-09-18T15:23:13.905" v="45" actId="208"/>
          <ac:spMkLst>
            <pc:docMk/>
            <pc:sldMk cId="1101540397" sldId="542"/>
            <ac:spMk id="186" creationId="{B3028FF4-F0DE-4CC4-8A32-19160AA93787}"/>
          </ac:spMkLst>
        </pc:spChg>
        <pc:spChg chg="mod">
          <ac:chgData name="Timo Mühlhaus" userId="1b6b3aba618dadac" providerId="LiveId" clId="{48019F3B-10CE-4160-B3F8-05BC6DFF73B2}" dt="2020-09-18T15:23:13.905" v="45" actId="208"/>
          <ac:spMkLst>
            <pc:docMk/>
            <pc:sldMk cId="1101540397" sldId="542"/>
            <ac:spMk id="187" creationId="{382DEB3B-5959-415B-BF85-98FB5C149EC8}"/>
          </ac:spMkLst>
        </pc:spChg>
        <pc:spChg chg="mod">
          <ac:chgData name="Timo Mühlhaus" userId="1b6b3aba618dadac" providerId="LiveId" clId="{48019F3B-10CE-4160-B3F8-05BC6DFF73B2}" dt="2020-09-18T15:23:13.905" v="45" actId="208"/>
          <ac:spMkLst>
            <pc:docMk/>
            <pc:sldMk cId="1101540397" sldId="542"/>
            <ac:spMk id="188" creationId="{2887745D-E60A-430D-9F92-9C6106A88D57}"/>
          </ac:spMkLst>
        </pc:spChg>
        <pc:spChg chg="mod">
          <ac:chgData name="Timo Mühlhaus" userId="1b6b3aba618dadac" providerId="LiveId" clId="{48019F3B-10CE-4160-B3F8-05BC6DFF73B2}" dt="2020-09-18T15:23:13.905" v="45" actId="208"/>
          <ac:spMkLst>
            <pc:docMk/>
            <pc:sldMk cId="1101540397" sldId="542"/>
            <ac:spMk id="189" creationId="{B235DF9B-B81A-419A-B83F-1DF11E68C79C}"/>
          </ac:spMkLst>
        </pc:spChg>
        <pc:spChg chg="mod">
          <ac:chgData name="Timo Mühlhaus" userId="1b6b3aba618dadac" providerId="LiveId" clId="{48019F3B-10CE-4160-B3F8-05BC6DFF73B2}" dt="2020-09-18T15:23:13.905" v="45" actId="208"/>
          <ac:spMkLst>
            <pc:docMk/>
            <pc:sldMk cId="1101540397" sldId="542"/>
            <ac:spMk id="192" creationId="{10FB3A8F-6682-4EE3-A437-AFB72882093E}"/>
          </ac:spMkLst>
        </pc:spChg>
        <pc:spChg chg="mod">
          <ac:chgData name="Timo Mühlhaus" userId="1b6b3aba618dadac" providerId="LiveId" clId="{48019F3B-10CE-4160-B3F8-05BC6DFF73B2}" dt="2020-09-18T15:23:13.905" v="45" actId="208"/>
          <ac:spMkLst>
            <pc:docMk/>
            <pc:sldMk cId="1101540397" sldId="542"/>
            <ac:spMk id="193" creationId="{BC650DB7-5319-43D6-A3A2-5E4A9F0DF9B6}"/>
          </ac:spMkLst>
        </pc:spChg>
        <pc:spChg chg="mod">
          <ac:chgData name="Timo Mühlhaus" userId="1b6b3aba618dadac" providerId="LiveId" clId="{48019F3B-10CE-4160-B3F8-05BC6DFF73B2}" dt="2020-09-18T15:23:13.905" v="45" actId="208"/>
          <ac:spMkLst>
            <pc:docMk/>
            <pc:sldMk cId="1101540397" sldId="542"/>
            <ac:spMk id="194" creationId="{CB61BDC0-AA0B-4034-8413-0FE9EB917C8F}"/>
          </ac:spMkLst>
        </pc:spChg>
        <pc:spChg chg="mod">
          <ac:chgData name="Timo Mühlhaus" userId="1b6b3aba618dadac" providerId="LiveId" clId="{48019F3B-10CE-4160-B3F8-05BC6DFF73B2}" dt="2020-09-18T15:23:13.905" v="45" actId="208"/>
          <ac:spMkLst>
            <pc:docMk/>
            <pc:sldMk cId="1101540397" sldId="542"/>
            <ac:spMk id="195" creationId="{3ED55953-2E9F-4FC6-8314-284272F37265}"/>
          </ac:spMkLst>
        </pc:spChg>
        <pc:spChg chg="mod">
          <ac:chgData name="Timo Mühlhaus" userId="1b6b3aba618dadac" providerId="LiveId" clId="{48019F3B-10CE-4160-B3F8-05BC6DFF73B2}" dt="2020-09-18T15:23:13.905" v="45" actId="208"/>
          <ac:spMkLst>
            <pc:docMk/>
            <pc:sldMk cId="1101540397" sldId="542"/>
            <ac:spMk id="198" creationId="{2856BF77-3EE1-420C-B507-FFDA4A128C43}"/>
          </ac:spMkLst>
        </pc:spChg>
        <pc:spChg chg="mod">
          <ac:chgData name="Timo Mühlhaus" userId="1b6b3aba618dadac" providerId="LiveId" clId="{48019F3B-10CE-4160-B3F8-05BC6DFF73B2}" dt="2020-09-18T15:23:13.905" v="45" actId="208"/>
          <ac:spMkLst>
            <pc:docMk/>
            <pc:sldMk cId="1101540397" sldId="542"/>
            <ac:spMk id="201" creationId="{FB8F28D5-64F5-46A9-A43C-19666A1F2A02}"/>
          </ac:spMkLst>
        </pc:spChg>
        <pc:spChg chg="add del mod">
          <ac:chgData name="Timo Mühlhaus" userId="1b6b3aba618dadac" providerId="LiveId" clId="{48019F3B-10CE-4160-B3F8-05BC6DFF73B2}" dt="2020-09-18T15:23:23.746" v="47" actId="478"/>
          <ac:spMkLst>
            <pc:docMk/>
            <pc:sldMk cId="1101540397" sldId="542"/>
            <ac:spMk id="204" creationId="{7132E333-E713-439F-A594-9B74CE5B9C02}"/>
          </ac:spMkLst>
        </pc:spChg>
        <pc:spChg chg="add 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205" creationId="{EA325996-E44F-451D-944B-C980A924C127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11" creationId="{E48EEE24-51A9-43EE-B05A-714212AA0508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13" creationId="{857ABC7F-8CD5-404A-AE14-7D0F69DBF027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14" creationId="{5A34A495-9D52-46CC-9586-5792118C7CC0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15" creationId="{51C6F0E2-C0D6-4362-9399-FACA585ED9B7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17" creationId="{13840CB0-3287-4E79-99FC-0B99FD2B55A0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20" creationId="{2FB26ABD-256F-47C2-B38D-0C13C0CDB34F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23" creationId="{4FBB606F-7AC1-460B-8562-AF08D563BC11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24" creationId="{42410436-154B-4CDB-8E87-B481AA6A401C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28" creationId="{636E3E0B-C60C-4580-9799-C7EECC3DAC84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29" creationId="{F9252E32-700C-46EF-971D-117F73EEF92E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30" creationId="{998B1855-7554-46DE-8A73-7BEC40FFC7BC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34" creationId="{D96F6392-FA9E-4CE8-8B67-019A02770C7A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40" creationId="{806091C3-1F30-42AA-ACBA-8F1B7832764E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48" creationId="{6594EADA-ABC0-4DDD-80EB-0809A8594D52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49" creationId="{E4F6458E-6388-4A7A-A2D2-4BE5FD85F368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50" creationId="{FA61F352-15DB-4001-A75B-078CCBE8E1C9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54" creationId="{32045AAC-3470-447C-A0B5-D26143B84113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57" creationId="{9BFD66B3-69A0-4BC2-BF9A-3A9F27E53E55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60" creationId="{EDE0943B-D11E-4D05-80C0-8D3F69A110F2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63" creationId="{2AE87881-BC90-4A69-A68A-E9DBE8E41933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64" creationId="{64FD4CA3-D714-41C8-94B9-7582BBD89638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65" creationId="{1F42BF34-CC4E-44B0-AB72-F1EFAB6D8CA9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66" creationId="{5A5C81A1-F304-4794-88AC-6E65CA375657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67" creationId="{7F5EFC8A-C675-4F3A-BDDA-063E96CE24BC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68" creationId="{AD06D098-9170-4681-B7C0-881182FF783A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77" creationId="{D602C151-0EFA-4BB1-B6D6-629D37A955D1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78" creationId="{3A5FB277-086C-44AA-B90C-0BCD01706EE0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87" creationId="{1EA75ABA-9633-4F2C-8B48-2732F7919150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88" creationId="{DB8428C3-25ED-4702-AC91-97BC488B466F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91" creationId="{495F8667-8ADB-4BBD-AD4A-4CB75FADEFAF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292" creationId="{C62F4C2E-6903-4284-89BA-BF73DD8A9AC1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312" creationId="{474E3875-666D-4998-921E-796A1A61FEC9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313" creationId="{877F950D-D5C6-4215-918E-221BAA08B2C9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316" creationId="{A3B9B4DE-4D0F-4A9A-A529-F02363700544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319" creationId="{265D2226-AE6F-4A14-820A-CFD81958990F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322" creationId="{385B0C9D-6E8E-4DAA-9FFA-4053F9344706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323" creationId="{78380E8C-FFA0-4467-9ECC-EE8D382E94DA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324" creationId="{04D5A488-CDF5-41C8-B104-F0C40CFEDE15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327" creationId="{2AD6F462-D203-423A-9F0E-F6F810FA5C66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328" creationId="{9B1B6DE4-1CB1-49C3-A6E9-5BD889B0E2AF}"/>
          </ac:spMkLst>
        </pc:spChg>
        <pc:spChg chg="mod">
          <ac:chgData name="Timo Mühlhaus" userId="1b6b3aba618dadac" providerId="LiveId" clId="{48019F3B-10CE-4160-B3F8-05BC6DFF73B2}" dt="2020-09-18T15:25:17.540" v="76" actId="14100"/>
          <ac:spMkLst>
            <pc:docMk/>
            <pc:sldMk cId="1101540397" sldId="542"/>
            <ac:spMk id="329" creationId="{B35C1361-680A-4C6C-B3F1-84172A6F1505}"/>
          </ac:spMkLst>
        </pc:spChg>
        <pc:spChg chg="add del mod">
          <ac:chgData name="Timo Mühlhaus" userId="1b6b3aba618dadac" providerId="LiveId" clId="{48019F3B-10CE-4160-B3F8-05BC6DFF73B2}" dt="2020-09-18T15:25:19.536" v="77" actId="478"/>
          <ac:spMkLst>
            <pc:docMk/>
            <pc:sldMk cId="1101540397" sldId="542"/>
            <ac:spMk id="330" creationId="{1E7CBB78-DD43-48F9-AAE7-8A6BEEA78780}"/>
          </ac:spMkLst>
        </pc:spChg>
        <pc:spChg chg="add 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33" creationId="{EC0A9546-44E4-4082-881A-121FB560C37C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35" creationId="{8D6BA6EE-D8A7-4359-8939-B5BB94DB662B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36" creationId="{AAFE1C0C-2B42-440A-8C06-A1EDABF61FA3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37" creationId="{4FB268D5-7E43-44D5-A757-697DC712E23A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38" creationId="{EE29ABE9-5C30-459A-BFEC-549CCB7B21A4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39" creationId="{BDD07DA2-F2DE-4BE5-9520-DBD5E256C5D0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40" creationId="{83B007E1-62D7-4038-A3D1-CCF7646F958F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45" creationId="{8C91771E-121D-4F19-BC87-2FFBCB4CFF2A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46" creationId="{9CD200E6-2CC7-4448-9805-374ACBDEA70B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47" creationId="{8E4BC7BC-1B92-4682-AA4F-B0787E5F1B01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48" creationId="{1C451A2A-F9F4-4551-BDD1-388EC173153F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49" creationId="{25FF6F0F-6390-4AED-90BE-ADDE393E52AF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50" creationId="{7928185D-DE5C-4523-A404-F76B08DCB85B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51" creationId="{037ACA38-3E71-4403-96B3-773AD482754C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52" creationId="{DC47955C-F67A-4DEB-95D3-D93679EA03C4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53" creationId="{3DE48122-9AFA-4201-824F-4A060B17A2FE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54" creationId="{68408585-679E-4624-A1EE-D545C0F7B44C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55" creationId="{38AC99C9-B6C9-401E-BE8B-F58B0FA846ED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56" creationId="{2570BE1A-F14D-491E-8A2C-C1FC23869A22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60" creationId="{EC7D938A-D105-426A-B3C1-3E560AA7523E}"/>
          </ac:spMkLst>
        </pc:spChg>
        <pc:spChg chg="mod">
          <ac:chgData name="Timo Mühlhaus" userId="1b6b3aba618dadac" providerId="LiveId" clId="{48019F3B-10CE-4160-B3F8-05BC6DFF73B2}" dt="2020-09-18T15:32:11.222" v="146"/>
          <ac:spMkLst>
            <pc:docMk/>
            <pc:sldMk cId="1101540397" sldId="542"/>
            <ac:spMk id="361" creationId="{4ACB86A2-C018-450D-9DB1-79012B525A9E}"/>
          </ac:spMkLst>
        </pc:spChg>
        <pc:spChg chg="add 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62" creationId="{DA525A10-FC88-40BA-BA09-C156043974A7}"/>
          </ac:spMkLst>
        </pc:spChg>
        <pc:spChg chg="add 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63" creationId="{8E625969-62FC-48D1-930D-AA21AEDC99AF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65" creationId="{DEBFFA60-B892-41C7-9625-3591A3EE874D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72" creationId="{ED97BACA-CD87-4472-8C5E-266DD54E5BE6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73" creationId="{95DC311D-8216-489A-85E9-251299B9DFA4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74" creationId="{326C98E2-A7E2-48D3-B35E-2A7A40D2F53B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75" creationId="{985A8E61-5FA8-4CB8-A833-A1F1F75670D4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76" creationId="{3A5CF245-E90F-4B1B-B6C7-B43B88164423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78" creationId="{3345CBE1-CF56-4E71-A5C6-8D73005BC0D1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83" creationId="{8E2519A9-1EC3-49DE-AB4D-B07E2B332EFB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84" creationId="{CDBEF75E-88EC-4919-BB9E-6CB6DEFEA4CC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85" creationId="{5625A655-0847-4C3F-8E4D-39DD967FC3B6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86" creationId="{0CB370D3-F270-424E-990E-1FD797F2D7B9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87" creationId="{A1C1709C-71BA-4752-8C4E-6CCE159D7EAE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88" creationId="{5BA65DD9-1377-4448-B1EE-998515B481DF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92" creationId="{A7F4F8D4-06A2-4B0C-8B29-FBF97E9DDDCE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95" creationId="{4B4ED7E7-6025-4CCF-8469-529F17FDBC1C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398" creationId="{CB20FE14-711E-442B-8AB8-4E6957A03429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01" creationId="{6DBC0C38-0C94-4B0D-8457-5E85C1479FAE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02" creationId="{6591E231-002C-4F7D-95C7-99BCED0B4D2D}"/>
          </ac:spMkLst>
        </pc:spChg>
        <pc:spChg chg="add del">
          <ac:chgData name="Timo Mühlhaus" userId="1b6b3aba618dadac" providerId="LiveId" clId="{48019F3B-10CE-4160-B3F8-05BC6DFF73B2}" dt="2020-09-18T15:58:13.705" v="273" actId="22"/>
          <ac:spMkLst>
            <pc:docMk/>
            <pc:sldMk cId="1101540397" sldId="542"/>
            <ac:spMk id="404" creationId="{175A98CB-4FB2-4451-8BCC-E218017657E9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16" creationId="{DA01119F-989C-4155-9730-84F1CA82B6A9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17" creationId="{FA36F9D6-E789-4F51-881A-A8C4F5D11AAC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18" creationId="{D91B10FE-7D2A-4E92-942A-9C7EAADF3A21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19" creationId="{98376120-0ADD-49E2-9D03-77A442842A1E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20" creationId="{660C6141-CF5B-43F0-9A95-255288C8FF41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21" creationId="{A2E05C9F-C23D-4CCE-8E6A-33489D4A1464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22" creationId="{C34A8C5B-66CB-43DF-9D9B-F563361210AF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23" creationId="{59470A7B-1AAC-4562-AA90-9B424B9B40EC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24" creationId="{2DCD85E6-2795-465D-ADE9-ED824AC53487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25" creationId="{81D0E896-7AD4-43A6-AA05-5EEBA5273DB8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27" creationId="{5213954B-5DF7-43D9-854B-0CDB96DA279B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29" creationId="{982D6FBE-CC2F-4A3F-9D54-9BDAF6914AD1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31" creationId="{7BF5A687-50D2-4C82-982A-73175ACBC6E2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32" creationId="{9F5A42EE-E696-4BD2-9EDF-EEE5FAB7FDEA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39" creationId="{59CD486A-7C0D-4260-B2B4-2FAB9E7EAFCD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40" creationId="{B3DCF65F-D7B6-420C-9B2B-FD4C5B46CE1C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43" creationId="{FFFC6890-80D3-44E6-A1B7-4C8A853C21CE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46" creationId="{705D1A2C-3D9C-4DD2-B9D3-C1086F7E3049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49" creationId="{64544930-4F70-45B0-8BB0-168EEE65B0E9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50" creationId="{31AE8989-1994-4C63-B6C7-89566C58CAD7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51" creationId="{2861ECB4-7216-4B64-A9AA-EE0422020654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54" creationId="{FF1B2165-1590-4FF7-A467-044DAEFAF908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55" creationId="{553A61EA-54D3-46E4-B8AE-578A3E0E954A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56" creationId="{4274F40A-EABF-4859-88B1-52332B3B07F5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58" creationId="{9170E61F-3958-4997-947B-96201045A560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59" creationId="{CCFBE12F-F01A-4943-8CFB-311344B58976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66" creationId="{4BA5A550-F727-49DA-B0D8-9159453575E9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67" creationId="{98A03071-D8EC-471E-8831-ADF14850392B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70" creationId="{09B722E7-B759-4CDC-9EE5-B81E099A5137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73" creationId="{6C01CB98-1904-4519-AD3D-F6F9AEDB1D87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76" creationId="{A1629855-ECC8-4F3A-84DE-65023E831F04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77" creationId="{9F369A43-8251-4574-B89E-399A485B9ED0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78" creationId="{866B719D-9EC7-4BC5-84AA-5A1EF994D2DD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81" creationId="{AC45A874-7ED1-4B78-8FD2-A675D98F4B76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82" creationId="{B0CD1C52-134A-4ACC-91D4-961873E0E96F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83" creationId="{D17FC372-5995-4D17-B23B-D594462BACB5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85" creationId="{8CB6637E-03AB-4CAB-AF1B-13F2DA0330E9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86" creationId="{80181427-8F53-4901-BA3C-64C7AAB1A3F8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93" creationId="{CA0677E8-CF21-4D75-9C69-AE8605DF37B4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94" creationId="{D92AA0C3-60EC-4BAE-BF57-00918FE91E2C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497" creationId="{770BC6CB-AF36-4128-AC8D-40355FF2F774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500" creationId="{6304E5B5-89F7-468C-97A1-6D8F06F4A58C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503" creationId="{32EDA08F-758C-46C4-B0AD-71F20A5F4B2B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504" creationId="{97378021-A7CA-48BC-9E94-16ADB8D209C2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505" creationId="{47D00466-404C-49C1-BE8C-6CA2A998B54A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508" creationId="{08337039-377E-4C01-BB7C-D99BFCD7DE38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509" creationId="{BB485174-659F-4845-B5F4-20D275493B30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510" creationId="{4C972340-25C9-483C-B58A-A2CF26327D7B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13" creationId="{4DF2A5E4-0DDC-4676-80DA-CF160AC21D92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14" creationId="{BE06475B-78B8-43F6-AA86-10ABB85FE5D2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19" creationId="{27271354-C52B-419E-9B65-C7935EEB1497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26" creationId="{FA59E7D6-7CF7-40FB-B3C8-01FC091A13F9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27" creationId="{83573E41-8E31-4D74-8277-2CE25AF98CAF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29" creationId="{7C8E9D07-CD90-4998-9A6D-21891862EEAE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37" creationId="{51BB146D-55BB-4B4C-B320-620C6A678279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38" creationId="{0C79BEAD-0F81-4982-B21F-523AA04662A4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39" creationId="{E15601A4-F5D0-4543-89A6-57A211BFACE9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40" creationId="{5BB5D47A-6FE6-4B1C-B532-3359371A673E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45" creationId="{20976B02-3B67-4E9C-9EE1-BC6F606B4649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48" creationId="{F6FD4002-B62C-42AA-9BB3-9CB86EF750A7}"/>
          </ac:spMkLst>
        </pc:spChg>
        <pc:spChg chg="mod">
          <ac:chgData name="Timo Mühlhaus" userId="1b6b3aba618dadac" providerId="LiveId" clId="{48019F3B-10CE-4160-B3F8-05BC6DFF73B2}" dt="2020-09-19T08:42:58.762" v="646" actId="1076"/>
          <ac:spMkLst>
            <pc:docMk/>
            <pc:sldMk cId="1101540397" sldId="542"/>
            <ac:spMk id="551" creationId="{C533088D-9959-49B2-A7F1-0BE62ED98068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56" creationId="{909CFB58-1B91-48BA-8211-AE87FFF55657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57" creationId="{42AD98EB-E38C-4591-AE31-45005DC99406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62" creationId="{615C54DC-FDCB-4B2E-BBA5-770B0104714B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69" creationId="{64785D0E-190C-4320-A3FA-0D9B2F009990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70" creationId="{09621429-5685-46D1-8A37-77558B7CB1CF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72" creationId="{2854DB52-342B-472A-8B3D-77385AD5F023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80" creationId="{4E3EB06C-2676-4FCA-A8A3-EA5ABBB2DFD1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81" creationId="{C021624E-D353-473E-B621-ED0BBFE459D3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82" creationId="{A3837AC0-76F4-4873-85C4-D1A7C0633001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83" creationId="{F3B08E7C-E60A-4B15-9B69-FC005CCCF5BD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88" creationId="{888AF3EC-AB41-4B87-B692-54083BEE4D39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91" creationId="{CA9D8ADB-6845-45BA-8564-8EAC6428465B}"/>
          </ac:spMkLst>
        </pc:spChg>
        <pc:spChg chg="mod">
          <ac:chgData name="Timo Mühlhaus" userId="1b6b3aba618dadac" providerId="LiveId" clId="{48019F3B-10CE-4160-B3F8-05BC6DFF73B2}" dt="2020-09-18T16:02:57.688" v="307"/>
          <ac:spMkLst>
            <pc:docMk/>
            <pc:sldMk cId="1101540397" sldId="542"/>
            <ac:spMk id="594" creationId="{718ACFE9-7BFA-47DD-8E98-0EF846362C2A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599" creationId="{0D03E3BB-456B-4F18-8844-DDE9673601E9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00" creationId="{31D6CFA6-A04A-4342-9CBE-A180EC918A89}"/>
          </ac:spMkLst>
        </pc:spChg>
        <pc:spChg chg="mod">
          <ac:chgData name="Timo Mühlhaus" userId="1b6b3aba618dadac" providerId="LiveId" clId="{48019F3B-10CE-4160-B3F8-05BC6DFF73B2}" dt="2020-09-19T08:40:00.676" v="630" actId="1035"/>
          <ac:spMkLst>
            <pc:docMk/>
            <pc:sldMk cId="1101540397" sldId="542"/>
            <ac:spMk id="603" creationId="{3FD38BA0-777B-4925-AF5C-A0EDACC13E71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06" creationId="{BFF6545B-A41C-4A36-AE94-03AC87DD1E72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10" creationId="{4A6053C8-DEFE-453E-8808-4C0747E83639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12" creationId="{BF1970D1-011D-4573-98B1-CA822CAD69D0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13" creationId="{FEC220DC-B603-4DD2-A8A2-AF27DA240816}"/>
          </ac:spMkLst>
        </pc:spChg>
        <pc:spChg chg="mod">
          <ac:chgData name="Timo Mühlhaus" userId="1b6b3aba618dadac" providerId="LiveId" clId="{48019F3B-10CE-4160-B3F8-05BC6DFF73B2}" dt="2020-09-19T08:39:46.500" v="615" actId="1076"/>
          <ac:spMkLst>
            <pc:docMk/>
            <pc:sldMk cId="1101540397" sldId="542"/>
            <ac:spMk id="614" creationId="{7FDCBA58-2814-404A-90F7-7653755F30D1}"/>
          </ac:spMkLst>
        </pc:spChg>
        <pc:spChg chg="mod">
          <ac:chgData name="Timo Mühlhaus" userId="1b6b3aba618dadac" providerId="LiveId" clId="{48019F3B-10CE-4160-B3F8-05BC6DFF73B2}" dt="2020-09-19T08:39:46.500" v="615" actId="1076"/>
          <ac:spMkLst>
            <pc:docMk/>
            <pc:sldMk cId="1101540397" sldId="542"/>
            <ac:spMk id="615" creationId="{CE03126C-F698-4853-98C2-58B79607473D}"/>
          </ac:spMkLst>
        </pc:spChg>
        <pc:spChg chg="mod">
          <ac:chgData name="Timo Mühlhaus" userId="1b6b3aba618dadac" providerId="LiveId" clId="{48019F3B-10CE-4160-B3F8-05BC6DFF73B2}" dt="2020-09-19T08:39:07.373" v="596" actId="14100"/>
          <ac:spMkLst>
            <pc:docMk/>
            <pc:sldMk cId="1101540397" sldId="542"/>
            <ac:spMk id="616" creationId="{E75BFF2A-4958-4124-BB41-4DD23588E213}"/>
          </ac:spMkLst>
        </pc:spChg>
        <pc:spChg chg="mod">
          <ac:chgData name="Timo Mühlhaus" userId="1b6b3aba618dadac" providerId="LiveId" clId="{48019F3B-10CE-4160-B3F8-05BC6DFF73B2}" dt="2020-09-19T08:39:04.830" v="595" actId="14100"/>
          <ac:spMkLst>
            <pc:docMk/>
            <pc:sldMk cId="1101540397" sldId="542"/>
            <ac:spMk id="617" creationId="{09F93741-4437-4BF9-AB1D-C1058F2D9845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18" creationId="{19BFA0C1-9156-49A6-BCC4-1E5AD9360341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20" creationId="{02685D48-43C9-446D-B393-D4515B5EBABA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21" creationId="{C46E8A64-05E7-4BA4-B1DC-76AFFD434522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22" creationId="{D4318333-95B8-4895-A2DA-DEE1A8866927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26" creationId="{F3B418F2-4A05-4C19-B47F-8E61C11A53D9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29" creationId="{DE7E23B9-E6A3-41F1-8CB2-3487CB9B1751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34" creationId="{A9EF09E4-76D8-43CD-A6C5-FE97834D7216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35" creationId="{8C98E068-454C-47D9-8EEC-29183EE6058F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36" creationId="{B395319C-C1E8-4DB4-B480-0ECA48F09529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37" creationId="{256A694F-28D7-4C0E-85DB-EDF4DBB09BCD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38" creationId="{990E8250-5AAA-4EC5-9DC8-089C2A027778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39" creationId="{790E07FE-6C27-435D-A2EE-0988CA51AAF0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40" creationId="{356BE932-895C-4098-B700-08A95632504E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41" creationId="{5FA53761-1FD6-40C2-941C-F33D6E9869AC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42" creationId="{E6B91E3C-70F2-4DC9-BD03-F26C07772E99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43" creationId="{EAF5F7FC-A940-46D5-BA20-AE48D7AC2581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44" creationId="{0AE576FB-A468-458B-9734-CB0E06EBA39E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45" creationId="{DA2AD4D4-5571-4B83-ACDC-12F3675DC436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46" creationId="{20A38675-7446-4BB0-BF4A-7305336138FD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47" creationId="{120AC5DC-A19C-432D-B56F-79114BADEDD9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48" creationId="{09E90CCF-8B64-41CD-81EE-63DD1E3EF004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49" creationId="{E39C060E-8E03-40C0-A2C4-C0B303DE00DE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50" creationId="{1574426F-4031-4C13-8411-0932374C351C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54" creationId="{AACE0EBE-EA30-4CE4-B339-43DFD9B89F56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55" creationId="{0261E6F7-B047-42A8-9E0C-D5478C1BF132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56" creationId="{405EFF95-DE00-4371-A75F-9D4984ADDBC6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57" creationId="{182B1959-D3C4-4901-9269-E81E97CDD527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58" creationId="{0014904E-DC3B-4049-9437-A321FD0292A4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59" creationId="{556A66B4-5907-4C0E-96DD-53DDE7CBA971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60" creationId="{F72D1FBC-E19D-48D0-86A8-AED20D9BD0DA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61" creationId="{E6022460-CE3F-465A-A175-85F0A3376021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62" creationId="{2B5DACC7-06E9-41B5-B347-04CDD572C6F0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63" creationId="{C41C9B20-D6B1-40EC-AEA3-93EC8D3F6DAD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64" creationId="{EC00B476-E42C-419D-954B-5033F62481C4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65" creationId="{8EA4E596-F7C6-4732-8D22-83FE33DE22E4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66" creationId="{7DDB3F6C-FD2B-40A0-85A3-460F02D75DF5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67" creationId="{53075BDE-C577-4272-A1CB-71F52D483299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70" creationId="{2A269B2B-4191-4130-812C-6E9CBAD52B5D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71" creationId="{25BC1DCB-6B57-4791-A695-E76615072AB4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72" creationId="{3AFE8508-FB9A-418C-A82D-40299C8E0F03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73" creationId="{C8CB1B2B-0B6F-4060-8D60-76B9C22075F0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74" creationId="{BA7AFC21-414E-4E86-9FBC-E748D4E02A95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75" creationId="{3405EE02-1E6F-4078-9A60-F886BC77FD23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76" creationId="{AF1F89FC-4369-4382-8911-8FA89FFB7972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77" creationId="{9562B0C5-F6AE-4889-B05C-37FE310F06FC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78" creationId="{4FB39B50-0AB9-4155-A22E-A26C30563CB8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79" creationId="{1C745E83-1905-48D7-8CA9-933D021332AB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80" creationId="{B675D9C5-DDA9-428E-9D6F-9A9B6A9FF962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81" creationId="{AD992F6C-7422-4B81-8AF8-6DD84B85FE82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82" creationId="{E17B74B7-0FA6-4545-9E0F-1CBEC191F0F6}"/>
          </ac:spMkLst>
        </pc:spChg>
        <pc:spChg chg="mod">
          <ac:chgData name="Timo Mühlhaus" userId="1b6b3aba618dadac" providerId="LiveId" clId="{48019F3B-10CE-4160-B3F8-05BC6DFF73B2}" dt="2020-09-19T08:38:51.014" v="593" actId="404"/>
          <ac:spMkLst>
            <pc:docMk/>
            <pc:sldMk cId="1101540397" sldId="542"/>
            <ac:spMk id="683" creationId="{622C57F6-E899-4109-8FBE-05858C9AEA25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687" creationId="{B32F181C-3923-4603-9166-1742347709A7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688" creationId="{DBCD0EFA-C957-441E-A9B2-9054BCEC046C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691" creationId="{DDA0598B-C09D-49A2-A437-48F65A964E84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694" creationId="{78A6BE97-0B6F-419A-9296-3EE16BA9019D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695" creationId="{034E3DB7-B8E7-4824-AFB5-280DDBE97ABF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696" creationId="{E417C31B-DC49-4FE2-9C50-253AB10C3DF5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698" creationId="{8D851101-3CB3-4A4A-8832-999865945718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00" creationId="{E54A0044-4574-4972-A8D4-3C3E05E33D5D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02" creationId="{0D406B41-12B0-4991-B1AC-D3030FE1690C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03" creationId="{9DB5D924-4A15-4DE2-8FA3-91EA84028E2E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10" creationId="{90267251-FCBE-4A48-AC50-0E5EAF63F01A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11" creationId="{758EAEC4-05BE-45E5-8143-58CDA9209842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14" creationId="{1402E7C6-063C-44BD-A590-2BF7F3D52CE5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17" creationId="{6EDC2EDE-0B21-4E79-928C-65E6C1008C4A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20" creationId="{AC9BDA92-F835-4504-B98D-90B7FF0A9FE9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21" creationId="{F9C7A353-1CA8-425C-8679-C975ADB1EB2B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22" creationId="{827BF967-AFA1-4680-987D-4883423EC4D6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25" creationId="{5B09EA9D-6299-4830-ACA4-86B4816ED80E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26" creationId="{261AC94B-C0A5-438C-B005-0D6F79D6DE6D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27" creationId="{12123BE8-2778-48F4-B49D-B7F1C6A81472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33" creationId="{A4198AC9-FCB9-4ED0-AE9B-305629E05200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35" creationId="{1F2476B1-1F32-4EC1-A030-5F7355D044A8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36" creationId="{A0923950-6806-4808-9474-35E27256AD08}"/>
          </ac:spMkLst>
        </pc:spChg>
        <pc:spChg chg="mod">
          <ac:chgData name="Timo Mühlhaus" userId="1b6b3aba618dadac" providerId="LiveId" clId="{48019F3B-10CE-4160-B3F8-05BC6DFF73B2}" dt="2020-09-19T11:18:41.515" v="1468" actId="1076"/>
          <ac:spMkLst>
            <pc:docMk/>
            <pc:sldMk cId="1101540397" sldId="542"/>
            <ac:spMk id="737" creationId="{DBFC7D13-DE62-45A7-850D-58EFB3F41370}"/>
          </ac:spMkLst>
        </pc:spChg>
        <pc:spChg chg="add del mod">
          <ac:chgData name="Timo Mühlhaus" userId="1b6b3aba618dadac" providerId="LiveId" clId="{48019F3B-10CE-4160-B3F8-05BC6DFF73B2}" dt="2020-09-19T09:21:02.637" v="855" actId="478"/>
          <ac:spMkLst>
            <pc:docMk/>
            <pc:sldMk cId="1101540397" sldId="542"/>
            <ac:spMk id="738" creationId="{496678E7-68F2-418C-B98E-C1B8F08AEAA9}"/>
          </ac:spMkLst>
        </pc:spChg>
        <pc:spChg chg="add mod ord">
          <ac:chgData name="Timo Mühlhaus" userId="1b6b3aba618dadac" providerId="LiveId" clId="{48019F3B-10CE-4160-B3F8-05BC6DFF73B2}" dt="2020-09-19T09:20:40.745" v="851"/>
          <ac:spMkLst>
            <pc:docMk/>
            <pc:sldMk cId="1101540397" sldId="542"/>
            <ac:spMk id="739" creationId="{F48A0163-888E-4BBF-9010-6C80CD23FAD2}"/>
          </ac:spMkLst>
        </pc:spChg>
        <pc:spChg chg="add mod ord">
          <ac:chgData name="Timo Mühlhaus" userId="1b6b3aba618dadac" providerId="LiveId" clId="{48019F3B-10CE-4160-B3F8-05BC6DFF73B2}" dt="2020-09-19T09:20:57.945" v="854" actId="167"/>
          <ac:spMkLst>
            <pc:docMk/>
            <pc:sldMk cId="1101540397" sldId="542"/>
            <ac:spMk id="740" creationId="{62F15574-4C8D-48CC-915D-E6774C07B4C3}"/>
          </ac:spMkLst>
        </pc:spChg>
        <pc:spChg chg="add del mod ord">
          <ac:chgData name="Timo Mühlhaus" userId="1b6b3aba618dadac" providerId="LiveId" clId="{48019F3B-10CE-4160-B3F8-05BC6DFF73B2}" dt="2020-09-19T11:18:44.573" v="1471" actId="478"/>
          <ac:spMkLst>
            <pc:docMk/>
            <pc:sldMk cId="1101540397" sldId="542"/>
            <ac:spMk id="741" creationId="{15393554-5EA5-4BEC-B13F-7C0AF101D08A}"/>
          </ac:spMkLst>
        </pc:spChg>
        <pc:grpChg chg="add 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10" creationId="{F58864E0-99C9-4E10-96DC-6D2C5CC32499}"/>
          </ac:grpSpMkLst>
        </pc:grpChg>
        <pc:grpChg chg="add 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11" creationId="{F3D48DB2-D9A4-4BEA-8954-DF27BB717786}"/>
          </ac:grpSpMkLst>
        </pc:grpChg>
        <pc:grpChg chg="mod">
          <ac:chgData name="Timo Mühlhaus" userId="1b6b3aba618dadac" providerId="LiveId" clId="{48019F3B-10CE-4160-B3F8-05BC6DFF73B2}" dt="2020-09-18T15:42:17.521" v="246" actId="1076"/>
          <ac:grpSpMkLst>
            <pc:docMk/>
            <pc:sldMk cId="1101540397" sldId="542"/>
            <ac:grpSpMk id="38" creationId="{1BDD9B0B-4B55-4353-A924-E8BFCFF8CDE1}"/>
          </ac:grpSpMkLst>
        </pc:grpChg>
        <pc:grpChg chg="mod">
          <ac:chgData name="Timo Mühlhaus" userId="1b6b3aba618dadac" providerId="LiveId" clId="{48019F3B-10CE-4160-B3F8-05BC6DFF73B2}" dt="2020-09-18T15:35:29.670" v="166" actId="1076"/>
          <ac:grpSpMkLst>
            <pc:docMk/>
            <pc:sldMk cId="1101540397" sldId="542"/>
            <ac:grpSpMk id="72" creationId="{06355BD0-415D-41AF-9FB8-F576DFC23BAB}"/>
          </ac:grpSpMkLst>
        </pc:grpChg>
        <pc:grpChg chg="del">
          <ac:chgData name="Timo Mühlhaus" userId="1b6b3aba618dadac" providerId="LiveId" clId="{48019F3B-10CE-4160-B3F8-05BC6DFF73B2}" dt="2020-09-18T15:01:13.338" v="0" actId="478"/>
          <ac:grpSpMkLst>
            <pc:docMk/>
            <pc:sldMk cId="1101540397" sldId="542"/>
            <ac:grpSpMk id="77" creationId="{549B5709-877B-40C6-938C-444FCE0D229C}"/>
          </ac:grpSpMkLst>
        </pc:grpChg>
        <pc:grpChg chg="add del mod">
          <ac:chgData name="Timo Mühlhaus" userId="1b6b3aba618dadac" providerId="LiveId" clId="{48019F3B-10CE-4160-B3F8-05BC6DFF73B2}" dt="2020-09-19T08:38:44.479" v="586" actId="478"/>
          <ac:grpSpMkLst>
            <pc:docMk/>
            <pc:sldMk cId="1101540397" sldId="542"/>
            <ac:grpSpMk id="125" creationId="{24F54BFF-1FBA-4DFF-A3E5-5F7DE1A0C3DA}"/>
          </ac:grpSpMkLst>
        </pc:grpChg>
        <pc:grpChg chg="mod topLvl">
          <ac:chgData name="Timo Mühlhaus" userId="1b6b3aba618dadac" providerId="LiveId" clId="{48019F3B-10CE-4160-B3F8-05BC6DFF73B2}" dt="2020-09-18T15:06:41.152" v="26" actId="165"/>
          <ac:grpSpMkLst>
            <pc:docMk/>
            <pc:sldMk cId="1101540397" sldId="542"/>
            <ac:grpSpMk id="151" creationId="{65D51642-EE99-49C1-A7BC-09510CE81949}"/>
          </ac:grpSpMkLst>
        </pc:grpChg>
        <pc:grpChg chg="mod topLvl">
          <ac:chgData name="Timo Mühlhaus" userId="1b6b3aba618dadac" providerId="LiveId" clId="{48019F3B-10CE-4160-B3F8-05BC6DFF73B2}" dt="2020-09-18T15:06:41.152" v="26" actId="165"/>
          <ac:grpSpMkLst>
            <pc:docMk/>
            <pc:sldMk cId="1101540397" sldId="542"/>
            <ac:grpSpMk id="152" creationId="{EF1F4438-B627-473D-8CB0-EEB79A10EFED}"/>
          </ac:grpSpMkLst>
        </pc:grpChg>
        <pc:grpChg chg="mod topLvl">
          <ac:chgData name="Timo Mühlhaus" userId="1b6b3aba618dadac" providerId="LiveId" clId="{48019F3B-10CE-4160-B3F8-05BC6DFF73B2}" dt="2020-09-18T15:06:41.152" v="26" actId="165"/>
          <ac:grpSpMkLst>
            <pc:docMk/>
            <pc:sldMk cId="1101540397" sldId="542"/>
            <ac:grpSpMk id="153" creationId="{9892142C-6A5A-4DD9-AF1B-52261434CF53}"/>
          </ac:grpSpMkLst>
        </pc:grpChg>
        <pc:grpChg chg="mod topLvl">
          <ac:chgData name="Timo Mühlhaus" userId="1b6b3aba618dadac" providerId="LiveId" clId="{48019F3B-10CE-4160-B3F8-05BC6DFF73B2}" dt="2020-09-18T15:06:41.152" v="26" actId="165"/>
          <ac:grpSpMkLst>
            <pc:docMk/>
            <pc:sldMk cId="1101540397" sldId="542"/>
            <ac:grpSpMk id="154" creationId="{CBF0EE9E-9134-4237-9B21-9210FE6DDBC8}"/>
          </ac:grpSpMkLst>
        </pc:grpChg>
        <pc:grpChg chg="add del mod">
          <ac:chgData name="Timo Mühlhaus" userId="1b6b3aba618dadac" providerId="LiveId" clId="{48019F3B-10CE-4160-B3F8-05BC6DFF73B2}" dt="2020-09-18T15:22:54.342" v="42" actId="165"/>
          <ac:grpSpMkLst>
            <pc:docMk/>
            <pc:sldMk cId="1101540397" sldId="542"/>
            <ac:grpSpMk id="173" creationId="{B7A2B557-D78E-4A61-AEE7-74529F08A150}"/>
          </ac:grpSpMkLst>
        </pc:grpChg>
        <pc:grpChg chg="del mod topLvl">
          <ac:chgData name="Timo Mühlhaus" userId="1b6b3aba618dadac" providerId="LiveId" clId="{48019F3B-10CE-4160-B3F8-05BC6DFF73B2}" dt="2020-09-18T15:25:38.314" v="78" actId="478"/>
          <ac:grpSpMkLst>
            <pc:docMk/>
            <pc:sldMk cId="1101540397" sldId="542"/>
            <ac:grpSpMk id="175" creationId="{51C8A57C-B6A1-4069-BC8A-4A87DEAFF66A}"/>
          </ac:grpSpMkLst>
        </pc:grpChg>
        <pc:grpChg chg="del mod topLvl">
          <ac:chgData name="Timo Mühlhaus" userId="1b6b3aba618dadac" providerId="LiveId" clId="{48019F3B-10CE-4160-B3F8-05BC6DFF73B2}" dt="2020-09-18T15:23:23.746" v="47" actId="478"/>
          <ac:grpSpMkLst>
            <pc:docMk/>
            <pc:sldMk cId="1101540397" sldId="542"/>
            <ac:grpSpMk id="176" creationId="{0225D02B-9D3F-424E-9DF3-5F13763CF9BB}"/>
          </ac:grpSpMkLst>
        </pc:grpChg>
        <pc:grpChg chg="mod">
          <ac:chgData name="Timo Mühlhaus" userId="1b6b3aba618dadac" providerId="LiveId" clId="{48019F3B-10CE-4160-B3F8-05BC6DFF73B2}" dt="2020-09-18T15:22:54.342" v="42" actId="165"/>
          <ac:grpSpMkLst>
            <pc:docMk/>
            <pc:sldMk cId="1101540397" sldId="542"/>
            <ac:grpSpMk id="180" creationId="{6D01D968-5DF7-43E9-8B83-4CA15AF918C0}"/>
          </ac:grpSpMkLst>
        </pc:grpChg>
        <pc:grpChg chg="mod">
          <ac:chgData name="Timo Mühlhaus" userId="1b6b3aba618dadac" providerId="LiveId" clId="{48019F3B-10CE-4160-B3F8-05BC6DFF73B2}" dt="2020-09-18T15:22:54.342" v="42" actId="165"/>
          <ac:grpSpMkLst>
            <pc:docMk/>
            <pc:sldMk cId="1101540397" sldId="542"/>
            <ac:grpSpMk id="181" creationId="{F65C0F4A-A26E-4515-8C2A-3BE537BBDC7D}"/>
          </ac:grpSpMkLst>
        </pc:grpChg>
        <pc:grpChg chg="mod">
          <ac:chgData name="Timo Mühlhaus" userId="1b6b3aba618dadac" providerId="LiveId" clId="{48019F3B-10CE-4160-B3F8-05BC6DFF73B2}" dt="2020-09-18T15:22:54.342" v="42" actId="165"/>
          <ac:grpSpMkLst>
            <pc:docMk/>
            <pc:sldMk cId="1101540397" sldId="542"/>
            <ac:grpSpMk id="182" creationId="{91CE0D0A-0C32-40A0-9BE0-8D6444A12392}"/>
          </ac:grpSpMkLst>
        </pc:grpChg>
        <pc:grpChg chg="mod">
          <ac:chgData name="Timo Mühlhaus" userId="1b6b3aba618dadac" providerId="LiveId" clId="{48019F3B-10CE-4160-B3F8-05BC6DFF73B2}" dt="2020-09-18T15:22:54.342" v="42" actId="165"/>
          <ac:grpSpMkLst>
            <pc:docMk/>
            <pc:sldMk cId="1101540397" sldId="542"/>
            <ac:grpSpMk id="183" creationId="{E961E75F-97A3-4DBF-938C-E5401F4FE291}"/>
          </ac:grpSpMkLst>
        </pc:grpChg>
        <pc:grpChg chg="mod">
          <ac:chgData name="Timo Mühlhaus" userId="1b6b3aba618dadac" providerId="LiveId" clId="{48019F3B-10CE-4160-B3F8-05BC6DFF73B2}" dt="2020-09-18T15:22:54.342" v="42" actId="165"/>
          <ac:grpSpMkLst>
            <pc:docMk/>
            <pc:sldMk cId="1101540397" sldId="542"/>
            <ac:grpSpMk id="184" creationId="{06DC3698-48BB-4C13-97D1-84E7337A247A}"/>
          </ac:grpSpMkLst>
        </pc:grpChg>
        <pc:grpChg chg="mod">
          <ac:chgData name="Timo Mühlhaus" userId="1b6b3aba618dadac" providerId="LiveId" clId="{48019F3B-10CE-4160-B3F8-05BC6DFF73B2}" dt="2020-09-18T15:22:54.342" v="42" actId="165"/>
          <ac:grpSpMkLst>
            <pc:docMk/>
            <pc:sldMk cId="1101540397" sldId="542"/>
            <ac:grpSpMk id="185" creationId="{76A34BB6-35DD-4E98-A956-74AADF86B532}"/>
          </ac:grpSpMkLst>
        </pc:grpChg>
        <pc:grpChg chg="add del mod">
          <ac:chgData name="Timo Mühlhaus" userId="1b6b3aba618dadac" providerId="LiveId" clId="{48019F3B-10CE-4160-B3F8-05BC6DFF73B2}" dt="2020-09-18T15:25:19.536" v="77" actId="478"/>
          <ac:grpSpMkLst>
            <pc:docMk/>
            <pc:sldMk cId="1101540397" sldId="542"/>
            <ac:grpSpMk id="206" creationId="{E19171D1-3F0B-465D-A129-F4C608A8A1D3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09" creationId="{E1018889-9A99-45EB-B0DD-BD8631DABDC0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16" creationId="{B7F0E8E2-7A78-4923-849B-584D757E2E32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25" creationId="{9B812353-5F2E-442A-B275-FA7E0BE86C93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26" creationId="{71FA26F7-357B-49BF-8D16-1B6C40BD9891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27" creationId="{1D769B86-E281-4115-80B6-9810599F432E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32" creationId="{599A4C65-3B51-498E-85BB-7B1431A44818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33" creationId="{F9098A9F-CC39-4862-A33F-2E6E19BB733C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37" creationId="{D2577548-1F58-4BD6-8B77-9CE95664D1AF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38" creationId="{7EAAFF64-80FE-44D9-98FB-B8EECFADF40B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42" creationId="{FDC0DA52-5E2B-43DD-B776-EFCEE48F150A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44" creationId="{69483C6F-8C64-4C01-8610-F7A5D3BF0EC5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51" creationId="{54F566F3-BF55-4424-9403-F44D6CE94D7E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52" creationId="{75A32FC3-4C1B-4F9E-A02A-6ADDAB0B018E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53" creationId="{0808593E-8A7B-44AB-AC87-539499AF3C9D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76" creationId="{6281123A-A9AF-4CF4-9E27-3A2301595413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86" creationId="{C0F03BFD-C986-4F0F-8F20-217F4CE37D86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290" creationId="{F56B4C41-DADA-45FD-AF61-42D92AC28814}"/>
          </ac:grpSpMkLst>
        </pc:grpChg>
        <pc:grpChg chg="add del mod">
          <ac:chgData name="Timo Mühlhaus" userId="1b6b3aba618dadac" providerId="LiveId" clId="{48019F3B-10CE-4160-B3F8-05BC6DFF73B2}" dt="2020-09-18T15:25:19.536" v="77" actId="478"/>
          <ac:grpSpMkLst>
            <pc:docMk/>
            <pc:sldMk cId="1101540397" sldId="542"/>
            <ac:grpSpMk id="305" creationId="{94CEABCD-79F6-42C9-864F-20F0F8EDAEC9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306" creationId="{FBD280D9-E4E4-4FBE-B93E-A55ABF642182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307" creationId="{F2C4092C-BADD-4615-8124-F4A8B1D61BA5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308" creationId="{FA38A3F0-182E-4ACD-B72C-F36DD69D2658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309" creationId="{B1C1EF22-3524-4D95-B231-9FEABBD74E0C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310" creationId="{FA32B91B-9210-4FDE-AB37-1B8D3265B0F5}"/>
          </ac:grpSpMkLst>
        </pc:grpChg>
        <pc:grpChg chg="mod">
          <ac:chgData name="Timo Mühlhaus" userId="1b6b3aba618dadac" providerId="LiveId" clId="{48019F3B-10CE-4160-B3F8-05BC6DFF73B2}" dt="2020-09-18T15:25:17.540" v="76" actId="14100"/>
          <ac:grpSpMkLst>
            <pc:docMk/>
            <pc:sldMk cId="1101540397" sldId="542"/>
            <ac:grpSpMk id="311" creationId="{A550755D-B9E8-4290-B944-5FB85CD6251F}"/>
          </ac:grpSpMkLst>
        </pc:grpChg>
        <pc:grpChg chg="add del mod">
          <ac:chgData name="Timo Mühlhaus" userId="1b6b3aba618dadac" providerId="LiveId" clId="{48019F3B-10CE-4160-B3F8-05BC6DFF73B2}" dt="2020-09-18T15:58:04.329" v="271" actId="478"/>
          <ac:grpSpMkLst>
            <pc:docMk/>
            <pc:sldMk cId="1101540397" sldId="542"/>
            <ac:grpSpMk id="334" creationId="{284947B6-BF3F-48E1-B0F0-3C17F8669E48}"/>
          </ac:grpSpMkLst>
        </pc:grpChg>
        <pc:grpChg chg="mod">
          <ac:chgData name="Timo Mühlhaus" userId="1b6b3aba618dadac" providerId="LiveId" clId="{48019F3B-10CE-4160-B3F8-05BC6DFF73B2}" dt="2020-09-18T15:32:11.222" v="146"/>
          <ac:grpSpMkLst>
            <pc:docMk/>
            <pc:sldMk cId="1101540397" sldId="542"/>
            <ac:grpSpMk id="341" creationId="{8F84F28C-7ABB-4CAE-AB42-247AB591BC4B}"/>
          </ac:grpSpMkLst>
        </pc:grpChg>
        <pc:grpChg chg="mod">
          <ac:chgData name="Timo Mühlhaus" userId="1b6b3aba618dadac" providerId="LiveId" clId="{48019F3B-10CE-4160-B3F8-05BC6DFF73B2}" dt="2020-09-18T15:32:11.222" v="146"/>
          <ac:grpSpMkLst>
            <pc:docMk/>
            <pc:sldMk cId="1101540397" sldId="542"/>
            <ac:grpSpMk id="342" creationId="{F18AC897-488F-4AC6-9E2D-BBDA7D2D8E55}"/>
          </ac:grpSpMkLst>
        </pc:grpChg>
        <pc:grpChg chg="mod">
          <ac:chgData name="Timo Mühlhaus" userId="1b6b3aba618dadac" providerId="LiveId" clId="{48019F3B-10CE-4160-B3F8-05BC6DFF73B2}" dt="2020-09-18T15:32:11.222" v="146"/>
          <ac:grpSpMkLst>
            <pc:docMk/>
            <pc:sldMk cId="1101540397" sldId="542"/>
            <ac:grpSpMk id="343" creationId="{CE9877FC-FBB0-4CF0-AE65-77A8301E24E6}"/>
          </ac:grpSpMkLst>
        </pc:grpChg>
        <pc:grpChg chg="mod">
          <ac:chgData name="Timo Mühlhaus" userId="1b6b3aba618dadac" providerId="LiveId" clId="{48019F3B-10CE-4160-B3F8-05BC6DFF73B2}" dt="2020-09-18T15:32:11.222" v="146"/>
          <ac:grpSpMkLst>
            <pc:docMk/>
            <pc:sldMk cId="1101540397" sldId="542"/>
            <ac:grpSpMk id="344" creationId="{51EBD8D2-3964-4D89-8953-A1C0E080905C}"/>
          </ac:grpSpMkLst>
        </pc:grpChg>
        <pc:grpChg chg="add 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364" creationId="{4BBE2C25-51CF-41CB-9D91-B1C68076A090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366" creationId="{C2D3D559-4A09-4813-B656-438901DD0E4F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367" creationId="{FE55D4DF-3054-48C3-B10B-1C67A325CF14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368" creationId="{62469775-A7F3-4337-8A2A-9944971452AA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370" creationId="{036865A5-5526-40D5-8C77-3CFD0F8A786F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371" creationId="{94266757-C24B-4F82-84DE-B8251CCF6335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379" creationId="{BF583665-A829-4218-B480-F1D0733454A2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391" creationId="{AF26232F-B8C7-4A12-9ED8-D3246B46D703}"/>
          </ac:grpSpMkLst>
        </pc:grpChg>
        <pc:grpChg chg="add 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05" creationId="{55D7A24F-7822-4710-92D0-C57112F9C5E0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06" creationId="{98696D54-BE61-45DA-B26D-EF083F801CC4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07" creationId="{E595C0D5-E19F-4040-A135-D4C9ADE2CDDC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08" creationId="{05CA1CBC-BD9A-4DF9-8043-9D9E27F07224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09" creationId="{A666F620-23C8-4326-9F6D-09DE4D736D6D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10" creationId="{4ABAAEB0-DB37-4B43-B9EB-8C9F34758606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30" creationId="{072A5A63-E549-447D-B79F-E0820D09AC02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33" creationId="{FC0A492B-953D-4584-A9FB-BBCB98152E84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34" creationId="{BEB701DD-2C10-485F-9382-3489600C41F1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35" creationId="{1DD88AEC-D50D-4E7D-8AD9-C25ADFB30620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36" creationId="{A14AE51C-8057-41B9-A0F9-15A81A5DAF7B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37" creationId="{6120DF52-25BF-4E48-AEAA-E056F554C8D1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38" creationId="{F1F75653-A423-496B-8906-128BC5EE187E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57" creationId="{DC1AF1B9-AD34-46C2-8FAF-50D2FB9EA04A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60" creationId="{C779980B-0CF9-4123-9499-9EB9039D560C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61" creationId="{9FCC540B-30BF-4E8E-968A-CBA80996333E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62" creationId="{C5E69C3C-9E3C-4F50-8001-2F04D3B310D3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63" creationId="{6E96B457-47BE-4C32-BC52-9B5D9ABCC4A5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64" creationId="{F89E3938-63B4-4F9F-981A-46B1E09F3072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65" creationId="{BBF37C8A-2433-45EB-B937-38AD483085DE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84" creationId="{3EB2699D-1E8A-4687-99AE-D38F86BE4270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87" creationId="{ED3E2847-5E45-4BA2-B900-A40F271AAD6D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88" creationId="{768C23F9-2D4C-45BE-8FED-4A07D3432C97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89" creationId="{AB2821B9-3136-4EB2-92D1-84D261CEB202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90" creationId="{3BDC3AB1-3868-4D8F-8606-B67E1FC43A71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91" creationId="{6500AF9F-6BF2-4311-8955-65C7732328B6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492" creationId="{FBD13943-79EB-4E72-A5EF-B287F7F049EA}"/>
          </ac:grpSpMkLst>
        </pc:grpChg>
        <pc:grpChg chg="add del mod">
          <ac:chgData name="Timo Mühlhaus" userId="1b6b3aba618dadac" providerId="LiveId" clId="{48019F3B-10CE-4160-B3F8-05BC6DFF73B2}" dt="2020-09-19T08:43:45.763" v="702" actId="478"/>
          <ac:grpSpMkLst>
            <pc:docMk/>
            <pc:sldMk cId="1101540397" sldId="542"/>
            <ac:grpSpMk id="511" creationId="{E44B1338-7DB5-4F94-A3C4-966C080FB04A}"/>
          </ac:grpSpMkLst>
        </pc:grpChg>
        <pc:grpChg chg="mod">
          <ac:chgData name="Timo Mühlhaus" userId="1b6b3aba618dadac" providerId="LiveId" clId="{48019F3B-10CE-4160-B3F8-05BC6DFF73B2}" dt="2020-09-19T08:42:58.762" v="646" actId="1076"/>
          <ac:grpSpMkLst>
            <pc:docMk/>
            <pc:sldMk cId="1101540397" sldId="542"/>
            <ac:grpSpMk id="512" creationId="{6F5269D0-756F-4B61-BC10-7E0E4F551536}"/>
          </ac:grpSpMkLst>
        </pc:grpChg>
        <pc:grpChg chg="mod">
          <ac:chgData name="Timo Mühlhaus" userId="1b6b3aba618dadac" providerId="LiveId" clId="{48019F3B-10CE-4160-B3F8-05BC6DFF73B2}" dt="2020-09-19T08:42:58.762" v="646" actId="1076"/>
          <ac:grpSpMkLst>
            <pc:docMk/>
            <pc:sldMk cId="1101540397" sldId="542"/>
            <ac:grpSpMk id="515" creationId="{D67A21A6-B197-4962-B8AA-5DA5CB8343E4}"/>
          </ac:grpSpMkLst>
        </pc:grpChg>
        <pc:grpChg chg="mod">
          <ac:chgData name="Timo Mühlhaus" userId="1b6b3aba618dadac" providerId="LiveId" clId="{48019F3B-10CE-4160-B3F8-05BC6DFF73B2}" dt="2020-09-19T08:42:58.762" v="646" actId="1076"/>
          <ac:grpSpMkLst>
            <pc:docMk/>
            <pc:sldMk cId="1101540397" sldId="542"/>
            <ac:grpSpMk id="516" creationId="{B29B8AD8-15B7-4048-9BDD-2C2F11955B13}"/>
          </ac:grpSpMkLst>
        </pc:grpChg>
        <pc:grpChg chg="mod">
          <ac:chgData name="Timo Mühlhaus" userId="1b6b3aba618dadac" providerId="LiveId" clId="{48019F3B-10CE-4160-B3F8-05BC6DFF73B2}" dt="2020-09-19T08:42:58.762" v="646" actId="1076"/>
          <ac:grpSpMkLst>
            <pc:docMk/>
            <pc:sldMk cId="1101540397" sldId="542"/>
            <ac:grpSpMk id="517" creationId="{627A117F-CD91-4D0E-83DA-B419D1B64CC4}"/>
          </ac:grpSpMkLst>
        </pc:grpChg>
        <pc:grpChg chg="mod">
          <ac:chgData name="Timo Mühlhaus" userId="1b6b3aba618dadac" providerId="LiveId" clId="{48019F3B-10CE-4160-B3F8-05BC6DFF73B2}" dt="2020-09-19T08:42:58.762" v="646" actId="1076"/>
          <ac:grpSpMkLst>
            <pc:docMk/>
            <pc:sldMk cId="1101540397" sldId="542"/>
            <ac:grpSpMk id="518" creationId="{D8309D96-788D-4446-82E5-7EC6AAF58409}"/>
          </ac:grpSpMkLst>
        </pc:grpChg>
        <pc:grpChg chg="mod">
          <ac:chgData name="Timo Mühlhaus" userId="1b6b3aba618dadac" providerId="LiveId" clId="{48019F3B-10CE-4160-B3F8-05BC6DFF73B2}" dt="2020-09-19T08:42:58.762" v="646" actId="1076"/>
          <ac:grpSpMkLst>
            <pc:docMk/>
            <pc:sldMk cId="1101540397" sldId="542"/>
            <ac:grpSpMk id="522" creationId="{85A39771-279A-4BD1-BC93-DD3317D088F3}"/>
          </ac:grpSpMkLst>
        </pc:grpChg>
        <pc:grpChg chg="mod">
          <ac:chgData name="Timo Mühlhaus" userId="1b6b3aba618dadac" providerId="LiveId" clId="{48019F3B-10CE-4160-B3F8-05BC6DFF73B2}" dt="2020-09-19T08:42:58.762" v="646" actId="1076"/>
          <ac:grpSpMkLst>
            <pc:docMk/>
            <pc:sldMk cId="1101540397" sldId="542"/>
            <ac:grpSpMk id="541" creationId="{8602E324-CA19-410F-8227-9209DE36187B}"/>
          </ac:grpSpMkLst>
        </pc:grpChg>
        <pc:grpChg chg="mod">
          <ac:chgData name="Timo Mühlhaus" userId="1b6b3aba618dadac" providerId="LiveId" clId="{48019F3B-10CE-4160-B3F8-05BC6DFF73B2}" dt="2020-09-19T08:42:58.762" v="646" actId="1076"/>
          <ac:grpSpMkLst>
            <pc:docMk/>
            <pc:sldMk cId="1101540397" sldId="542"/>
            <ac:grpSpMk id="542" creationId="{6B28746C-E686-46BE-8AB6-823F0F715A00}"/>
          </ac:grpSpMkLst>
        </pc:grpChg>
        <pc:grpChg chg="mod">
          <ac:chgData name="Timo Mühlhaus" userId="1b6b3aba618dadac" providerId="LiveId" clId="{48019F3B-10CE-4160-B3F8-05BC6DFF73B2}" dt="2020-09-19T08:42:58.762" v="646" actId="1076"/>
          <ac:grpSpMkLst>
            <pc:docMk/>
            <pc:sldMk cId="1101540397" sldId="542"/>
            <ac:grpSpMk id="543" creationId="{DD15AB7C-B76C-42E7-A34C-1653768D36E7}"/>
          </ac:grpSpMkLst>
        </pc:grpChg>
        <pc:grpChg chg="mod">
          <ac:chgData name="Timo Mühlhaus" userId="1b6b3aba618dadac" providerId="LiveId" clId="{48019F3B-10CE-4160-B3F8-05BC6DFF73B2}" dt="2020-09-19T08:42:58.762" v="646" actId="1076"/>
          <ac:grpSpMkLst>
            <pc:docMk/>
            <pc:sldMk cId="1101540397" sldId="542"/>
            <ac:grpSpMk id="544" creationId="{0D401D6E-BC78-43B3-9B18-61647903564A}"/>
          </ac:grpSpMkLst>
        </pc:grpChg>
        <pc:grpChg chg="add del mod">
          <ac:chgData name="Timo Mühlhaus" userId="1b6b3aba618dadac" providerId="LiveId" clId="{48019F3B-10CE-4160-B3F8-05BC6DFF73B2}" dt="2020-09-18T16:02:59.775" v="308"/>
          <ac:grpSpMkLst>
            <pc:docMk/>
            <pc:sldMk cId="1101540397" sldId="542"/>
            <ac:grpSpMk id="554" creationId="{2CE4C041-A471-4550-8626-2C0054DD7CF1}"/>
          </ac:grpSpMkLst>
        </pc:grpChg>
        <pc:grpChg chg="mod">
          <ac:chgData name="Timo Mühlhaus" userId="1b6b3aba618dadac" providerId="LiveId" clId="{48019F3B-10CE-4160-B3F8-05BC6DFF73B2}" dt="2020-09-18T16:02:57.688" v="307"/>
          <ac:grpSpMkLst>
            <pc:docMk/>
            <pc:sldMk cId="1101540397" sldId="542"/>
            <ac:grpSpMk id="555" creationId="{A3B64CAC-87FE-4EB9-886B-EDC853FABDDA}"/>
          </ac:grpSpMkLst>
        </pc:grpChg>
        <pc:grpChg chg="mod">
          <ac:chgData name="Timo Mühlhaus" userId="1b6b3aba618dadac" providerId="LiveId" clId="{48019F3B-10CE-4160-B3F8-05BC6DFF73B2}" dt="2020-09-18T16:02:57.688" v="307"/>
          <ac:grpSpMkLst>
            <pc:docMk/>
            <pc:sldMk cId="1101540397" sldId="542"/>
            <ac:grpSpMk id="558" creationId="{B9872D41-4245-4824-9D9A-E85F0FFDD356}"/>
          </ac:grpSpMkLst>
        </pc:grpChg>
        <pc:grpChg chg="mod">
          <ac:chgData name="Timo Mühlhaus" userId="1b6b3aba618dadac" providerId="LiveId" clId="{48019F3B-10CE-4160-B3F8-05BC6DFF73B2}" dt="2020-09-18T16:02:57.688" v="307"/>
          <ac:grpSpMkLst>
            <pc:docMk/>
            <pc:sldMk cId="1101540397" sldId="542"/>
            <ac:grpSpMk id="559" creationId="{04376B32-3E92-45C7-8CEA-6EE3FA105A54}"/>
          </ac:grpSpMkLst>
        </pc:grpChg>
        <pc:grpChg chg="mod">
          <ac:chgData name="Timo Mühlhaus" userId="1b6b3aba618dadac" providerId="LiveId" clId="{48019F3B-10CE-4160-B3F8-05BC6DFF73B2}" dt="2020-09-18T16:02:57.688" v="307"/>
          <ac:grpSpMkLst>
            <pc:docMk/>
            <pc:sldMk cId="1101540397" sldId="542"/>
            <ac:grpSpMk id="560" creationId="{A54CB06F-09A5-4BB6-B1C2-11ED281131D1}"/>
          </ac:grpSpMkLst>
        </pc:grpChg>
        <pc:grpChg chg="mod">
          <ac:chgData name="Timo Mühlhaus" userId="1b6b3aba618dadac" providerId="LiveId" clId="{48019F3B-10CE-4160-B3F8-05BC6DFF73B2}" dt="2020-09-18T16:02:57.688" v="307"/>
          <ac:grpSpMkLst>
            <pc:docMk/>
            <pc:sldMk cId="1101540397" sldId="542"/>
            <ac:grpSpMk id="561" creationId="{E6970FDD-4459-49ED-821E-2F82B530053B}"/>
          </ac:grpSpMkLst>
        </pc:grpChg>
        <pc:grpChg chg="mod">
          <ac:chgData name="Timo Mühlhaus" userId="1b6b3aba618dadac" providerId="LiveId" clId="{48019F3B-10CE-4160-B3F8-05BC6DFF73B2}" dt="2020-09-18T16:02:57.688" v="307"/>
          <ac:grpSpMkLst>
            <pc:docMk/>
            <pc:sldMk cId="1101540397" sldId="542"/>
            <ac:grpSpMk id="565" creationId="{9F8C41E4-75A2-44E9-8DEE-999DE1285A3A}"/>
          </ac:grpSpMkLst>
        </pc:grpChg>
        <pc:grpChg chg="mod">
          <ac:chgData name="Timo Mühlhaus" userId="1b6b3aba618dadac" providerId="LiveId" clId="{48019F3B-10CE-4160-B3F8-05BC6DFF73B2}" dt="2020-09-18T16:02:57.688" v="307"/>
          <ac:grpSpMkLst>
            <pc:docMk/>
            <pc:sldMk cId="1101540397" sldId="542"/>
            <ac:grpSpMk id="584" creationId="{2C758F36-A916-49DF-9973-9C86CDBC7339}"/>
          </ac:grpSpMkLst>
        </pc:grpChg>
        <pc:grpChg chg="mod">
          <ac:chgData name="Timo Mühlhaus" userId="1b6b3aba618dadac" providerId="LiveId" clId="{48019F3B-10CE-4160-B3F8-05BC6DFF73B2}" dt="2020-09-18T16:02:57.688" v="307"/>
          <ac:grpSpMkLst>
            <pc:docMk/>
            <pc:sldMk cId="1101540397" sldId="542"/>
            <ac:grpSpMk id="585" creationId="{B8FCD773-2EAF-4C66-8C72-B68371C60A9B}"/>
          </ac:grpSpMkLst>
        </pc:grpChg>
        <pc:grpChg chg="mod">
          <ac:chgData name="Timo Mühlhaus" userId="1b6b3aba618dadac" providerId="LiveId" clId="{48019F3B-10CE-4160-B3F8-05BC6DFF73B2}" dt="2020-09-18T16:02:57.688" v="307"/>
          <ac:grpSpMkLst>
            <pc:docMk/>
            <pc:sldMk cId="1101540397" sldId="542"/>
            <ac:grpSpMk id="586" creationId="{1BCFF7FD-F95F-48B5-AC96-26F6A49A5202}"/>
          </ac:grpSpMkLst>
        </pc:grpChg>
        <pc:grpChg chg="mod">
          <ac:chgData name="Timo Mühlhaus" userId="1b6b3aba618dadac" providerId="LiveId" clId="{48019F3B-10CE-4160-B3F8-05BC6DFF73B2}" dt="2020-09-18T16:02:57.688" v="307"/>
          <ac:grpSpMkLst>
            <pc:docMk/>
            <pc:sldMk cId="1101540397" sldId="542"/>
            <ac:grpSpMk id="587" creationId="{856E9751-8EEF-40C9-B2AC-20EBA0567885}"/>
          </ac:grpSpMkLst>
        </pc:grpChg>
        <pc:grpChg chg="add mod">
          <ac:chgData name="Timo Mühlhaus" userId="1b6b3aba618dadac" providerId="LiveId" clId="{48019F3B-10CE-4160-B3F8-05BC6DFF73B2}" dt="2020-09-19T08:38:58.937" v="594" actId="1076"/>
          <ac:grpSpMkLst>
            <pc:docMk/>
            <pc:sldMk cId="1101540397" sldId="542"/>
            <ac:grpSpMk id="598" creationId="{D94F8FAE-7D2F-4695-B64A-D97D10A375C4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09" creationId="{C7A6A03C-F38C-412B-8A0D-E1876D85CA60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11" creationId="{A50A752C-C841-4D46-9063-7097C3DC7B71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19" creationId="{8751DD9E-2752-411C-BE7F-E68F210D96A0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25" creationId="{90A14B12-A97D-4103-94E0-1CEC14EAB86C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27" creationId="{480296A7-0B6B-4C86-93AA-C949A5CBC405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28" creationId="{407168E3-7E28-46E9-B559-A41DA5CE2754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30" creationId="{12146B96-E9FC-45D5-B9CC-14CFCC48BE57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31" creationId="{2D20AAE2-9567-4171-8DC4-5DB536497CDD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32" creationId="{B3A363B9-88FD-4627-9413-C5E759737279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33" creationId="{6A00CAEE-7BDA-4965-9DB9-3964F42CFFEF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68" creationId="{CBB52754-9015-4DAA-AEFE-A48591088C15}"/>
          </ac:grpSpMkLst>
        </pc:grpChg>
        <pc:grpChg chg="mod">
          <ac:chgData name="Timo Mühlhaus" userId="1b6b3aba618dadac" providerId="LiveId" clId="{48019F3B-10CE-4160-B3F8-05BC6DFF73B2}" dt="2020-09-19T08:38:44.998" v="587"/>
          <ac:grpSpMkLst>
            <pc:docMk/>
            <pc:sldMk cId="1101540397" sldId="542"/>
            <ac:grpSpMk id="669" creationId="{3A364180-855B-4D3B-A4D0-9941B19CC297}"/>
          </ac:grpSpMkLst>
        </pc:grpChg>
        <pc:grpChg chg="add 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686" creationId="{D01CC8DE-F0AB-4BFB-9B69-D1475AA40655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689" creationId="{0099CD11-8D24-4EFD-A519-A8FE0F68ABD4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690" creationId="{06974DB6-5DEF-4AC5-8DB2-60B1EDD7E299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692" creationId="{DB85C53A-DFF6-44FD-9399-785EF4D018DE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693" creationId="{5EBA8873-0982-4ED9-9930-E607F7C1735D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701" creationId="{211DE87C-4A38-4F0B-B871-29F7D4B8EA5B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704" creationId="{597D48BB-5DBC-4AE5-8990-757EAF2B1FCE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705" creationId="{A826A510-2AC3-46ED-896A-19BBFB8254D8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706" creationId="{7F43F345-3B9F-4A27-AC71-E21D7B4D02D8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707" creationId="{DD18CF0C-6354-427F-9A6D-1C0811945F3D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708" creationId="{6BFD6A11-D912-4B6B-999C-FA638666A65E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709" creationId="{F5EC5F60-53A3-4391-975A-5E38BFCDD275}"/>
          </ac:grpSpMkLst>
        </pc:grpChg>
        <pc:grpChg chg="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729" creationId="{9F765A9D-2285-40C8-B50C-8498BFA857EE}"/>
          </ac:grpSpMkLst>
        </pc:grpChg>
        <pc:grpChg chg="add mod">
          <ac:chgData name="Timo Mühlhaus" userId="1b6b3aba618dadac" providerId="LiveId" clId="{48019F3B-10CE-4160-B3F8-05BC6DFF73B2}" dt="2020-09-19T11:18:41.515" v="1468" actId="1076"/>
          <ac:grpSpMkLst>
            <pc:docMk/>
            <pc:sldMk cId="1101540397" sldId="542"/>
            <ac:grpSpMk id="734" creationId="{35E12816-AF5D-4CDB-A78D-F66315C97933}"/>
          </ac:grpSpMkLst>
        </pc:grpChg>
        <pc:picChg chg="mod">
          <ac:chgData name="Timo Mühlhaus" userId="1b6b3aba618dadac" providerId="LiveId" clId="{48019F3B-10CE-4160-B3F8-05BC6DFF73B2}" dt="2020-09-18T15:06:41.152" v="26" actId="165"/>
          <ac:picMkLst>
            <pc:docMk/>
            <pc:sldMk cId="1101540397" sldId="542"/>
            <ac:picMk id="167" creationId="{9E88E681-914F-49DA-B350-DDE71340E808}"/>
          </ac:picMkLst>
        </pc:picChg>
        <pc:picChg chg="mod">
          <ac:chgData name="Timo Mühlhaus" userId="1b6b3aba618dadac" providerId="LiveId" clId="{48019F3B-10CE-4160-B3F8-05BC6DFF73B2}" dt="2020-09-18T15:06:41.152" v="26" actId="165"/>
          <ac:picMkLst>
            <pc:docMk/>
            <pc:sldMk cId="1101540397" sldId="542"/>
            <ac:picMk id="168" creationId="{EC011D6E-14B3-443C-82E2-BE19707D518D}"/>
          </ac:picMkLst>
        </pc:picChg>
        <pc:picChg chg="mod">
          <ac:chgData name="Timo Mühlhaus" userId="1b6b3aba618dadac" providerId="LiveId" clId="{48019F3B-10CE-4160-B3F8-05BC6DFF73B2}" dt="2020-09-18T15:06:41.152" v="26" actId="165"/>
          <ac:picMkLst>
            <pc:docMk/>
            <pc:sldMk cId="1101540397" sldId="542"/>
            <ac:picMk id="169" creationId="{BCB6C536-69B3-455D-97CC-A9F771A8DA05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08" creationId="{DA75B06F-AF8A-4BEC-8A54-844A7C16AA35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10" creationId="{3206DCAB-429C-45FF-A0ED-9EB4F7420C8D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12" creationId="{BDC69FEA-794F-4456-810F-2800475FE1FE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18" creationId="{8C46C404-E183-44FE-B5E7-3C2C87CC6D2D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21" creationId="{156C6B86-087E-4E31-A7E3-7AF2C316E5FA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31" creationId="{7B5B74EE-B0FC-4273-83AA-B87B8D9B886D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35" creationId="{2F45A387-1601-4CF7-A7DE-878C5DC6A617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36" creationId="{8AF9D1D6-C74C-4A92-9598-07CD8044FA5D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39" creationId="{AA36B946-9820-460E-A18D-0315FBC6C139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43" creationId="{FA61DD9A-2614-4A33-9BF1-8B4E853E2C1F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45" creationId="{633940DB-5D41-48D1-B49D-A1140151D675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46" creationId="{599D39D1-8CC9-4C72-98DF-83B1B493AE42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75" creationId="{0AB8441B-699C-4202-9069-D534D36DF7BD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85" creationId="{85F56212-5629-4F97-8DBF-00AD528FCF75}"/>
          </ac:picMkLst>
        </pc:picChg>
        <pc:picChg chg="mod">
          <ac:chgData name="Timo Mühlhaus" userId="1b6b3aba618dadac" providerId="LiveId" clId="{48019F3B-10CE-4160-B3F8-05BC6DFF73B2}" dt="2020-09-18T15:25:17.540" v="76" actId="14100"/>
          <ac:picMkLst>
            <pc:docMk/>
            <pc:sldMk cId="1101540397" sldId="542"/>
            <ac:picMk id="289" creationId="{CC1EB289-211C-4E5B-8751-0E2C82B41ECA}"/>
          </ac:picMkLst>
        </pc:picChg>
        <pc:picChg chg="mod">
          <ac:chgData name="Timo Mühlhaus" userId="1b6b3aba618dadac" providerId="LiveId" clId="{48019F3B-10CE-4160-B3F8-05BC6DFF73B2}" dt="2020-09-18T15:32:11.222" v="146"/>
          <ac:picMkLst>
            <pc:docMk/>
            <pc:sldMk cId="1101540397" sldId="542"/>
            <ac:picMk id="357" creationId="{86FD7869-D8E6-4E5A-B648-8E1279F9C7D9}"/>
          </ac:picMkLst>
        </pc:picChg>
        <pc:picChg chg="mod">
          <ac:chgData name="Timo Mühlhaus" userId="1b6b3aba618dadac" providerId="LiveId" clId="{48019F3B-10CE-4160-B3F8-05BC6DFF73B2}" dt="2020-09-18T15:32:11.222" v="146"/>
          <ac:picMkLst>
            <pc:docMk/>
            <pc:sldMk cId="1101540397" sldId="542"/>
            <ac:picMk id="358" creationId="{5DDC85B1-447A-4D24-8E3C-6F9E205860BB}"/>
          </ac:picMkLst>
        </pc:picChg>
        <pc:picChg chg="mod">
          <ac:chgData name="Timo Mühlhaus" userId="1b6b3aba618dadac" providerId="LiveId" clId="{48019F3B-10CE-4160-B3F8-05BC6DFF73B2}" dt="2020-09-18T15:32:11.222" v="146"/>
          <ac:picMkLst>
            <pc:docMk/>
            <pc:sldMk cId="1101540397" sldId="542"/>
            <ac:picMk id="359" creationId="{BDBF6C2D-167D-4335-83EB-85C36C213FF9}"/>
          </ac:picMkLst>
        </pc:picChg>
        <pc:picChg chg="mod">
          <ac:chgData name="Timo Mühlhaus" userId="1b6b3aba618dadac" providerId="LiveId" clId="{48019F3B-10CE-4160-B3F8-05BC6DFF73B2}" dt="2020-09-19T11:18:41.515" v="1468" actId="1076"/>
          <ac:picMkLst>
            <pc:docMk/>
            <pc:sldMk cId="1101540397" sldId="542"/>
            <ac:picMk id="369" creationId="{6BA1C210-5070-495D-827A-49EBD661A008}"/>
          </ac:picMkLst>
        </pc:picChg>
        <pc:picChg chg="mod">
          <ac:chgData name="Timo Mühlhaus" userId="1b6b3aba618dadac" providerId="LiveId" clId="{48019F3B-10CE-4160-B3F8-05BC6DFF73B2}" dt="2020-09-19T11:18:41.515" v="1468" actId="1076"/>
          <ac:picMkLst>
            <pc:docMk/>
            <pc:sldMk cId="1101540397" sldId="542"/>
            <ac:picMk id="377" creationId="{899C5AE6-D076-4671-8F99-05A7B2ECFD4E}"/>
          </ac:picMkLst>
        </pc:picChg>
        <pc:picChg chg="mod">
          <ac:chgData name="Timo Mühlhaus" userId="1b6b3aba618dadac" providerId="LiveId" clId="{48019F3B-10CE-4160-B3F8-05BC6DFF73B2}" dt="2020-09-19T11:18:41.515" v="1468" actId="1076"/>
          <ac:picMkLst>
            <pc:docMk/>
            <pc:sldMk cId="1101540397" sldId="542"/>
            <ac:picMk id="380" creationId="{93651C30-5561-42EB-B720-77937F34CF56}"/>
          </ac:picMkLst>
        </pc:picChg>
        <pc:picChg chg="mod">
          <ac:chgData name="Timo Mühlhaus" userId="1b6b3aba618dadac" providerId="LiveId" clId="{48019F3B-10CE-4160-B3F8-05BC6DFF73B2}" dt="2020-09-19T11:18:41.515" v="1468" actId="1076"/>
          <ac:picMkLst>
            <pc:docMk/>
            <pc:sldMk cId="1101540397" sldId="542"/>
            <ac:picMk id="381" creationId="{03627619-A744-469C-B72E-37E2E6B2E32E}"/>
          </ac:picMkLst>
        </pc:picChg>
        <pc:picChg chg="mod">
          <ac:chgData name="Timo Mühlhaus" userId="1b6b3aba618dadac" providerId="LiveId" clId="{48019F3B-10CE-4160-B3F8-05BC6DFF73B2}" dt="2020-09-19T11:18:41.515" v="1468" actId="1076"/>
          <ac:picMkLst>
            <pc:docMk/>
            <pc:sldMk cId="1101540397" sldId="542"/>
            <ac:picMk id="382" creationId="{664CBEF8-687C-4111-9482-DFFF0B11C3D3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20" creationId="{18E5EB8C-62ED-466F-A7AF-BB216D501584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21" creationId="{C48CD1B7-6B80-4865-B83B-0F9050C89731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23" creationId="{C492EFDD-78CC-4554-AC68-FF8251C0FC12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24" creationId="{B5707929-94FF-404A-8EF8-BB49B1D072B7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25" creationId="{D263345D-88EC-4C6F-A7CD-ACFA8B82E246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28" creationId="{C5282B72-C2BB-4ED0-921C-F2BCE4FA2EB1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30" creationId="{0A741670-1C41-4EC6-BDA1-9E249F3376A5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31" creationId="{79E2A1A2-69BF-49CA-B16A-0F143ECD960E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32" creationId="{A541A2DD-DCBD-491D-8D62-6E6B9107EFA6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33" creationId="{822EBEF7-A5D3-4B2C-B0B7-D486F823D766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34" creationId="{A03F0DFF-73FF-4782-803C-513E4575BF0F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35" creationId="{5EEBB829-8495-4CF4-91F4-51954F52FD19}"/>
          </ac:picMkLst>
        </pc:picChg>
        <pc:picChg chg="mod">
          <ac:chgData name="Timo Mühlhaus" userId="1b6b3aba618dadac" providerId="LiveId" clId="{48019F3B-10CE-4160-B3F8-05BC6DFF73B2}" dt="2020-09-19T08:42:58.762" v="646" actId="1076"/>
          <ac:picMkLst>
            <pc:docMk/>
            <pc:sldMk cId="1101540397" sldId="542"/>
            <ac:picMk id="536" creationId="{BC3E4FA1-1CCF-424F-A6CE-AC79100E268E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63" creationId="{8F9D9C1D-275D-4E14-B92C-29870DF59274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64" creationId="{C4534386-0725-4029-997E-17EA33501DB8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66" creationId="{0FA92C12-AB1E-4BF1-8CF2-A4DD58798CE8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67" creationId="{578E6890-755E-4F9F-BD0E-A2D5E3AD38C3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68" creationId="{7BFEC135-A5E9-46BE-A725-DB24E0674B31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71" creationId="{6BF6F5B1-7F46-4749-80EB-94ECEE1F95DF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73" creationId="{7C910BFE-852A-49B2-A0E3-0D050F2005C6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74" creationId="{F497D3F6-FDE9-4890-9430-5FFE8F08499C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75" creationId="{BD193D0A-4C28-45FF-A63D-56DC25BC6BF2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76" creationId="{A5B61486-1C6B-47EC-82FC-8CFAB95A3527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77" creationId="{3B9AEB48-4B5E-49D4-BD34-87D02D9582D2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78" creationId="{422B2ED5-A6CC-4555-A8F8-87359663B0A7}"/>
          </ac:picMkLst>
        </pc:picChg>
        <pc:picChg chg="mod">
          <ac:chgData name="Timo Mühlhaus" userId="1b6b3aba618dadac" providerId="LiveId" clId="{48019F3B-10CE-4160-B3F8-05BC6DFF73B2}" dt="2020-09-18T16:02:57.688" v="307"/>
          <ac:picMkLst>
            <pc:docMk/>
            <pc:sldMk cId="1101540397" sldId="542"/>
            <ac:picMk id="579" creationId="{36620368-84A9-499D-9D06-3A92C995C98A}"/>
          </ac:picMkLst>
        </pc:picChg>
        <pc:picChg chg="mod">
          <ac:chgData name="Timo Mühlhaus" userId="1b6b3aba618dadac" providerId="LiveId" clId="{48019F3B-10CE-4160-B3F8-05BC6DFF73B2}" dt="2020-09-19T08:38:44.998" v="587"/>
          <ac:picMkLst>
            <pc:docMk/>
            <pc:sldMk cId="1101540397" sldId="542"/>
            <ac:picMk id="651" creationId="{5298B0E4-1E05-44EA-9544-907303818368}"/>
          </ac:picMkLst>
        </pc:picChg>
        <pc:picChg chg="mod">
          <ac:chgData name="Timo Mühlhaus" userId="1b6b3aba618dadac" providerId="LiveId" clId="{48019F3B-10CE-4160-B3F8-05BC6DFF73B2}" dt="2020-09-19T08:38:44.998" v="587"/>
          <ac:picMkLst>
            <pc:docMk/>
            <pc:sldMk cId="1101540397" sldId="542"/>
            <ac:picMk id="652" creationId="{8CCB8391-D381-4926-B727-E2D4E1D0481F}"/>
          </ac:picMkLst>
        </pc:picChg>
        <pc:picChg chg="mod">
          <ac:chgData name="Timo Mühlhaus" userId="1b6b3aba618dadac" providerId="LiveId" clId="{48019F3B-10CE-4160-B3F8-05BC6DFF73B2}" dt="2020-09-19T08:38:44.998" v="587"/>
          <ac:picMkLst>
            <pc:docMk/>
            <pc:sldMk cId="1101540397" sldId="542"/>
            <ac:picMk id="653" creationId="{16F98BD0-D895-4D89-958F-FBD0041039E4}"/>
          </ac:picMkLst>
        </pc:picChg>
        <pc:picChg chg="mod">
          <ac:chgData name="Timo Mühlhaus" userId="1b6b3aba618dadac" providerId="LiveId" clId="{48019F3B-10CE-4160-B3F8-05BC6DFF73B2}" dt="2020-09-19T11:18:41.515" v="1468" actId="1076"/>
          <ac:picMkLst>
            <pc:docMk/>
            <pc:sldMk cId="1101540397" sldId="542"/>
            <ac:picMk id="697" creationId="{807C93CA-93A5-4524-A948-F8E8EA4B94AF}"/>
          </ac:picMkLst>
        </pc:picChg>
        <pc:picChg chg="mod">
          <ac:chgData name="Timo Mühlhaus" userId="1b6b3aba618dadac" providerId="LiveId" clId="{48019F3B-10CE-4160-B3F8-05BC6DFF73B2}" dt="2020-09-19T11:18:41.515" v="1468" actId="1076"/>
          <ac:picMkLst>
            <pc:docMk/>
            <pc:sldMk cId="1101540397" sldId="542"/>
            <ac:picMk id="699" creationId="{A18621E2-0F5B-4771-AF5D-3377991D936B}"/>
          </ac:picMkLst>
        </pc:picChg>
        <pc:picChg chg="mod">
          <ac:chgData name="Timo Mühlhaus" userId="1b6b3aba618dadac" providerId="LiveId" clId="{48019F3B-10CE-4160-B3F8-05BC6DFF73B2}" dt="2020-09-19T11:18:41.515" v="1468" actId="1076"/>
          <ac:picMkLst>
            <pc:docMk/>
            <pc:sldMk cId="1101540397" sldId="542"/>
            <ac:picMk id="728" creationId="{170E83C8-6A12-4B1D-82CE-D0D670DB3227}"/>
          </ac:picMkLst>
        </pc:picChg>
        <pc:picChg chg="mod">
          <ac:chgData name="Timo Mühlhaus" userId="1b6b3aba618dadac" providerId="LiveId" clId="{48019F3B-10CE-4160-B3F8-05BC6DFF73B2}" dt="2020-09-19T11:18:41.515" v="1468" actId="1076"/>
          <ac:picMkLst>
            <pc:docMk/>
            <pc:sldMk cId="1101540397" sldId="542"/>
            <ac:picMk id="730" creationId="{8F94845D-BE1E-42BB-9EDA-558C824C0CDF}"/>
          </ac:picMkLst>
        </pc:picChg>
        <pc:picChg chg="mod">
          <ac:chgData name="Timo Mühlhaus" userId="1b6b3aba618dadac" providerId="LiveId" clId="{48019F3B-10CE-4160-B3F8-05BC6DFF73B2}" dt="2020-09-19T11:18:41.515" v="1468" actId="1076"/>
          <ac:picMkLst>
            <pc:docMk/>
            <pc:sldMk cId="1101540397" sldId="542"/>
            <ac:picMk id="731" creationId="{9836543A-A783-4AA0-8B18-031CFF47CC03}"/>
          </ac:picMkLst>
        </pc:picChg>
        <pc:picChg chg="mod">
          <ac:chgData name="Timo Mühlhaus" userId="1b6b3aba618dadac" providerId="LiveId" clId="{48019F3B-10CE-4160-B3F8-05BC6DFF73B2}" dt="2020-09-19T11:18:41.515" v="1468" actId="1076"/>
          <ac:picMkLst>
            <pc:docMk/>
            <pc:sldMk cId="1101540397" sldId="542"/>
            <ac:picMk id="732" creationId="{CABFE463-1470-4844-A676-493FC429F5F0}"/>
          </ac:picMkLst>
        </pc:picChg>
        <pc:picChg chg="add del mod">
          <ac:chgData name="Timo Mühlhaus" userId="1b6b3aba618dadac" providerId="LiveId" clId="{48019F3B-10CE-4160-B3F8-05BC6DFF73B2}" dt="2020-09-18T15:35:25.460" v="165" actId="478"/>
          <ac:picMkLst>
            <pc:docMk/>
            <pc:sldMk cId="1101540397" sldId="542"/>
            <ac:picMk id="1026" creationId="{4326B49C-3AB9-49FA-A3F8-9FE9C3B5C3D5}"/>
          </ac:picMkLst>
        </pc:picChg>
        <pc:picChg chg="add del mod">
          <ac:chgData name="Timo Mühlhaus" userId="1b6b3aba618dadac" providerId="LiveId" clId="{48019F3B-10CE-4160-B3F8-05BC6DFF73B2}" dt="2020-09-18T15:40:20.291" v="243" actId="478"/>
          <ac:picMkLst>
            <pc:docMk/>
            <pc:sldMk cId="1101540397" sldId="542"/>
            <ac:picMk id="1028" creationId="{9AE996F0-30BD-420B-83B8-1B45E81EB622}"/>
          </ac:picMkLst>
        </pc:picChg>
        <pc:cxnChg chg="mod">
          <ac:chgData name="Timo Mühlhaus" userId="1b6b3aba618dadac" providerId="LiveId" clId="{48019F3B-10CE-4160-B3F8-05BC6DFF73B2}" dt="2020-09-18T15:23:13.905" v="45" actId="208"/>
          <ac:cxnSpMkLst>
            <pc:docMk/>
            <pc:sldMk cId="1101540397" sldId="542"/>
            <ac:cxnSpMk id="190" creationId="{097C3B93-69C6-4E69-ACB4-7D61CC1533D3}"/>
          </ac:cxnSpMkLst>
        </pc:cxnChg>
        <pc:cxnChg chg="mod">
          <ac:chgData name="Timo Mühlhaus" userId="1b6b3aba618dadac" providerId="LiveId" clId="{48019F3B-10CE-4160-B3F8-05BC6DFF73B2}" dt="2020-09-18T15:23:13.905" v="45" actId="208"/>
          <ac:cxnSpMkLst>
            <pc:docMk/>
            <pc:sldMk cId="1101540397" sldId="542"/>
            <ac:cxnSpMk id="191" creationId="{0E0F7D74-52C5-4B24-A804-770B22492D64}"/>
          </ac:cxnSpMkLst>
        </pc:cxnChg>
        <pc:cxnChg chg="mod">
          <ac:chgData name="Timo Mühlhaus" userId="1b6b3aba618dadac" providerId="LiveId" clId="{48019F3B-10CE-4160-B3F8-05BC6DFF73B2}" dt="2020-09-18T15:23:13.905" v="45" actId="208"/>
          <ac:cxnSpMkLst>
            <pc:docMk/>
            <pc:sldMk cId="1101540397" sldId="542"/>
            <ac:cxnSpMk id="196" creationId="{E4CC24E7-2F71-4221-85DF-9A6945D54490}"/>
          </ac:cxnSpMkLst>
        </pc:cxnChg>
        <pc:cxnChg chg="mod">
          <ac:chgData name="Timo Mühlhaus" userId="1b6b3aba618dadac" providerId="LiveId" clId="{48019F3B-10CE-4160-B3F8-05BC6DFF73B2}" dt="2020-09-18T15:23:13.905" v="45" actId="208"/>
          <ac:cxnSpMkLst>
            <pc:docMk/>
            <pc:sldMk cId="1101540397" sldId="542"/>
            <ac:cxnSpMk id="197" creationId="{C8269FB8-2EB5-4E52-BB46-4EEFE2BC7162}"/>
          </ac:cxnSpMkLst>
        </pc:cxnChg>
        <pc:cxnChg chg="mod">
          <ac:chgData name="Timo Mühlhaus" userId="1b6b3aba618dadac" providerId="LiveId" clId="{48019F3B-10CE-4160-B3F8-05BC6DFF73B2}" dt="2020-09-18T15:25:38.314" v="78" actId="478"/>
          <ac:cxnSpMkLst>
            <pc:docMk/>
            <pc:sldMk cId="1101540397" sldId="542"/>
            <ac:cxnSpMk id="199" creationId="{9095C610-E5ED-467D-AD87-5EA60AAA2864}"/>
          </ac:cxnSpMkLst>
        </pc:cxnChg>
        <pc:cxnChg chg="mod">
          <ac:chgData name="Timo Mühlhaus" userId="1b6b3aba618dadac" providerId="LiveId" clId="{48019F3B-10CE-4160-B3F8-05BC6DFF73B2}" dt="2020-09-18T15:23:13.905" v="45" actId="208"/>
          <ac:cxnSpMkLst>
            <pc:docMk/>
            <pc:sldMk cId="1101540397" sldId="542"/>
            <ac:cxnSpMk id="200" creationId="{59209CD6-DBB6-4808-831D-5258233E2711}"/>
          </ac:cxnSpMkLst>
        </pc:cxnChg>
        <pc:cxnChg chg="mod">
          <ac:chgData name="Timo Mühlhaus" userId="1b6b3aba618dadac" providerId="LiveId" clId="{48019F3B-10CE-4160-B3F8-05BC6DFF73B2}" dt="2020-09-18T15:25:38.314" v="78" actId="478"/>
          <ac:cxnSpMkLst>
            <pc:docMk/>
            <pc:sldMk cId="1101540397" sldId="542"/>
            <ac:cxnSpMk id="202" creationId="{352B6BC1-04AE-42A1-9A4C-893B45742EAE}"/>
          </ac:cxnSpMkLst>
        </pc:cxnChg>
        <pc:cxnChg chg="mod">
          <ac:chgData name="Timo Mühlhaus" userId="1b6b3aba618dadac" providerId="LiveId" clId="{48019F3B-10CE-4160-B3F8-05BC6DFF73B2}" dt="2020-09-18T15:23:13.905" v="45" actId="208"/>
          <ac:cxnSpMkLst>
            <pc:docMk/>
            <pc:sldMk cId="1101540397" sldId="542"/>
            <ac:cxnSpMk id="203" creationId="{E5E10262-3C42-4529-95C6-00CF2AF98F79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07" creationId="{CB4C3B73-D93C-48A7-BE0F-EE7BE4094959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19" creationId="{9E667724-7409-4F62-9FF0-92FCE9E793D6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22" creationId="{844524A1-783C-40AF-8ADE-4DC85F42593C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41" creationId="{CE610290-09ED-4373-88F6-0DE9DE767C25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47" creationId="{F7EF964A-CD40-4F48-8751-A5E35EDDB018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55" creationId="{896629BF-CC08-4D06-A5C6-ECA1DB0A56F1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56" creationId="{9C064710-1AA5-49B8-9F2F-00933DDE3469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58" creationId="{B418A322-4F55-491D-B0C8-A9021017C7EF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59" creationId="{5B47EADA-B190-405E-99CF-52FF62F3B06B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61" creationId="{119B1114-E232-4C46-A625-4498AC9036FC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62" creationId="{97678975-3590-4D53-A0D1-DD01582FF3A2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69" creationId="{0C93D181-D4E5-4FCC-A182-51FF6ED4A53A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70" creationId="{1E80EDBA-A88D-49D1-AA47-BA7B0D61D7F8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71" creationId="{B3BA9D67-BC3B-405F-833D-0B66E45561EB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72" creationId="{D1E774F3-789E-4BCB-9C27-DBE98E458230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73" creationId="{65EB4DA1-077B-4F96-9AB4-5979306C3D44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74" creationId="{DA0B63EC-BD7E-48BC-9BC4-E7072DFFB4D3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79" creationId="{58624D80-1FF6-471A-BDBF-1A5E1B0EE59D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80" creationId="{70D108B0-BFA9-45A1-B005-F6913CABEF72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81" creationId="{2400A413-830F-444F-B14C-E3FEB03A017E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82" creationId="{A93E7A7B-20FD-45E5-909F-856C74A40B56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83" creationId="{29EA8162-DFE0-4DDA-A239-7687CFEF4CB7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84" creationId="{CD7258DB-AB5F-4D14-93BA-50B204B5D441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93" creationId="{09A46F52-3EB9-4F8F-A042-50B524206638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94" creationId="{4687ED5F-9D3F-40AA-9E1E-6704301E0458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95" creationId="{FC8CF02E-0ADF-45E8-891B-17DC84F4C34A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96" creationId="{3FF02916-43B1-4FB2-9C6C-5BA74ACE31C9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97" creationId="{502FF935-3959-41F7-8A0D-996C9AC106D7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98" creationId="{F0AA1284-C9EF-4E47-8FC5-DFB119B2F306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299" creationId="{ECFC7CC6-F0C7-4C5E-B6E1-C658915CEF7E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00" creationId="{E074F611-C501-4F32-AB61-2AFC983BED86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01" creationId="{DEC9334A-85E5-4454-B7CC-78D8009BF52B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02" creationId="{70FE9533-C155-4ACE-8545-634964077EF6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03" creationId="{2208AE0B-02EB-4466-8961-E0ADCE708EE3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04" creationId="{845D02A2-C58C-45A9-8578-589613F187F5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14" creationId="{96444569-CE8A-476B-B893-EAF3F7CCDA2D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15" creationId="{0290F4DA-9ADE-45D2-A3BF-1F8F704DC4F6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17" creationId="{F60A3B08-7A02-420E-B209-C2397A70A9DA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18" creationId="{83910329-25EF-4BCA-A795-2BFEFB277F27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20" creationId="{44BEC085-4897-4D53-A3A6-CA4245EF0BB1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21" creationId="{7B0A95FE-3D42-417E-BC66-C46E4BAFFDA1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25" creationId="{1304DA86-2CAD-4B9F-A4F9-71003C7F7516}"/>
          </ac:cxnSpMkLst>
        </pc:cxnChg>
        <pc:cxnChg chg="mod">
          <ac:chgData name="Timo Mühlhaus" userId="1b6b3aba618dadac" providerId="LiveId" clId="{48019F3B-10CE-4160-B3F8-05BC6DFF73B2}" dt="2020-09-18T15:25:17.540" v="76" actId="14100"/>
          <ac:cxnSpMkLst>
            <pc:docMk/>
            <pc:sldMk cId="1101540397" sldId="542"/>
            <ac:cxnSpMk id="326" creationId="{B05600F8-86AD-4B11-B503-4CE0FDC6887E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389" creationId="{685D4936-5877-4CE4-9617-AAE50B5915E8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390" creationId="{F18FCF77-F567-40D9-9CE4-AA46FFCA0545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393" creationId="{5E8C8655-78B3-4407-B415-FE407A88EEF0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394" creationId="{9B799C0E-57C5-441B-9690-84406615CD96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396" creationId="{C7045516-7A53-4566-BE77-C5710B413362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397" creationId="{C7AC15B2-F621-4C1B-A017-B5C23E19461E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399" creationId="{AA45B7F1-2048-4760-B1B6-71663353920A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00" creationId="{EE1F4C9D-4191-4F52-B47A-215155FA998F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11" creationId="{A699CFF4-A4BA-43D5-9720-6AF3B0468879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12" creationId="{625ECA22-A0C1-424D-B3F1-A34095633D89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13" creationId="{2A083987-857D-4B47-8948-8938AB5A736E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14" creationId="{8EE40B68-CE32-4D65-B887-CD54C58AACBC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15" creationId="{2111A0BD-43D3-451F-8EFE-52977F11FEDD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26" creationId="{71107AE7-093A-43B5-B846-0D3138BF5851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28" creationId="{56FE47EF-7B5F-4F72-80D3-3635DCF32614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41" creationId="{03558530-C357-4E48-A3C6-C4CB508BCADC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42" creationId="{6B194200-A44C-48C7-B777-6713888FE751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44" creationId="{22E2E8A4-B352-4E9F-86D9-E58BCE598C74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45" creationId="{57A38024-C574-4401-9C31-9542F9172A01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47" creationId="{6B8E5ABF-FE9E-44EA-B158-50F99B66EBB2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48" creationId="{62FDD806-ACF4-4A8C-8D8F-9BCC92DD15DC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52" creationId="{A016299E-4372-4B29-8DCA-4D04CCD8A2C3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53" creationId="{1B93E522-6078-4457-98B2-7A8FE52CEFEE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68" creationId="{CCBF11B5-0C9F-498E-B1FD-45FDCA830478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69" creationId="{EDE5E34E-F2B5-403E-8A7D-6B4269BBC8F9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71" creationId="{923A834B-6E77-433B-9548-1485F34BF04F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72" creationId="{04B878B8-C93B-41DC-85F6-6501471AD360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74" creationId="{D2132D19-2574-4809-8F8C-764B6C4BF678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75" creationId="{82F39740-D2CF-4295-8043-5EEFAB72718F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79" creationId="{9370AE9B-15F9-4245-9DB8-031F6A395025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80" creationId="{9058993B-08B9-4D1D-8021-A495DD2ECAE5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95" creationId="{E88C5EBC-0CAF-4C4C-9C15-5B6B06F932BE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96" creationId="{BAA96BE1-5A56-40DE-BBD7-EC87FCB072ED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98" creationId="{843C2E0C-BE0A-4B7C-B840-3DEE3036D09D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499" creationId="{DB5540E8-8A00-4B1B-B646-338C26348E36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501" creationId="{E6912F3D-19B0-49D4-B81E-B2098BD37170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502" creationId="{0E0169DF-C8DA-4CCA-A1F2-935262CF1079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506" creationId="{71C17DA0-B273-4B28-82AA-B4E20C8BCD76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507" creationId="{5B18B2FD-84E3-4EEF-BF06-3ED46C09EA40}"/>
          </ac:cxnSpMkLst>
        </pc:cxnChg>
        <pc:cxnChg chg="mod">
          <ac:chgData name="Timo Mühlhaus" userId="1b6b3aba618dadac" providerId="LiveId" clId="{48019F3B-10CE-4160-B3F8-05BC6DFF73B2}" dt="2020-09-19T08:42:58.762" v="646" actId="1076"/>
          <ac:cxnSpMkLst>
            <pc:docMk/>
            <pc:sldMk cId="1101540397" sldId="542"/>
            <ac:cxnSpMk id="546" creationId="{6FAFADE0-A8B8-47C8-884E-E339E9D262A2}"/>
          </ac:cxnSpMkLst>
        </pc:cxnChg>
        <pc:cxnChg chg="mod">
          <ac:chgData name="Timo Mühlhaus" userId="1b6b3aba618dadac" providerId="LiveId" clId="{48019F3B-10CE-4160-B3F8-05BC6DFF73B2}" dt="2020-09-19T08:42:58.762" v="646" actId="1076"/>
          <ac:cxnSpMkLst>
            <pc:docMk/>
            <pc:sldMk cId="1101540397" sldId="542"/>
            <ac:cxnSpMk id="547" creationId="{B11A53EA-FD8A-42A2-BF98-1B8A9DE67F63}"/>
          </ac:cxnSpMkLst>
        </pc:cxnChg>
        <pc:cxnChg chg="mod">
          <ac:chgData name="Timo Mühlhaus" userId="1b6b3aba618dadac" providerId="LiveId" clId="{48019F3B-10CE-4160-B3F8-05BC6DFF73B2}" dt="2020-09-19T08:42:58.762" v="646" actId="1076"/>
          <ac:cxnSpMkLst>
            <pc:docMk/>
            <pc:sldMk cId="1101540397" sldId="542"/>
            <ac:cxnSpMk id="549" creationId="{EDC47534-3DD3-4C35-9094-B16D415A8D46}"/>
          </ac:cxnSpMkLst>
        </pc:cxnChg>
        <pc:cxnChg chg="mod">
          <ac:chgData name="Timo Mühlhaus" userId="1b6b3aba618dadac" providerId="LiveId" clId="{48019F3B-10CE-4160-B3F8-05BC6DFF73B2}" dt="2020-09-19T08:42:58.762" v="646" actId="1076"/>
          <ac:cxnSpMkLst>
            <pc:docMk/>
            <pc:sldMk cId="1101540397" sldId="542"/>
            <ac:cxnSpMk id="550" creationId="{7633FD47-DC05-4125-A8C1-8012CF4CC983}"/>
          </ac:cxnSpMkLst>
        </pc:cxnChg>
        <pc:cxnChg chg="mod">
          <ac:chgData name="Timo Mühlhaus" userId="1b6b3aba618dadac" providerId="LiveId" clId="{48019F3B-10CE-4160-B3F8-05BC6DFF73B2}" dt="2020-09-19T08:42:58.762" v="646" actId="1076"/>
          <ac:cxnSpMkLst>
            <pc:docMk/>
            <pc:sldMk cId="1101540397" sldId="542"/>
            <ac:cxnSpMk id="552" creationId="{A7B36A81-285D-4A63-817E-B55858391C89}"/>
          </ac:cxnSpMkLst>
        </pc:cxnChg>
        <pc:cxnChg chg="mod">
          <ac:chgData name="Timo Mühlhaus" userId="1b6b3aba618dadac" providerId="LiveId" clId="{48019F3B-10CE-4160-B3F8-05BC6DFF73B2}" dt="2020-09-19T08:42:58.762" v="646" actId="1076"/>
          <ac:cxnSpMkLst>
            <pc:docMk/>
            <pc:sldMk cId="1101540397" sldId="542"/>
            <ac:cxnSpMk id="553" creationId="{F4F7AAA3-0BB8-4BB5-9FDC-264FB36BA63D}"/>
          </ac:cxnSpMkLst>
        </pc:cxnChg>
        <pc:cxnChg chg="mod">
          <ac:chgData name="Timo Mühlhaus" userId="1b6b3aba618dadac" providerId="LiveId" clId="{48019F3B-10CE-4160-B3F8-05BC6DFF73B2}" dt="2020-09-18T16:02:57.688" v="307"/>
          <ac:cxnSpMkLst>
            <pc:docMk/>
            <pc:sldMk cId="1101540397" sldId="542"/>
            <ac:cxnSpMk id="589" creationId="{58D72BF8-EDC6-4ED7-BDA1-F9EF20CB95F3}"/>
          </ac:cxnSpMkLst>
        </pc:cxnChg>
        <pc:cxnChg chg="mod">
          <ac:chgData name="Timo Mühlhaus" userId="1b6b3aba618dadac" providerId="LiveId" clId="{48019F3B-10CE-4160-B3F8-05BC6DFF73B2}" dt="2020-09-18T16:02:57.688" v="307"/>
          <ac:cxnSpMkLst>
            <pc:docMk/>
            <pc:sldMk cId="1101540397" sldId="542"/>
            <ac:cxnSpMk id="590" creationId="{3428D0F2-B216-40F5-9464-8296E306DB34}"/>
          </ac:cxnSpMkLst>
        </pc:cxnChg>
        <pc:cxnChg chg="mod">
          <ac:chgData name="Timo Mühlhaus" userId="1b6b3aba618dadac" providerId="LiveId" clId="{48019F3B-10CE-4160-B3F8-05BC6DFF73B2}" dt="2020-09-18T16:02:57.688" v="307"/>
          <ac:cxnSpMkLst>
            <pc:docMk/>
            <pc:sldMk cId="1101540397" sldId="542"/>
            <ac:cxnSpMk id="592" creationId="{419496C2-745E-47F9-AFDF-686AE4ED44BB}"/>
          </ac:cxnSpMkLst>
        </pc:cxnChg>
        <pc:cxnChg chg="mod">
          <ac:chgData name="Timo Mühlhaus" userId="1b6b3aba618dadac" providerId="LiveId" clId="{48019F3B-10CE-4160-B3F8-05BC6DFF73B2}" dt="2020-09-18T16:02:57.688" v="307"/>
          <ac:cxnSpMkLst>
            <pc:docMk/>
            <pc:sldMk cId="1101540397" sldId="542"/>
            <ac:cxnSpMk id="593" creationId="{CF02D2D7-CA88-44A4-B9B7-E54628B0DA34}"/>
          </ac:cxnSpMkLst>
        </pc:cxnChg>
        <pc:cxnChg chg="mod">
          <ac:chgData name="Timo Mühlhaus" userId="1b6b3aba618dadac" providerId="LiveId" clId="{48019F3B-10CE-4160-B3F8-05BC6DFF73B2}" dt="2020-09-18T16:02:57.688" v="307"/>
          <ac:cxnSpMkLst>
            <pc:docMk/>
            <pc:sldMk cId="1101540397" sldId="542"/>
            <ac:cxnSpMk id="595" creationId="{1164F21C-B08C-4DF7-8429-46D44DCF9DF3}"/>
          </ac:cxnSpMkLst>
        </pc:cxnChg>
        <pc:cxnChg chg="mod">
          <ac:chgData name="Timo Mühlhaus" userId="1b6b3aba618dadac" providerId="LiveId" clId="{48019F3B-10CE-4160-B3F8-05BC6DFF73B2}" dt="2020-09-18T16:02:57.688" v="307"/>
          <ac:cxnSpMkLst>
            <pc:docMk/>
            <pc:sldMk cId="1101540397" sldId="542"/>
            <ac:cxnSpMk id="596" creationId="{C5CD261D-6C27-4205-8540-F9BC34B104BB}"/>
          </ac:cxnSpMkLst>
        </pc:cxnChg>
        <pc:cxnChg chg="mod">
          <ac:chgData name="Timo Mühlhaus" userId="1b6b3aba618dadac" providerId="LiveId" clId="{48019F3B-10CE-4160-B3F8-05BC6DFF73B2}" dt="2020-09-19T08:38:44.998" v="587"/>
          <ac:cxnSpMkLst>
            <pc:docMk/>
            <pc:sldMk cId="1101540397" sldId="542"/>
            <ac:cxnSpMk id="601" creationId="{F167203D-2499-44A2-82E5-F3DD153167F2}"/>
          </ac:cxnSpMkLst>
        </pc:cxnChg>
        <pc:cxnChg chg="mod">
          <ac:chgData name="Timo Mühlhaus" userId="1b6b3aba618dadac" providerId="LiveId" clId="{48019F3B-10CE-4160-B3F8-05BC6DFF73B2}" dt="2020-09-19T08:38:44.998" v="587"/>
          <ac:cxnSpMkLst>
            <pc:docMk/>
            <pc:sldMk cId="1101540397" sldId="542"/>
            <ac:cxnSpMk id="602" creationId="{2E1BC5E8-86F1-454E-880E-EE581514DEAF}"/>
          </ac:cxnSpMkLst>
        </pc:cxnChg>
        <pc:cxnChg chg="mod">
          <ac:chgData name="Timo Mühlhaus" userId="1b6b3aba618dadac" providerId="LiveId" clId="{48019F3B-10CE-4160-B3F8-05BC6DFF73B2}" dt="2020-09-19T08:40:00.676" v="630" actId="1035"/>
          <ac:cxnSpMkLst>
            <pc:docMk/>
            <pc:sldMk cId="1101540397" sldId="542"/>
            <ac:cxnSpMk id="604" creationId="{71FF2FB3-13DB-4C52-B39D-C5E300AB03BE}"/>
          </ac:cxnSpMkLst>
        </pc:cxnChg>
        <pc:cxnChg chg="mod">
          <ac:chgData name="Timo Mühlhaus" userId="1b6b3aba618dadac" providerId="LiveId" clId="{48019F3B-10CE-4160-B3F8-05BC6DFF73B2}" dt="2020-09-19T08:40:00.676" v="630" actId="1035"/>
          <ac:cxnSpMkLst>
            <pc:docMk/>
            <pc:sldMk cId="1101540397" sldId="542"/>
            <ac:cxnSpMk id="605" creationId="{A191BC44-95E0-4E7D-B043-542518D8E5F6}"/>
          </ac:cxnSpMkLst>
        </pc:cxnChg>
        <pc:cxnChg chg="mod">
          <ac:chgData name="Timo Mühlhaus" userId="1b6b3aba618dadac" providerId="LiveId" clId="{48019F3B-10CE-4160-B3F8-05BC6DFF73B2}" dt="2020-09-19T08:38:44.998" v="587"/>
          <ac:cxnSpMkLst>
            <pc:docMk/>
            <pc:sldMk cId="1101540397" sldId="542"/>
            <ac:cxnSpMk id="607" creationId="{C0551485-DDF9-4EBF-B324-822B9544382E}"/>
          </ac:cxnSpMkLst>
        </pc:cxnChg>
        <pc:cxnChg chg="mod">
          <ac:chgData name="Timo Mühlhaus" userId="1b6b3aba618dadac" providerId="LiveId" clId="{48019F3B-10CE-4160-B3F8-05BC6DFF73B2}" dt="2020-09-19T08:38:44.998" v="587"/>
          <ac:cxnSpMkLst>
            <pc:docMk/>
            <pc:sldMk cId="1101540397" sldId="542"/>
            <ac:cxnSpMk id="608" creationId="{7DC551BD-4E14-4B78-88D8-05B0D1C197F1}"/>
          </ac:cxnSpMkLst>
        </pc:cxnChg>
        <pc:cxnChg chg="mod">
          <ac:chgData name="Timo Mühlhaus" userId="1b6b3aba618dadac" providerId="LiveId" clId="{48019F3B-10CE-4160-B3F8-05BC6DFF73B2}" dt="2020-09-19T08:38:44.998" v="587"/>
          <ac:cxnSpMkLst>
            <pc:docMk/>
            <pc:sldMk cId="1101540397" sldId="542"/>
            <ac:cxnSpMk id="623" creationId="{D1BAE793-AEF9-40E4-8A8F-661833702058}"/>
          </ac:cxnSpMkLst>
        </pc:cxnChg>
        <pc:cxnChg chg="mod">
          <ac:chgData name="Timo Mühlhaus" userId="1b6b3aba618dadac" providerId="LiveId" clId="{48019F3B-10CE-4160-B3F8-05BC6DFF73B2}" dt="2020-09-19T08:38:44.998" v="587"/>
          <ac:cxnSpMkLst>
            <pc:docMk/>
            <pc:sldMk cId="1101540397" sldId="542"/>
            <ac:cxnSpMk id="624" creationId="{21E1C0C7-DF51-4B97-BD5A-0A1D53A656C8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712" creationId="{3AC9BBB9-AE38-45FA-8CCE-7C3A3FA49879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713" creationId="{EA5D46A4-5A75-4A68-9D29-C95D15F0CC4F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715" creationId="{048AF9E3-C4DF-4077-B6DA-A1775D9B3DD7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716" creationId="{1B25175A-EC6B-4D3D-A934-0A3B7C82044B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718" creationId="{1842ED11-FCD7-40D7-8E08-886FD656D2A6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719" creationId="{3CC0C3B0-4A21-41F7-BBC5-E32F12252829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723" creationId="{19A36D1A-D598-4B1F-B7F2-50F2DBC4AFCB}"/>
          </ac:cxnSpMkLst>
        </pc:cxnChg>
        <pc:cxnChg chg="mod">
          <ac:chgData name="Timo Mühlhaus" userId="1b6b3aba618dadac" providerId="LiveId" clId="{48019F3B-10CE-4160-B3F8-05BC6DFF73B2}" dt="2020-09-19T11:18:41.515" v="1468" actId="1076"/>
          <ac:cxnSpMkLst>
            <pc:docMk/>
            <pc:sldMk cId="1101540397" sldId="542"/>
            <ac:cxnSpMk id="724" creationId="{378EF8C0-FD28-4015-AB5D-54C31453E82C}"/>
          </ac:cxnSpMkLst>
        </pc:cxnChg>
      </pc:sldChg>
      <pc:sldChg chg="delSp modSp">
        <pc:chgData name="Timo Mühlhaus" userId="1b6b3aba618dadac" providerId="LiveId" clId="{48019F3B-10CE-4160-B3F8-05BC6DFF73B2}" dt="2020-09-19T08:09:49.430" v="398" actId="165"/>
        <pc:sldMkLst>
          <pc:docMk/>
          <pc:sldMk cId="3672062225" sldId="543"/>
        </pc:sldMkLst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5" creationId="{B728DA70-B481-49B3-90F1-0643AFB58B4C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6" creationId="{7AD23E2D-DB58-461B-B818-E3B0AD977011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7" creationId="{D095E3F5-355F-4214-8935-E3EA2A87EE76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8" creationId="{6E5629C2-BC0E-4756-98C4-2578621EF966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9" creationId="{83E5B628-55B4-423F-BE24-D859117579D2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0" creationId="{CE73BE09-DED9-40A7-8600-795A32320C66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4" creationId="{866920E9-9094-4226-A400-694983304F45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7" creationId="{C602507E-AEA5-471C-A271-DC6089EDD6BA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20" creationId="{59F39116-514C-41B2-8861-52E2BA0F6643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23" creationId="{F2D0DCE6-4B39-4A8F-8800-AEA00D6CB527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24" creationId="{55F1A542-1CEF-4133-BBA1-01AE2C1FF327}"/>
          </ac:spMkLst>
        </pc:spChg>
        <pc:spChg chg="mod topLvl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28" creationId="{EDCF0CB8-2824-48F4-A37C-E5B816098CA4}"/>
          </ac:spMkLst>
        </pc:spChg>
        <pc:spChg chg="mod topLvl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29" creationId="{B7166859-A2E3-4EAC-8E94-A4CF078E8FB4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31" creationId="{052DCE77-E669-45A5-9D94-B318E3FB9076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32" creationId="{866B5276-79BD-47F2-B265-F043AB9A0614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33" creationId="{5EEBAA06-B0E5-4FF0-BF17-7F52C98A8278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34" creationId="{3399E46E-379E-4C33-A529-6469071B9270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35" creationId="{C296CE5E-8E15-4411-9AA6-3DD566643D35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36" creationId="{E2F0E044-75AB-4C58-AF58-5F12AC1F9342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37" creationId="{DF5C8DA9-8192-4B9F-BB52-60C1B5E51CFF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38" creationId="{7E06755B-31D7-4950-9429-0A9E76E2C4E1}"/>
          </ac:spMkLst>
        </pc:spChg>
        <pc:spChg chg="mod topLvl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68" creationId="{0713A703-96CA-4303-BB17-B9A14F72B97E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76" creationId="{814CE697-3C5D-4F4F-AE39-EBA68EF1F896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77" creationId="{079670F9-9845-400C-9967-B00F1067F83F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78" creationId="{5CDD4643-214E-4959-B420-3E059632561E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79" creationId="{448D254F-CC0C-49CC-801A-68E6BA205AA2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80" creationId="{2BBB9256-BFA7-442E-873F-07B3E8CD40FB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81" creationId="{C8CFD5D3-B410-4E73-85C0-F6C8FBB4AADF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82" creationId="{F37387E8-AACA-4B87-8C5D-E6A5693427AA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83" creationId="{2216761E-6DCE-45F0-8389-9A4B264C360F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90" creationId="{7E305F8F-60CE-4597-9104-8079C5AF87A9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92" creationId="{C761D96F-A0B4-456F-9471-CD1BAF9DED84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93" creationId="{9E5B160D-F8B1-4B44-A9C9-513B52BD62F7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94" creationId="{AA7DB6D0-EF09-450E-905E-0B45E5DE5C4D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02" creationId="{C9306FC7-395B-4208-AAB8-D8395BB563BC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03" creationId="{D77166E0-352C-4DC3-BE71-696890E1AF7C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04" creationId="{3729A3E2-D431-4A92-9C7F-2FCE5475D45F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05" creationId="{A9631BA1-FF4A-4296-A80A-C7C22FFA0476}"/>
          </ac:spMkLst>
        </pc:spChg>
        <pc:spChg chg="mod topLvl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08" creationId="{2EEBC1DB-2BF1-4D27-AA76-B4E381311468}"/>
          </ac:spMkLst>
        </pc:spChg>
        <pc:spChg chg="mod topLvl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09" creationId="{778EAA31-D9E5-478D-B978-DB1E8F22C47B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12" creationId="{41B61ED8-D1A3-4660-ACE8-3A2D59BAB6A6}"/>
          </ac:spMkLst>
        </pc:spChg>
        <pc:spChg chg="mod topLvl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15" creationId="{E7426104-66F7-4375-BAA7-9AA4BF57A1A8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17" creationId="{35927750-10E5-468F-8948-8E2F2B401390}"/>
          </ac:spMkLst>
        </pc:spChg>
        <pc:spChg chg="mod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19" creationId="{E961201C-F394-47BD-9F4B-BDEBC63128F6}"/>
          </ac:spMkLst>
        </pc:spChg>
        <pc:spChg chg="mod topLvl">
          <ac:chgData name="Timo Mühlhaus" userId="1b6b3aba618dadac" providerId="LiveId" clId="{48019F3B-10CE-4160-B3F8-05BC6DFF73B2}" dt="2020-09-19T08:09:49.430" v="398" actId="165"/>
          <ac:spMkLst>
            <pc:docMk/>
            <pc:sldMk cId="3672062225" sldId="543"/>
            <ac:spMk id="122" creationId="{FDDBA629-817C-4F2F-B640-A065D7ED5BF8}"/>
          </ac:spMkLst>
        </pc:spChg>
        <pc:grpChg chg="del">
          <ac:chgData name="Timo Mühlhaus" userId="1b6b3aba618dadac" providerId="LiveId" clId="{48019F3B-10CE-4160-B3F8-05BC6DFF73B2}" dt="2020-09-19T08:09:49.430" v="398" actId="165"/>
          <ac:grpSpMkLst>
            <pc:docMk/>
            <pc:sldMk cId="3672062225" sldId="543"/>
            <ac:grpSpMk id="3" creationId="{303EFC3D-8E2B-4CC7-8F54-5354CA286C20}"/>
          </ac:grpSpMkLst>
        </pc:grpChg>
        <pc:grpChg chg="mod topLvl">
          <ac:chgData name="Timo Mühlhaus" userId="1b6b3aba618dadac" providerId="LiveId" clId="{48019F3B-10CE-4160-B3F8-05BC6DFF73B2}" dt="2020-09-19T08:09:49.430" v="398" actId="165"/>
          <ac:grpSpMkLst>
            <pc:docMk/>
            <pc:sldMk cId="3672062225" sldId="543"/>
            <ac:grpSpMk id="4" creationId="{F7FE15E4-2017-4073-8C66-FEE1DA1F9149}"/>
          </ac:grpSpMkLst>
        </pc:grpChg>
        <pc:grpChg chg="mod">
          <ac:chgData name="Timo Mühlhaus" userId="1b6b3aba618dadac" providerId="LiveId" clId="{48019F3B-10CE-4160-B3F8-05BC6DFF73B2}" dt="2020-09-19T08:09:49.430" v="398" actId="165"/>
          <ac:grpSpMkLst>
            <pc:docMk/>
            <pc:sldMk cId="3672062225" sldId="543"/>
            <ac:grpSpMk id="13" creationId="{225A0345-BAE7-46E7-A289-C3C63DD5155F}"/>
          </ac:grpSpMkLst>
        </pc:grpChg>
        <pc:grpChg chg="mod">
          <ac:chgData name="Timo Mühlhaus" userId="1b6b3aba618dadac" providerId="LiveId" clId="{48019F3B-10CE-4160-B3F8-05BC6DFF73B2}" dt="2020-09-19T08:09:49.430" v="398" actId="165"/>
          <ac:grpSpMkLst>
            <pc:docMk/>
            <pc:sldMk cId="3672062225" sldId="543"/>
            <ac:grpSpMk id="30" creationId="{6CB43F77-E742-44B9-BC73-4AE034592E30}"/>
          </ac:grpSpMkLst>
        </pc:grpChg>
        <pc:grpChg chg="mod topLvl">
          <ac:chgData name="Timo Mühlhaus" userId="1b6b3aba618dadac" providerId="LiveId" clId="{48019F3B-10CE-4160-B3F8-05BC6DFF73B2}" dt="2020-09-19T08:09:49.430" v="398" actId="165"/>
          <ac:grpSpMkLst>
            <pc:docMk/>
            <pc:sldMk cId="3672062225" sldId="543"/>
            <ac:grpSpMk id="47" creationId="{F04A7935-A79C-46D9-8CDB-806B2728821D}"/>
          </ac:grpSpMkLst>
        </pc:grpChg>
        <pc:grpChg chg="mod topLvl">
          <ac:chgData name="Timo Mühlhaus" userId="1b6b3aba618dadac" providerId="LiveId" clId="{48019F3B-10CE-4160-B3F8-05BC6DFF73B2}" dt="2020-09-19T08:09:49.430" v="398" actId="165"/>
          <ac:grpSpMkLst>
            <pc:docMk/>
            <pc:sldMk cId="3672062225" sldId="543"/>
            <ac:grpSpMk id="74" creationId="{58DCCD2C-3888-4DE0-9868-4E94DDE805CE}"/>
          </ac:grpSpMkLst>
        </pc:grpChg>
        <pc:grpChg chg="mod">
          <ac:chgData name="Timo Mühlhaus" userId="1b6b3aba618dadac" providerId="LiveId" clId="{48019F3B-10CE-4160-B3F8-05BC6DFF73B2}" dt="2020-09-19T08:09:49.430" v="398" actId="165"/>
          <ac:grpSpMkLst>
            <pc:docMk/>
            <pc:sldMk cId="3672062225" sldId="543"/>
            <ac:grpSpMk id="75" creationId="{CEF52D4A-DEE3-42F2-9F68-85A44E9ADDB8}"/>
          </ac:grpSpMkLst>
        </pc:grpChg>
        <pc:grpChg chg="mod topLvl">
          <ac:chgData name="Timo Mühlhaus" userId="1b6b3aba618dadac" providerId="LiveId" clId="{48019F3B-10CE-4160-B3F8-05BC6DFF73B2}" dt="2020-09-19T08:09:49.430" v="398" actId="165"/>
          <ac:grpSpMkLst>
            <pc:docMk/>
            <pc:sldMk cId="3672062225" sldId="543"/>
            <ac:grpSpMk id="95" creationId="{E44C4DA4-412A-4B45-B1CA-3764393AA37A}"/>
          </ac:grpSpMkLst>
        </pc:grpChg>
        <pc:grpChg chg="mod topLvl">
          <ac:chgData name="Timo Mühlhaus" userId="1b6b3aba618dadac" providerId="LiveId" clId="{48019F3B-10CE-4160-B3F8-05BC6DFF73B2}" dt="2020-09-19T08:09:49.430" v="398" actId="165"/>
          <ac:grpSpMkLst>
            <pc:docMk/>
            <pc:sldMk cId="3672062225" sldId="543"/>
            <ac:grpSpMk id="101" creationId="{FB4D9551-0D1D-4500-8C78-7E346AAEA3D8}"/>
          </ac:grpSpMkLst>
        </pc:grpChg>
        <pc:grpChg chg="mod topLvl">
          <ac:chgData name="Timo Mühlhaus" userId="1b6b3aba618dadac" providerId="LiveId" clId="{48019F3B-10CE-4160-B3F8-05BC6DFF73B2}" dt="2020-09-19T08:09:49.430" v="398" actId="165"/>
          <ac:grpSpMkLst>
            <pc:docMk/>
            <pc:sldMk cId="3672062225" sldId="543"/>
            <ac:grpSpMk id="110" creationId="{144CE72E-B1B9-43E7-BB64-C49E78A03504}"/>
          </ac:grpSpMkLst>
        </pc:grpChg>
        <pc:grpChg chg="mod topLvl">
          <ac:chgData name="Timo Mühlhaus" userId="1b6b3aba618dadac" providerId="LiveId" clId="{48019F3B-10CE-4160-B3F8-05BC6DFF73B2}" dt="2020-09-19T08:09:49.430" v="398" actId="165"/>
          <ac:grpSpMkLst>
            <pc:docMk/>
            <pc:sldMk cId="3672062225" sldId="543"/>
            <ac:grpSpMk id="120" creationId="{37FF3A5B-4F37-4E09-9615-F4056E8536BB}"/>
          </ac:grpSpMkLst>
        </pc:grpChg>
        <pc:picChg chg="mod">
          <ac:chgData name="Timo Mühlhaus" userId="1b6b3aba618dadac" providerId="LiveId" clId="{48019F3B-10CE-4160-B3F8-05BC6DFF73B2}" dt="2020-09-19T08:09:49.430" v="398" actId="165"/>
          <ac:picMkLst>
            <pc:docMk/>
            <pc:sldMk cId="3672062225" sldId="543"/>
            <ac:picMk id="111" creationId="{B4C54037-D403-48F1-AE4F-EB79B4769435}"/>
          </ac:picMkLst>
        </pc:picChg>
        <pc:picChg chg="mod topLvl">
          <ac:chgData name="Timo Mühlhaus" userId="1b6b3aba618dadac" providerId="LiveId" clId="{48019F3B-10CE-4160-B3F8-05BC6DFF73B2}" dt="2020-09-19T08:09:49.430" v="398" actId="165"/>
          <ac:picMkLst>
            <pc:docMk/>
            <pc:sldMk cId="3672062225" sldId="543"/>
            <ac:picMk id="113" creationId="{130A48C4-44C5-4B83-B675-9E5DA98758E9}"/>
          </ac:picMkLst>
        </pc:picChg>
        <pc:cxnChg chg="mod">
          <ac:chgData name="Timo Mühlhaus" userId="1b6b3aba618dadac" providerId="LiveId" clId="{48019F3B-10CE-4160-B3F8-05BC6DFF73B2}" dt="2020-09-19T08:09:49.430" v="398" actId="165"/>
          <ac:cxnSpMkLst>
            <pc:docMk/>
            <pc:sldMk cId="3672062225" sldId="543"/>
            <ac:cxnSpMk id="11" creationId="{01EC75B6-1E18-4431-AC07-060988273D9B}"/>
          </ac:cxnSpMkLst>
        </pc:cxnChg>
        <pc:cxnChg chg="mod">
          <ac:chgData name="Timo Mühlhaus" userId="1b6b3aba618dadac" providerId="LiveId" clId="{48019F3B-10CE-4160-B3F8-05BC6DFF73B2}" dt="2020-09-19T08:09:49.430" v="398" actId="165"/>
          <ac:cxnSpMkLst>
            <pc:docMk/>
            <pc:sldMk cId="3672062225" sldId="543"/>
            <ac:cxnSpMk id="12" creationId="{E81A937C-7B38-4B0D-8E35-73D471D19532}"/>
          </ac:cxnSpMkLst>
        </pc:cxnChg>
        <pc:cxnChg chg="mod">
          <ac:chgData name="Timo Mühlhaus" userId="1b6b3aba618dadac" providerId="LiveId" clId="{48019F3B-10CE-4160-B3F8-05BC6DFF73B2}" dt="2020-09-19T08:09:49.430" v="398" actId="165"/>
          <ac:cxnSpMkLst>
            <pc:docMk/>
            <pc:sldMk cId="3672062225" sldId="543"/>
            <ac:cxnSpMk id="15" creationId="{7E2BCA6B-C52A-473C-86AE-0FAD7EBBE88C}"/>
          </ac:cxnSpMkLst>
        </pc:cxnChg>
        <pc:cxnChg chg="mod">
          <ac:chgData name="Timo Mühlhaus" userId="1b6b3aba618dadac" providerId="LiveId" clId="{48019F3B-10CE-4160-B3F8-05BC6DFF73B2}" dt="2020-09-19T08:09:49.430" v="398" actId="165"/>
          <ac:cxnSpMkLst>
            <pc:docMk/>
            <pc:sldMk cId="3672062225" sldId="543"/>
            <ac:cxnSpMk id="16" creationId="{E87CA92A-47CD-4BFB-953E-8E025CFBB0A5}"/>
          </ac:cxnSpMkLst>
        </pc:cxnChg>
        <pc:cxnChg chg="mod">
          <ac:chgData name="Timo Mühlhaus" userId="1b6b3aba618dadac" providerId="LiveId" clId="{48019F3B-10CE-4160-B3F8-05BC6DFF73B2}" dt="2020-09-19T08:09:49.430" v="398" actId="165"/>
          <ac:cxnSpMkLst>
            <pc:docMk/>
            <pc:sldMk cId="3672062225" sldId="543"/>
            <ac:cxnSpMk id="18" creationId="{3D53EF38-EE9C-4B1E-9610-D42787A187AF}"/>
          </ac:cxnSpMkLst>
        </pc:cxnChg>
        <pc:cxnChg chg="mod">
          <ac:chgData name="Timo Mühlhaus" userId="1b6b3aba618dadac" providerId="LiveId" clId="{48019F3B-10CE-4160-B3F8-05BC6DFF73B2}" dt="2020-09-19T08:09:49.430" v="398" actId="165"/>
          <ac:cxnSpMkLst>
            <pc:docMk/>
            <pc:sldMk cId="3672062225" sldId="543"/>
            <ac:cxnSpMk id="19" creationId="{56A78813-EBAA-41DE-91CF-BF9FAD53E241}"/>
          </ac:cxnSpMkLst>
        </pc:cxnChg>
        <pc:cxnChg chg="mod">
          <ac:chgData name="Timo Mühlhaus" userId="1b6b3aba618dadac" providerId="LiveId" clId="{48019F3B-10CE-4160-B3F8-05BC6DFF73B2}" dt="2020-09-19T08:09:49.430" v="398" actId="165"/>
          <ac:cxnSpMkLst>
            <pc:docMk/>
            <pc:sldMk cId="3672062225" sldId="543"/>
            <ac:cxnSpMk id="21" creationId="{6947DC9B-AB48-47A3-9DC7-B6032331C529}"/>
          </ac:cxnSpMkLst>
        </pc:cxnChg>
        <pc:cxnChg chg="mod">
          <ac:chgData name="Timo Mühlhaus" userId="1b6b3aba618dadac" providerId="LiveId" clId="{48019F3B-10CE-4160-B3F8-05BC6DFF73B2}" dt="2020-09-19T08:09:49.430" v="398" actId="165"/>
          <ac:cxnSpMkLst>
            <pc:docMk/>
            <pc:sldMk cId="3672062225" sldId="543"/>
            <ac:cxnSpMk id="22" creationId="{DF359E10-8883-4180-96D7-160E85B663DC}"/>
          </ac:cxnSpMkLst>
        </pc:cxnChg>
        <pc:cxnChg chg="mod topLvl">
          <ac:chgData name="Timo Mühlhaus" userId="1b6b3aba618dadac" providerId="LiveId" clId="{48019F3B-10CE-4160-B3F8-05BC6DFF73B2}" dt="2020-09-19T08:09:49.430" v="398" actId="165"/>
          <ac:cxnSpMkLst>
            <pc:docMk/>
            <pc:sldMk cId="3672062225" sldId="543"/>
            <ac:cxnSpMk id="63" creationId="{C62F3DCE-525E-4B0D-A98D-C455FB5DE089}"/>
          </ac:cxnSpMkLst>
        </pc:cxnChg>
        <pc:cxnChg chg="mod topLvl">
          <ac:chgData name="Timo Mühlhaus" userId="1b6b3aba618dadac" providerId="LiveId" clId="{48019F3B-10CE-4160-B3F8-05BC6DFF73B2}" dt="2020-09-19T08:09:49.430" v="398" actId="165"/>
          <ac:cxnSpMkLst>
            <pc:docMk/>
            <pc:sldMk cId="3672062225" sldId="543"/>
            <ac:cxnSpMk id="72" creationId="{F9B9C91F-E864-42EB-94D0-8B770534691B}"/>
          </ac:cxnSpMkLst>
        </pc:cxnChg>
      </pc:sldChg>
      <pc:sldChg chg="addSp delSp modSp new mod">
        <pc:chgData name="Timo Mühlhaus" userId="1b6b3aba618dadac" providerId="LiveId" clId="{48019F3B-10CE-4160-B3F8-05BC6DFF73B2}" dt="2020-09-19T13:34:34.894" v="1521" actId="165"/>
        <pc:sldMkLst>
          <pc:docMk/>
          <pc:sldMk cId="3322981495" sldId="544"/>
        </pc:sldMkLst>
        <pc:spChg chg="del">
          <ac:chgData name="Timo Mühlhaus" userId="1b6b3aba618dadac" providerId="LiveId" clId="{48019F3B-10CE-4160-B3F8-05BC6DFF73B2}" dt="2020-09-19T08:00:19.137" v="317" actId="478"/>
          <ac:spMkLst>
            <pc:docMk/>
            <pc:sldMk cId="3322981495" sldId="544"/>
            <ac:spMk id="2" creationId="{DF5817B4-D26E-4616-BEF6-AE537A0449B8}"/>
          </ac:spMkLst>
        </pc:spChg>
        <pc:spChg chg="del">
          <ac:chgData name="Timo Mühlhaus" userId="1b6b3aba618dadac" providerId="LiveId" clId="{48019F3B-10CE-4160-B3F8-05BC6DFF73B2}" dt="2020-09-19T08:00:19.137" v="317" actId="478"/>
          <ac:spMkLst>
            <pc:docMk/>
            <pc:sldMk cId="3322981495" sldId="544"/>
            <ac:spMk id="3" creationId="{B9EC4954-01AF-4BEF-8004-BF4BB3BF62E7}"/>
          </ac:spMkLst>
        </pc:spChg>
        <pc:spChg chg="add mod">
          <ac:chgData name="Timo Mühlhaus" userId="1b6b3aba618dadac" providerId="LiveId" clId="{48019F3B-10CE-4160-B3F8-05BC6DFF73B2}" dt="2020-09-19T08:03:47.748" v="345" actId="164"/>
          <ac:spMkLst>
            <pc:docMk/>
            <pc:sldMk cId="3322981495" sldId="544"/>
            <ac:spMk id="4" creationId="{869042E8-E245-4A5F-804E-E89CAB463182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5" creationId="{FF306A55-A5BD-4DA1-B377-476CA9EA75AA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8" creationId="{FD0E5ECC-32DD-4034-A79C-F4DA4062FA4F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1" creationId="{AA5F4DA3-E4C8-4123-9311-09AB17795E95}"/>
          </ac:spMkLst>
        </pc:spChg>
        <pc:spChg chg="del mod topLvl">
          <ac:chgData name="Timo Mühlhaus" userId="1b6b3aba618dadac" providerId="LiveId" clId="{48019F3B-10CE-4160-B3F8-05BC6DFF73B2}" dt="2020-09-19T08:09:18.019" v="393" actId="478"/>
          <ac:spMkLst>
            <pc:docMk/>
            <pc:sldMk cId="3322981495" sldId="544"/>
            <ac:spMk id="18" creationId="{A2C162E8-68D8-445A-8C34-26311AE7BB97}"/>
          </ac:spMkLst>
        </pc:spChg>
        <pc:spChg chg="del mod topLvl">
          <ac:chgData name="Timo Mühlhaus" userId="1b6b3aba618dadac" providerId="LiveId" clId="{48019F3B-10CE-4160-B3F8-05BC6DFF73B2}" dt="2020-09-19T08:09:20.734" v="394" actId="478"/>
          <ac:spMkLst>
            <pc:docMk/>
            <pc:sldMk cId="3322981495" sldId="544"/>
            <ac:spMk id="19" creationId="{1C6B9521-09DF-4DED-BC06-CB7E4BA1D6FA}"/>
          </ac:spMkLst>
        </pc:spChg>
        <pc:spChg chg="del mod topLvl">
          <ac:chgData name="Timo Mühlhaus" userId="1b6b3aba618dadac" providerId="LiveId" clId="{48019F3B-10CE-4160-B3F8-05BC6DFF73B2}" dt="2020-09-19T08:09:20.734" v="394" actId="478"/>
          <ac:spMkLst>
            <pc:docMk/>
            <pc:sldMk cId="3322981495" sldId="544"/>
            <ac:spMk id="20" creationId="{7265A967-42C8-4E05-83F8-F484527F8E10}"/>
          </ac:spMkLst>
        </pc:spChg>
        <pc:spChg chg="del mod topLvl">
          <ac:chgData name="Timo Mühlhaus" userId="1b6b3aba618dadac" providerId="LiveId" clId="{48019F3B-10CE-4160-B3F8-05BC6DFF73B2}" dt="2020-09-19T08:09:20.734" v="394" actId="478"/>
          <ac:spMkLst>
            <pc:docMk/>
            <pc:sldMk cId="3322981495" sldId="544"/>
            <ac:spMk id="21" creationId="{98572261-E008-4829-96A8-1670853EA251}"/>
          </ac:spMkLst>
        </pc:spChg>
        <pc:spChg chg="del mod topLvl">
          <ac:chgData name="Timo Mühlhaus" userId="1b6b3aba618dadac" providerId="LiveId" clId="{48019F3B-10CE-4160-B3F8-05BC6DFF73B2}" dt="2020-09-19T08:09:20.734" v="394" actId="478"/>
          <ac:spMkLst>
            <pc:docMk/>
            <pc:sldMk cId="3322981495" sldId="544"/>
            <ac:spMk id="22" creationId="{CC638501-42B3-4D6C-921F-50B99769529B}"/>
          </ac:spMkLst>
        </pc:spChg>
        <pc:spChg chg="del mod topLvl">
          <ac:chgData name="Timo Mühlhaus" userId="1b6b3aba618dadac" providerId="LiveId" clId="{48019F3B-10CE-4160-B3F8-05BC6DFF73B2}" dt="2020-09-19T08:09:20.734" v="394" actId="478"/>
          <ac:spMkLst>
            <pc:docMk/>
            <pc:sldMk cId="3322981495" sldId="544"/>
            <ac:spMk id="23" creationId="{CEC92849-2FEA-455C-96AD-1C2E24D8CA30}"/>
          </ac:spMkLst>
        </pc:spChg>
        <pc:spChg chg="del mod topLvl">
          <ac:chgData name="Timo Mühlhaus" userId="1b6b3aba618dadac" providerId="LiveId" clId="{48019F3B-10CE-4160-B3F8-05BC6DFF73B2}" dt="2020-09-19T08:09:20.734" v="394" actId="478"/>
          <ac:spMkLst>
            <pc:docMk/>
            <pc:sldMk cId="3322981495" sldId="544"/>
            <ac:spMk id="24" creationId="{E2C49C0A-860F-4541-98FC-E8515C9FE3E7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48019F3B-10CE-4160-B3F8-05BC6DFF73B2}" dt="2020-09-19T08:04:46.318" v="357" actId="165"/>
          <ac:spMkLst>
            <pc:docMk/>
            <pc:sldMk cId="3322981495" sldId="544"/>
            <ac:spMk id="34" creationId="{058C8AB9-DD2B-4312-A774-B758E18B17AD}"/>
          </ac:spMkLst>
        </pc:spChg>
        <pc:spChg chg="mod">
          <ac:chgData name="Timo Mühlhaus" userId="1b6b3aba618dadac" providerId="LiveId" clId="{48019F3B-10CE-4160-B3F8-05BC6DFF73B2}" dt="2020-09-19T08:04:46.318" v="357" actId="165"/>
          <ac:spMkLst>
            <pc:docMk/>
            <pc:sldMk cId="3322981495" sldId="544"/>
            <ac:spMk id="35" creationId="{99F35FB0-16E5-4964-98FF-4C6111315181}"/>
          </ac:spMkLst>
        </pc:spChg>
        <pc:spChg chg="mod">
          <ac:chgData name="Timo Mühlhaus" userId="1b6b3aba618dadac" providerId="LiveId" clId="{48019F3B-10CE-4160-B3F8-05BC6DFF73B2}" dt="2020-09-19T08:04:46.318" v="357" actId="165"/>
          <ac:spMkLst>
            <pc:docMk/>
            <pc:sldMk cId="3322981495" sldId="544"/>
            <ac:spMk id="36" creationId="{313F9BF2-7B19-4923-9E7B-24557941CD07}"/>
          </ac:spMkLst>
        </pc:spChg>
        <pc:spChg chg="mod">
          <ac:chgData name="Timo Mühlhaus" userId="1b6b3aba618dadac" providerId="LiveId" clId="{48019F3B-10CE-4160-B3F8-05BC6DFF73B2}" dt="2020-09-19T08:04:46.318" v="357" actId="165"/>
          <ac:spMkLst>
            <pc:docMk/>
            <pc:sldMk cId="3322981495" sldId="544"/>
            <ac:spMk id="37" creationId="{15D4C4D7-8363-4309-8AAD-9411B2797BD7}"/>
          </ac:spMkLst>
        </pc:spChg>
        <pc:spChg chg="mod">
          <ac:chgData name="Timo Mühlhaus" userId="1b6b3aba618dadac" providerId="LiveId" clId="{48019F3B-10CE-4160-B3F8-05BC6DFF73B2}" dt="2020-09-19T08:04:46.318" v="357" actId="165"/>
          <ac:spMkLst>
            <pc:docMk/>
            <pc:sldMk cId="3322981495" sldId="544"/>
            <ac:spMk id="38" creationId="{21DB68F7-ECD7-4D80-A463-30DAFC83A61B}"/>
          </ac:spMkLst>
        </pc:spChg>
        <pc:spChg chg="mod">
          <ac:chgData name="Timo Mühlhaus" userId="1b6b3aba618dadac" providerId="LiveId" clId="{48019F3B-10CE-4160-B3F8-05BC6DFF73B2}" dt="2020-09-19T08:04:46.318" v="357" actId="165"/>
          <ac:spMkLst>
            <pc:docMk/>
            <pc:sldMk cId="3322981495" sldId="544"/>
            <ac:spMk id="39" creationId="{F8EE2FC5-5494-48E9-ABE3-39E09F3BC6E3}"/>
          </ac:spMkLst>
        </pc:spChg>
        <pc:spChg chg="mod">
          <ac:chgData name="Timo Mühlhaus" userId="1b6b3aba618dadac" providerId="LiveId" clId="{48019F3B-10CE-4160-B3F8-05BC6DFF73B2}" dt="2020-09-19T08:04:46.318" v="357" actId="165"/>
          <ac:spMkLst>
            <pc:docMk/>
            <pc:sldMk cId="3322981495" sldId="544"/>
            <ac:spMk id="40" creationId="{7B85E7F4-65FB-4FB8-8EF2-0B69D37E2418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48" creationId="{0AF16EEE-DFB4-4036-BD6A-603498B2F4C8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66" creationId="{BE7013F3-4235-4CD4-97F3-02A8E8C271E6}"/>
          </ac:spMkLst>
        </pc:spChg>
        <pc:spChg chg="add mod or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67" creationId="{246CE960-6576-4F9B-9578-52B934AD2BFC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71" creationId="{794ECAA2-57B4-4B85-8810-8C4DCA493F6B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72" creationId="{C7329EB7-ABB8-488D-8483-B5A14412A990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73" creationId="{82D4F4CD-FE4E-4751-982B-28A7BF914B84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74" creationId="{9D848F7E-AEE6-4E40-B16A-3065EBE6FB55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75" creationId="{A22083F0-BC02-417A-9495-2F344BCBA8F4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76" creationId="{5494278A-E8D0-439F-9941-62CB81EC03C8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77" creationId="{255BCEBE-EDA0-4B7F-92B2-9B1778AF2345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78" creationId="{D123777F-742C-4F7A-BBF3-AD632A7C43DB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79" creationId="{A9139D93-C816-4F6D-B5EB-5BDA30078A35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80" creationId="{377C16BC-3E48-414D-8BBA-FA82B1B88AC7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81" creationId="{03A136BA-A393-4B02-880F-3056848FC702}"/>
          </ac:spMkLst>
        </pc:spChg>
        <pc:spChg chg="mod">
          <ac:chgData name="Timo Mühlhaus" userId="1b6b3aba618dadac" providerId="LiveId" clId="{48019F3B-10CE-4160-B3F8-05BC6DFF73B2}" dt="2020-09-19T08:07:06.035" v="365"/>
          <ac:spMkLst>
            <pc:docMk/>
            <pc:sldMk cId="3322981495" sldId="544"/>
            <ac:spMk id="82" creationId="{0DDBDD0D-1EFE-4210-873F-38E0CDC04D99}"/>
          </ac:spMkLst>
        </pc:spChg>
        <pc:spChg chg="add mod or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83" creationId="{3D769C3B-5546-4125-8FA3-3691CCBF267C}"/>
          </ac:spMkLst>
        </pc:spChg>
        <pc:spChg chg="add mod or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84" creationId="{DD1F512C-E118-47A1-8C8C-49796FDB7B68}"/>
          </ac:spMkLst>
        </pc:spChg>
        <pc:spChg chg="add del mod">
          <ac:chgData name="Timo Mühlhaus" userId="1b6b3aba618dadac" providerId="LiveId" clId="{48019F3B-10CE-4160-B3F8-05BC6DFF73B2}" dt="2020-09-19T08:08:06.842" v="386" actId="478"/>
          <ac:spMkLst>
            <pc:docMk/>
            <pc:sldMk cId="3322981495" sldId="544"/>
            <ac:spMk id="85" creationId="{727889C7-6962-41BA-B8D3-D8A708927A71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89" creationId="{FEF10971-EFD3-4A32-82FB-7FFE4CCD3664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90" creationId="{3A0726B2-4563-41D7-BAA4-2AA6EDE45B93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91" creationId="{409B1A5D-DC38-479A-A0FB-E4587E7DEAD6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92" creationId="{45299BE7-79D0-45D4-AE80-76E7333E061D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93" creationId="{FD4641EA-7E67-4826-816F-EE2276687FDF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94" creationId="{5A025D3A-EDF3-4D3C-89D4-C53D8E86C730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95" creationId="{ECC9C79F-2728-4B6C-81BF-86D2B66F8EE8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96" creationId="{E9B10BC5-2C59-432B-A286-B86DCA413BB8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97" creationId="{F326A0CE-F817-460E-83D6-E38464426087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98" creationId="{D022829D-FECF-4DB3-8AF2-09D0E9346B3E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99" creationId="{BA0D5224-9DDE-4BDD-BA7A-1F514CF1A8A2}"/>
          </ac:spMkLst>
        </pc:spChg>
        <pc:spChg chg="mod">
          <ac:chgData name="Timo Mühlhaus" userId="1b6b3aba618dadac" providerId="LiveId" clId="{48019F3B-10CE-4160-B3F8-05BC6DFF73B2}" dt="2020-09-19T08:07:55.742" v="382"/>
          <ac:spMkLst>
            <pc:docMk/>
            <pc:sldMk cId="3322981495" sldId="544"/>
            <ac:spMk id="100" creationId="{8D1684C3-75A6-48A5-B502-E0816A660C0C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02" creationId="{12732C7F-B64A-4CF7-8369-2EDB4CE273CF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04" creationId="{5432CCFD-CE71-4CA4-AAF0-B8D59CEBE0FC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06" creationId="{8D7A88F2-E262-4C41-AA1F-E5AE734892D8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08" creationId="{43BDE50F-2634-40A2-9A34-CF945B3F95AF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10" creationId="{0ADDD7F0-12E7-4005-93DE-B73E110A41B7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12" creationId="{8DAF5624-0A81-4461-BB0E-D9FF59A39093}"/>
          </ac:spMkLst>
        </pc:spChg>
        <pc:spChg chg="add mod or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14" creationId="{DB80BDEB-5D2F-42D2-899F-09B79B6E6A02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16" creationId="{9D77D3E6-3ED1-4347-81F3-BAB640A04869}"/>
          </ac:spMkLst>
        </pc:spChg>
        <pc:spChg chg="del mod topLvl">
          <ac:chgData name="Timo Mühlhaus" userId="1b6b3aba618dadac" providerId="LiveId" clId="{48019F3B-10CE-4160-B3F8-05BC6DFF73B2}" dt="2020-09-19T08:09:56.914" v="401" actId="478"/>
          <ac:spMkLst>
            <pc:docMk/>
            <pc:sldMk cId="3322981495" sldId="544"/>
            <ac:spMk id="119" creationId="{9C0A8698-F8C7-494D-B91B-1B2CDAB210E8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38" creationId="{7FD8D2EB-652B-4C26-9DB1-CF94328D117C}"/>
          </ac:spMkLst>
        </pc:spChg>
        <pc:spChg chg="add del mod">
          <ac:chgData name="Timo Mühlhaus" userId="1b6b3aba618dadac" providerId="LiveId" clId="{48019F3B-10CE-4160-B3F8-05BC6DFF73B2}" dt="2020-09-19T08:24:53.054" v="548" actId="478"/>
          <ac:spMkLst>
            <pc:docMk/>
            <pc:sldMk cId="3322981495" sldId="544"/>
            <ac:spMk id="140" creationId="{4653A8F1-11E1-4660-A4F7-D6EC59D5C7A7}"/>
          </ac:spMkLst>
        </pc:spChg>
        <pc:spChg chg="add del mod">
          <ac:chgData name="Timo Mühlhaus" userId="1b6b3aba618dadac" providerId="LiveId" clId="{48019F3B-10CE-4160-B3F8-05BC6DFF73B2}" dt="2020-09-19T08:24:53.054" v="548" actId="478"/>
          <ac:spMkLst>
            <pc:docMk/>
            <pc:sldMk cId="3322981495" sldId="544"/>
            <ac:spMk id="141" creationId="{D08B3ABD-FE03-43CD-AE4C-A6C205C73E48}"/>
          </ac:spMkLst>
        </pc:spChg>
        <pc:spChg chg="add mod topLvl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48" creationId="{B3A87221-E68B-435A-A3FD-D467F0720B80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49" creationId="{EEE0B727-B815-40E6-AF91-5B92A15ACB99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50" creationId="{C9861D88-6C98-4FE6-AF15-6542DD1049A0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51" creationId="{4FC90E76-BFF8-46E1-9822-7676D62FA361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52" creationId="{BCD60794-EB6C-464A-AF66-352D3F0C0948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53" creationId="{49F9B107-2251-4EA9-8FE1-9FA30CEF606B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54" creationId="{98D962B2-35AA-46E4-BD4D-B00429974104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55" creationId="{7237ADA0-A74C-4FA3-838D-03768601BF8A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56" creationId="{07668295-DDF0-41AA-AEEB-0810DE1F5A0E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57" creationId="{25BDA1D3-D5B7-4FB1-9257-711BCB6F0168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58" creationId="{390E8789-BC10-416D-878A-DB8786B9D665}"/>
          </ac:spMkLst>
        </pc:spChg>
        <pc:spChg chg="mod">
          <ac:chgData name="Timo Mühlhaus" userId="1b6b3aba618dadac" providerId="LiveId" clId="{48019F3B-10CE-4160-B3F8-05BC6DFF73B2}" dt="2020-09-19T08:31:51.234" v="562"/>
          <ac:spMkLst>
            <pc:docMk/>
            <pc:sldMk cId="3322981495" sldId="544"/>
            <ac:spMk id="159" creationId="{62883FAE-1CCD-417A-A72A-13E27BCBE64F}"/>
          </ac:spMkLst>
        </pc:spChg>
        <pc:spChg chg="mod">
          <ac:chgData name="Timo Mühlhaus" userId="1b6b3aba618dadac" providerId="LiveId" clId="{48019F3B-10CE-4160-B3F8-05BC6DFF73B2}" dt="2020-09-19T08:36:08.654" v="567"/>
          <ac:spMkLst>
            <pc:docMk/>
            <pc:sldMk cId="3322981495" sldId="544"/>
            <ac:spMk id="161" creationId="{7BD867B3-14A4-43E6-9E29-B2C9FE98BE0E}"/>
          </ac:spMkLst>
        </pc:spChg>
        <pc:spChg chg="mod">
          <ac:chgData name="Timo Mühlhaus" userId="1b6b3aba618dadac" providerId="LiveId" clId="{48019F3B-10CE-4160-B3F8-05BC6DFF73B2}" dt="2020-09-19T08:36:08.654" v="567"/>
          <ac:spMkLst>
            <pc:docMk/>
            <pc:sldMk cId="3322981495" sldId="544"/>
            <ac:spMk id="162" creationId="{ADDE051F-0408-434B-9B92-719CA35BA891}"/>
          </ac:spMkLst>
        </pc:spChg>
        <pc:spChg chg="mod">
          <ac:chgData name="Timo Mühlhaus" userId="1b6b3aba618dadac" providerId="LiveId" clId="{48019F3B-10CE-4160-B3F8-05BC6DFF73B2}" dt="2020-09-19T08:36:08.654" v="567"/>
          <ac:spMkLst>
            <pc:docMk/>
            <pc:sldMk cId="3322981495" sldId="544"/>
            <ac:spMk id="163" creationId="{B3AC25CD-5326-47B5-9498-A3CC54AF59CF}"/>
          </ac:spMkLst>
        </pc:spChg>
        <pc:spChg chg="mod">
          <ac:chgData name="Timo Mühlhaus" userId="1b6b3aba618dadac" providerId="LiveId" clId="{48019F3B-10CE-4160-B3F8-05BC6DFF73B2}" dt="2020-09-19T08:36:08.654" v="567"/>
          <ac:spMkLst>
            <pc:docMk/>
            <pc:sldMk cId="3322981495" sldId="544"/>
            <ac:spMk id="165" creationId="{A8238239-7550-4F0E-9339-F65E4B0BEE7D}"/>
          </ac:spMkLst>
        </pc:spChg>
        <pc:spChg chg="mod">
          <ac:chgData name="Timo Mühlhaus" userId="1b6b3aba618dadac" providerId="LiveId" clId="{48019F3B-10CE-4160-B3F8-05BC6DFF73B2}" dt="2020-09-19T08:36:08.654" v="567"/>
          <ac:spMkLst>
            <pc:docMk/>
            <pc:sldMk cId="3322981495" sldId="544"/>
            <ac:spMk id="166" creationId="{0684E98E-1D38-4915-A822-581EA67EE566}"/>
          </ac:spMkLst>
        </pc:spChg>
        <pc:spChg chg="mod">
          <ac:chgData name="Timo Mühlhaus" userId="1b6b3aba618dadac" providerId="LiveId" clId="{48019F3B-10CE-4160-B3F8-05BC6DFF73B2}" dt="2020-09-19T08:36:08.654" v="567"/>
          <ac:spMkLst>
            <pc:docMk/>
            <pc:sldMk cId="3322981495" sldId="544"/>
            <ac:spMk id="167" creationId="{A9B040B7-422F-451D-92A9-54109252C559}"/>
          </ac:spMkLst>
        </pc:spChg>
        <pc:spChg chg="mod">
          <ac:chgData name="Timo Mühlhaus" userId="1b6b3aba618dadac" providerId="LiveId" clId="{48019F3B-10CE-4160-B3F8-05BC6DFF73B2}" dt="2020-09-19T08:36:08.654" v="567"/>
          <ac:spMkLst>
            <pc:docMk/>
            <pc:sldMk cId="3322981495" sldId="544"/>
            <ac:spMk id="168" creationId="{4CD8C757-AB97-4805-8E52-1987017AC9B2}"/>
          </ac:spMkLst>
        </pc:spChg>
        <pc:spChg chg="add del mod">
          <ac:chgData name="Timo Mühlhaus" userId="1b6b3aba618dadac" providerId="LiveId" clId="{48019F3B-10CE-4160-B3F8-05BC6DFF73B2}" dt="2020-09-19T08:36:32.562" v="572" actId="478"/>
          <ac:spMkLst>
            <pc:docMk/>
            <pc:sldMk cId="3322981495" sldId="544"/>
            <ac:spMk id="169" creationId="{79130501-718A-4254-A30A-86EB8FBA409C}"/>
          </ac:spMkLst>
        </pc:spChg>
        <pc:spChg chg="mod">
          <ac:chgData name="Timo Mühlhaus" userId="1b6b3aba618dadac" providerId="LiveId" clId="{48019F3B-10CE-4160-B3F8-05BC6DFF73B2}" dt="2020-09-19T08:36:08.654" v="567"/>
          <ac:spMkLst>
            <pc:docMk/>
            <pc:sldMk cId="3322981495" sldId="544"/>
            <ac:spMk id="170" creationId="{F860A163-D8BA-442E-A6A9-DF0FDE0714AC}"/>
          </ac:spMkLst>
        </pc:spChg>
        <pc:spChg chg="mod">
          <ac:chgData name="Timo Mühlhaus" userId="1b6b3aba618dadac" providerId="LiveId" clId="{48019F3B-10CE-4160-B3F8-05BC6DFF73B2}" dt="2020-09-19T08:36:08.654" v="567"/>
          <ac:spMkLst>
            <pc:docMk/>
            <pc:sldMk cId="3322981495" sldId="544"/>
            <ac:spMk id="171" creationId="{0FA08270-3C69-457C-9FAC-924EB2FA9D27}"/>
          </ac:spMkLst>
        </pc:spChg>
        <pc:spChg chg="mod">
          <ac:chgData name="Timo Mühlhaus" userId="1b6b3aba618dadac" providerId="LiveId" clId="{48019F3B-10CE-4160-B3F8-05BC6DFF73B2}" dt="2020-09-19T08:36:08.654" v="567"/>
          <ac:spMkLst>
            <pc:docMk/>
            <pc:sldMk cId="3322981495" sldId="544"/>
            <ac:spMk id="172" creationId="{C2C731EE-9FAA-40A3-9D00-3D7A0BC8629C}"/>
          </ac:spMkLst>
        </pc:spChg>
        <pc:spChg chg="mod">
          <ac:chgData name="Timo Mühlhaus" userId="1b6b3aba618dadac" providerId="LiveId" clId="{48019F3B-10CE-4160-B3F8-05BC6DFF73B2}" dt="2020-09-19T08:36:08.654" v="567"/>
          <ac:spMkLst>
            <pc:docMk/>
            <pc:sldMk cId="3322981495" sldId="544"/>
            <ac:spMk id="173" creationId="{F4DFA0A7-1B09-4393-B68B-96AB82F0EC2A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48019F3B-10CE-4160-B3F8-05BC6DFF73B2}" dt="2020-09-19T13:34:34.894" v="1521" actId="165"/>
          <ac:spMkLst>
            <pc:docMk/>
            <pc:sldMk cId="3322981495" sldId="544"/>
            <ac:spMk id="189" creationId="{F25ED463-DA88-46D7-8E0C-0E1FAAC6AEF0}"/>
          </ac:spMkLst>
        </pc:spChg>
        <pc:grpChg chg="add del mod">
          <ac:chgData name="Timo Mühlhaus" userId="1b6b3aba618dadac" providerId="LiveId" clId="{48019F3B-10CE-4160-B3F8-05BC6DFF73B2}" dt="2020-09-19T08:19:48.214" v="444" actId="165"/>
          <ac:grpSpMkLst>
            <pc:docMk/>
            <pc:sldMk cId="3322981495" sldId="544"/>
            <ac:grpSpMk id="14" creationId="{889832B7-B56E-4B3A-85DF-5085E067940B}"/>
          </ac:grpSpMkLst>
        </pc:grpChg>
        <pc:grpChg chg="add del mod">
          <ac:chgData name="Timo Mühlhaus" userId="1b6b3aba618dadac" providerId="LiveId" clId="{48019F3B-10CE-4160-B3F8-05BC6DFF73B2}" dt="2020-09-19T08:04:46.318" v="357" actId="165"/>
          <ac:grpSpMkLst>
            <pc:docMk/>
            <pc:sldMk cId="3322981495" sldId="544"/>
            <ac:grpSpMk id="17" creationId="{6860092B-26B5-4EA8-85E6-355ED348F5FA}"/>
          </ac:grpSpMkLst>
        </pc:grpChg>
        <pc:grpChg chg="mod topLvl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ord topLvl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26" creationId="{C6262468-0428-41FB-8559-5647ED1643C2}"/>
          </ac:grpSpMkLst>
        </pc:grpChg>
        <pc:grpChg chg="del mod topLvl">
          <ac:chgData name="Timo Mühlhaus" userId="1b6b3aba618dadac" providerId="LiveId" clId="{48019F3B-10CE-4160-B3F8-05BC6DFF73B2}" dt="2020-09-19T08:17:45.820" v="424" actId="478"/>
          <ac:grpSpMkLst>
            <pc:docMk/>
            <pc:sldMk cId="3322981495" sldId="544"/>
            <ac:grpSpMk id="27" creationId="{9698A8C1-C1C9-48B2-9D4E-933FA5524CE6}"/>
          </ac:grpSpMkLst>
        </pc:grpChg>
        <pc:grpChg chg="mod ord topLvl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28" creationId="{8298AABE-81C0-4A7B-94A0-CB124480DEB4}"/>
          </ac:grpSpMkLst>
        </pc:grpChg>
        <pc:grpChg chg="add del mod">
          <ac:chgData name="Timo Mühlhaus" userId="1b6b3aba618dadac" providerId="LiveId" clId="{48019F3B-10CE-4160-B3F8-05BC6DFF73B2}" dt="2020-09-19T08:04:39.899" v="354" actId="478"/>
          <ac:grpSpMkLst>
            <pc:docMk/>
            <pc:sldMk cId="3322981495" sldId="544"/>
            <ac:grpSpMk id="46" creationId="{70C21DFE-928D-4FAC-9168-771E985B65D0}"/>
          </ac:grpSpMkLst>
        </pc:grpChg>
        <pc:grpChg chg="add del mod ord">
          <ac:chgData name="Timo Mühlhaus" userId="1b6b3aba618dadac" providerId="LiveId" clId="{48019F3B-10CE-4160-B3F8-05BC6DFF73B2}" dt="2020-09-19T08:14:09.761" v="405" actId="478"/>
          <ac:grpSpMkLst>
            <pc:docMk/>
            <pc:sldMk cId="3322981495" sldId="544"/>
            <ac:grpSpMk id="47" creationId="{A9B83BDF-10D7-4347-B34E-D8BEA5C8E123}"/>
          </ac:grpSpMkLst>
        </pc:grpChg>
        <pc:grpChg chg="add mod topLvl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54" creationId="{68336615-8E61-4E25-B578-C10A3E3C611F}"/>
          </ac:grpSpMkLst>
        </pc:grpChg>
        <pc:grpChg chg="add del mod">
          <ac:chgData name="Timo Mühlhaus" userId="1b6b3aba618dadac" providerId="LiveId" clId="{48019F3B-10CE-4160-B3F8-05BC6DFF73B2}" dt="2020-09-19T08:07:19.803" v="368" actId="478"/>
          <ac:grpSpMkLst>
            <pc:docMk/>
            <pc:sldMk cId="3322981495" sldId="544"/>
            <ac:grpSpMk id="68" creationId="{BECF5C4F-54A1-44E9-9AB7-753A83584238}"/>
          </ac:grpSpMkLst>
        </pc:grpChg>
        <pc:grpChg chg="mod">
          <ac:chgData name="Timo Mühlhaus" userId="1b6b3aba618dadac" providerId="LiveId" clId="{48019F3B-10CE-4160-B3F8-05BC6DFF73B2}" dt="2020-09-19T08:07:06.035" v="365"/>
          <ac:grpSpMkLst>
            <pc:docMk/>
            <pc:sldMk cId="3322981495" sldId="544"/>
            <ac:grpSpMk id="69" creationId="{115FEEFC-54A2-4CD1-98F7-F1668AB2E2FE}"/>
          </ac:grpSpMkLst>
        </pc:grpChg>
        <pc:grpChg chg="mod">
          <ac:chgData name="Timo Mühlhaus" userId="1b6b3aba618dadac" providerId="LiveId" clId="{48019F3B-10CE-4160-B3F8-05BC6DFF73B2}" dt="2020-09-19T08:07:06.035" v="365"/>
          <ac:grpSpMkLst>
            <pc:docMk/>
            <pc:sldMk cId="3322981495" sldId="544"/>
            <ac:grpSpMk id="70" creationId="{D8A4C6AB-3870-4457-B9C4-7145626E7D57}"/>
          </ac:grpSpMkLst>
        </pc:grpChg>
        <pc:grpChg chg="add del mod">
          <ac:chgData name="Timo Mühlhaus" userId="1b6b3aba618dadac" providerId="LiveId" clId="{48019F3B-10CE-4160-B3F8-05BC6DFF73B2}" dt="2020-09-19T08:07:59.149" v="383" actId="478"/>
          <ac:grpSpMkLst>
            <pc:docMk/>
            <pc:sldMk cId="3322981495" sldId="544"/>
            <ac:grpSpMk id="86" creationId="{5BF65558-D3EA-46AE-9FB0-E8D7129F1BC7}"/>
          </ac:grpSpMkLst>
        </pc:grpChg>
        <pc:grpChg chg="mod">
          <ac:chgData name="Timo Mühlhaus" userId="1b6b3aba618dadac" providerId="LiveId" clId="{48019F3B-10CE-4160-B3F8-05BC6DFF73B2}" dt="2020-09-19T08:07:55.742" v="382"/>
          <ac:grpSpMkLst>
            <pc:docMk/>
            <pc:sldMk cId="3322981495" sldId="544"/>
            <ac:grpSpMk id="87" creationId="{E0DB6FF2-E6CD-4570-864E-92E84FEC77A3}"/>
          </ac:grpSpMkLst>
        </pc:grpChg>
        <pc:grpChg chg="mod">
          <ac:chgData name="Timo Mühlhaus" userId="1b6b3aba618dadac" providerId="LiveId" clId="{48019F3B-10CE-4160-B3F8-05BC6DFF73B2}" dt="2020-09-19T08:07:55.742" v="382"/>
          <ac:grpSpMkLst>
            <pc:docMk/>
            <pc:sldMk cId="3322981495" sldId="544"/>
            <ac:grpSpMk id="88" creationId="{FD12D36C-2B4C-42B6-A5DB-EDD9D994BF4C}"/>
          </ac:grpSpMkLst>
        </pc:grpChg>
        <pc:grpChg chg="add del mod">
          <ac:chgData name="Timo Mühlhaus" userId="1b6b3aba618dadac" providerId="LiveId" clId="{48019F3B-10CE-4160-B3F8-05BC6DFF73B2}" dt="2020-09-19T08:09:56.914" v="401" actId="478"/>
          <ac:grpSpMkLst>
            <pc:docMk/>
            <pc:sldMk cId="3322981495" sldId="544"/>
            <ac:grpSpMk id="117" creationId="{5D657D95-B002-4F08-BEEB-07F9BB820188}"/>
          </ac:grpSpMkLst>
        </pc:grpChg>
        <pc:grpChg chg="mod topLvl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131" creationId="{E21353E1-6C3E-46D8-9D1A-599DD3454796}"/>
          </ac:grpSpMkLst>
        </pc:grpChg>
        <pc:grpChg chg="add del mod">
          <ac:chgData name="Timo Mühlhaus" userId="1b6b3aba618dadac" providerId="LiveId" clId="{48019F3B-10CE-4160-B3F8-05BC6DFF73B2}" dt="2020-09-19T08:32:13.719" v="566" actId="478"/>
          <ac:grpSpMkLst>
            <pc:docMk/>
            <pc:sldMk cId="3322981495" sldId="544"/>
            <ac:grpSpMk id="144" creationId="{60FC260F-4541-48F9-A00D-13362BFC98BA}"/>
          </ac:grpSpMkLst>
        </pc:grpChg>
        <pc:grpChg chg="mod">
          <ac:chgData name="Timo Mühlhaus" userId="1b6b3aba618dadac" providerId="LiveId" clId="{48019F3B-10CE-4160-B3F8-05BC6DFF73B2}" dt="2020-09-19T08:31:51.234" v="562"/>
          <ac:grpSpMkLst>
            <pc:docMk/>
            <pc:sldMk cId="3322981495" sldId="544"/>
            <ac:grpSpMk id="145" creationId="{3285E375-05ED-4E3D-9E01-69A6F0910E0F}"/>
          </ac:grpSpMkLst>
        </pc:grpChg>
        <pc:grpChg chg="mod">
          <ac:chgData name="Timo Mühlhaus" userId="1b6b3aba618dadac" providerId="LiveId" clId="{48019F3B-10CE-4160-B3F8-05BC6DFF73B2}" dt="2020-09-19T08:31:51.234" v="562"/>
          <ac:grpSpMkLst>
            <pc:docMk/>
            <pc:sldMk cId="3322981495" sldId="544"/>
            <ac:grpSpMk id="146" creationId="{E2E482AE-78BD-4992-A004-C93B735E4128}"/>
          </ac:grpSpMkLst>
        </pc:grpChg>
        <pc:grpChg chg="mod">
          <ac:chgData name="Timo Mühlhaus" userId="1b6b3aba618dadac" providerId="LiveId" clId="{48019F3B-10CE-4160-B3F8-05BC6DFF73B2}" dt="2020-09-19T08:31:51.234" v="562"/>
          <ac:grpSpMkLst>
            <pc:docMk/>
            <pc:sldMk cId="3322981495" sldId="544"/>
            <ac:grpSpMk id="147" creationId="{C6F70925-4990-48CD-B4AB-78CE665D03B6}"/>
          </ac:grpSpMkLst>
        </pc:grpChg>
        <pc:grpChg chg="add del mod">
          <ac:chgData name="Timo Mühlhaus" userId="1b6b3aba618dadac" providerId="LiveId" clId="{48019F3B-10CE-4160-B3F8-05BC6DFF73B2}" dt="2020-09-19T08:36:36.069" v="573" actId="478"/>
          <ac:grpSpMkLst>
            <pc:docMk/>
            <pc:sldMk cId="3322981495" sldId="544"/>
            <ac:grpSpMk id="160" creationId="{9773F295-457B-456B-AED9-2FF981F7F13B}"/>
          </ac:grpSpMkLst>
        </pc:grpChg>
        <pc:grpChg chg="mod">
          <ac:chgData name="Timo Mühlhaus" userId="1b6b3aba618dadac" providerId="LiveId" clId="{48019F3B-10CE-4160-B3F8-05BC6DFF73B2}" dt="2020-09-19T08:36:08.654" v="567"/>
          <ac:grpSpMkLst>
            <pc:docMk/>
            <pc:sldMk cId="3322981495" sldId="544"/>
            <ac:grpSpMk id="164" creationId="{D73B6224-B1EA-43CA-B1EF-2FBCA64D404E}"/>
          </ac:grpSpMkLst>
        </pc:grpChg>
        <pc:grpChg chg="add mod topLvl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177" creationId="{4A093BD4-662B-4787-9B5F-E1BC8B9DCA18}"/>
          </ac:grpSpMkLst>
        </pc:grpChg>
        <pc:grpChg chg="add del mod">
          <ac:chgData name="Timo Mühlhaus" userId="1b6b3aba618dadac" providerId="LiveId" clId="{48019F3B-10CE-4160-B3F8-05BC6DFF73B2}" dt="2020-09-19T13:34:34.894" v="1521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48019F3B-10CE-4160-B3F8-05BC6DFF73B2}" dt="2020-09-19T13:34:34.894" v="1521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48019F3B-10CE-4160-B3F8-05BC6DFF73B2}" dt="2020-09-19T13:34:34.894" v="1521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48019F3B-10CE-4160-B3F8-05BC6DFF73B2}" dt="2020-09-19T13:34:34.894" v="1521" actId="165"/>
          <ac:picMkLst>
            <pc:docMk/>
            <pc:sldMk cId="3322981495" sldId="544"/>
            <ac:picMk id="43" creationId="{AA207AFA-7B51-49BE-BF7B-7425C18708AB}"/>
          </ac:picMkLst>
        </pc:picChg>
        <pc:picChg chg="add del mod">
          <ac:chgData name="Timo Mühlhaus" userId="1b6b3aba618dadac" providerId="LiveId" clId="{48019F3B-10CE-4160-B3F8-05BC6DFF73B2}" dt="2020-09-19T08:21:12.586" v="469" actId="27803"/>
          <ac:picMkLst>
            <pc:docMk/>
            <pc:sldMk cId="3322981495" sldId="544"/>
            <ac:picMk id="128" creationId="{E21353E1-6C3E-46D8-9D1A-599DD3454796}"/>
          </ac:picMkLst>
        </pc:picChg>
        <pc:cxnChg chg="add mod topLvl">
          <ac:chgData name="Timo Mühlhaus" userId="1b6b3aba618dadac" providerId="LiveId" clId="{48019F3B-10CE-4160-B3F8-05BC6DFF73B2}" dt="2020-09-19T13:34:34.894" v="1521" actId="165"/>
          <ac:cxnSpMkLst>
            <pc:docMk/>
            <pc:sldMk cId="3322981495" sldId="544"/>
            <ac:cxnSpMk id="6" creationId="{E3A36688-4336-43DD-85FE-8CB948EEE943}"/>
          </ac:cxnSpMkLst>
        </pc:cxnChg>
        <pc:cxnChg chg="add mod topLvl">
          <ac:chgData name="Timo Mühlhaus" userId="1b6b3aba618dadac" providerId="LiveId" clId="{48019F3B-10CE-4160-B3F8-05BC6DFF73B2}" dt="2020-09-19T13:34:34.894" v="1521" actId="165"/>
          <ac:cxnSpMkLst>
            <pc:docMk/>
            <pc:sldMk cId="3322981495" sldId="544"/>
            <ac:cxnSpMk id="7" creationId="{D21A660D-6B5B-4B06-A738-B0AE654BA878}"/>
          </ac:cxnSpMkLst>
        </pc:cxnChg>
        <pc:cxnChg chg="add mod topLvl">
          <ac:chgData name="Timo Mühlhaus" userId="1b6b3aba618dadac" providerId="LiveId" clId="{48019F3B-10CE-4160-B3F8-05BC6DFF73B2}" dt="2020-09-19T13:34:34.894" v="1521" actId="165"/>
          <ac:cxnSpMkLst>
            <pc:docMk/>
            <pc:sldMk cId="3322981495" sldId="544"/>
            <ac:cxnSpMk id="9" creationId="{3CA88769-66CE-44EC-96E0-954394584AC9}"/>
          </ac:cxnSpMkLst>
        </pc:cxnChg>
        <pc:cxnChg chg="add mod topLvl">
          <ac:chgData name="Timo Mühlhaus" userId="1b6b3aba618dadac" providerId="LiveId" clId="{48019F3B-10CE-4160-B3F8-05BC6DFF73B2}" dt="2020-09-19T13:34:34.894" v="1521" actId="165"/>
          <ac:cxnSpMkLst>
            <pc:docMk/>
            <pc:sldMk cId="3322981495" sldId="544"/>
            <ac:cxnSpMk id="10" creationId="{DE483D3D-931C-43DA-A7F0-AC64D9EE89E0}"/>
          </ac:cxnSpMkLst>
        </pc:cxnChg>
        <pc:cxnChg chg="add mod topLvl">
          <ac:chgData name="Timo Mühlhaus" userId="1b6b3aba618dadac" providerId="LiveId" clId="{48019F3B-10CE-4160-B3F8-05BC6DFF73B2}" dt="2020-09-19T13:34:34.894" v="1521" actId="165"/>
          <ac:cxnSpMkLst>
            <pc:docMk/>
            <pc:sldMk cId="3322981495" sldId="544"/>
            <ac:cxnSpMk id="12" creationId="{BB8BCD0C-3088-4933-AC66-26824F57238A}"/>
          </ac:cxnSpMkLst>
        </pc:cxnChg>
        <pc:cxnChg chg="add mod topLvl">
          <ac:chgData name="Timo Mühlhaus" userId="1b6b3aba618dadac" providerId="LiveId" clId="{48019F3B-10CE-4160-B3F8-05BC6DFF73B2}" dt="2020-09-19T13:34:34.894" v="1521" actId="165"/>
          <ac:cxnSpMkLst>
            <pc:docMk/>
            <pc:sldMk cId="3322981495" sldId="544"/>
            <ac:cxnSpMk id="13" creationId="{DA826218-2DD6-453D-858D-6138534287C7}"/>
          </ac:cxnSpMkLst>
        </pc:cxnChg>
        <pc:cxnChg chg="add mod">
          <ac:chgData name="Timo Mühlhaus" userId="1b6b3aba618dadac" providerId="LiveId" clId="{48019F3B-10CE-4160-B3F8-05BC6DFF73B2}" dt="2020-09-19T08:03:47.748" v="345" actId="164"/>
          <ac:cxnSpMkLst>
            <pc:docMk/>
            <pc:sldMk cId="3322981495" sldId="544"/>
            <ac:cxnSpMk id="15" creationId="{32B28870-2E64-48F6-A9AF-2C88A8BAF2C6}"/>
          </ac:cxnSpMkLst>
        </pc:cxnChg>
        <pc:cxnChg chg="add mod">
          <ac:chgData name="Timo Mühlhaus" userId="1b6b3aba618dadac" providerId="LiveId" clId="{48019F3B-10CE-4160-B3F8-05BC6DFF73B2}" dt="2020-09-19T08:03:47.748" v="345" actId="164"/>
          <ac:cxnSpMkLst>
            <pc:docMk/>
            <pc:sldMk cId="3322981495" sldId="544"/>
            <ac:cxnSpMk id="16" creationId="{597909C9-7C57-43A6-87DC-9FF7E566FED1}"/>
          </ac:cxnSpMkLst>
        </pc:cxnChg>
        <pc:cxnChg chg="del mod">
          <ac:chgData name="Timo Mühlhaus" userId="1b6b3aba618dadac" providerId="LiveId" clId="{48019F3B-10CE-4160-B3F8-05BC6DFF73B2}" dt="2020-09-19T08:14:09.761" v="405" actId="478"/>
          <ac:cxnSpMkLst>
            <pc:docMk/>
            <pc:sldMk cId="3322981495" sldId="544"/>
            <ac:cxnSpMk id="49" creationId="{E16E4B2F-BA4A-416B-B673-FB59D5FB0565}"/>
          </ac:cxnSpMkLst>
        </pc:cxnChg>
        <pc:cxnChg chg="del mod topLvl">
          <ac:chgData name="Timo Mühlhaus" userId="1b6b3aba618dadac" providerId="LiveId" clId="{48019F3B-10CE-4160-B3F8-05BC6DFF73B2}" dt="2020-09-19T08:14:09.761" v="405" actId="478"/>
          <ac:cxnSpMkLst>
            <pc:docMk/>
            <pc:sldMk cId="3322981495" sldId="544"/>
            <ac:cxnSpMk id="50" creationId="{D318D43A-82E4-4831-9995-D16E4EFC138D}"/>
          </ac:cxnSpMkLst>
        </pc:cxnChg>
        <pc:cxnChg chg="add mod topLvl">
          <ac:chgData name="Timo Mühlhaus" userId="1b6b3aba618dadac" providerId="LiveId" clId="{48019F3B-10CE-4160-B3F8-05BC6DFF73B2}" dt="2020-09-19T13:34:34.894" v="1521" actId="165"/>
          <ac:cxnSpMkLst>
            <pc:docMk/>
            <pc:sldMk cId="3322981495" sldId="544"/>
            <ac:cxnSpMk id="129" creationId="{429902D3-FD6F-423E-92A6-D0DBCCB3D392}"/>
          </ac:cxnSpMkLst>
        </pc:cxnChg>
        <pc:cxnChg chg="add mod topLvl">
          <ac:chgData name="Timo Mühlhaus" userId="1b6b3aba618dadac" providerId="LiveId" clId="{48019F3B-10CE-4160-B3F8-05BC6DFF73B2}" dt="2020-09-19T13:34:34.894" v="1521" actId="165"/>
          <ac:cxnSpMkLst>
            <pc:docMk/>
            <pc:sldMk cId="3322981495" sldId="544"/>
            <ac:cxnSpMk id="130" creationId="{F8267CF0-B763-4DB2-833F-08D323E1CACA}"/>
          </ac:cxnSpMkLst>
        </pc:cxnChg>
        <pc:cxnChg chg="add del mod">
          <ac:chgData name="Timo Mühlhaus" userId="1b6b3aba618dadac" providerId="LiveId" clId="{48019F3B-10CE-4160-B3F8-05BC6DFF73B2}" dt="2020-09-19T08:24:53.054" v="548" actId="478"/>
          <ac:cxnSpMkLst>
            <pc:docMk/>
            <pc:sldMk cId="3322981495" sldId="544"/>
            <ac:cxnSpMk id="139" creationId="{BD035B7A-C85F-4076-914D-5857AC998ECD}"/>
          </ac:cxnSpMkLst>
        </pc:cxnChg>
        <pc:cxnChg chg="add del mod">
          <ac:chgData name="Timo Mühlhaus" userId="1b6b3aba618dadac" providerId="LiveId" clId="{48019F3B-10CE-4160-B3F8-05BC6DFF73B2}" dt="2020-09-19T08:24:53.054" v="548" actId="478"/>
          <ac:cxnSpMkLst>
            <pc:docMk/>
            <pc:sldMk cId="3322981495" sldId="544"/>
            <ac:cxnSpMk id="142" creationId="{AF852BF3-0DB8-4594-8C2E-089815D1BEB2}"/>
          </ac:cxnSpMkLst>
        </pc:cxnChg>
      </pc:sldChg>
      <pc:sldChg chg="addSp delSp modSp new mod">
        <pc:chgData name="Timo Mühlhaus" userId="1b6b3aba618dadac" providerId="LiveId" clId="{48019F3B-10CE-4160-B3F8-05BC6DFF73B2}" dt="2020-09-19T08:46:41.221" v="784" actId="164"/>
        <pc:sldMkLst>
          <pc:docMk/>
          <pc:sldMk cId="510279072" sldId="545"/>
        </pc:sldMkLst>
        <pc:spChg chg="del">
          <ac:chgData name="Timo Mühlhaus" userId="1b6b3aba618dadac" providerId="LiveId" clId="{48019F3B-10CE-4160-B3F8-05BC6DFF73B2}" dt="2020-09-19T08:44:33.284" v="704" actId="478"/>
          <ac:spMkLst>
            <pc:docMk/>
            <pc:sldMk cId="510279072" sldId="545"/>
            <ac:spMk id="2" creationId="{3E94A9A5-90AF-413D-80CA-F880DEA8C848}"/>
          </ac:spMkLst>
        </pc:spChg>
        <pc:spChg chg="del">
          <ac:chgData name="Timo Mühlhaus" userId="1b6b3aba618dadac" providerId="LiveId" clId="{48019F3B-10CE-4160-B3F8-05BC6DFF73B2}" dt="2020-09-19T08:44:33.284" v="704" actId="478"/>
          <ac:spMkLst>
            <pc:docMk/>
            <pc:sldMk cId="510279072" sldId="545"/>
            <ac:spMk id="3" creationId="{932CF95C-2D8C-4777-A593-522F458D7852}"/>
          </ac:spMkLst>
        </pc:spChg>
        <pc:spChg chg="add mod topLvl">
          <ac:chgData name="Timo Mühlhaus" userId="1b6b3aba618dadac" providerId="LiveId" clId="{48019F3B-10CE-4160-B3F8-05BC6DFF73B2}" dt="2020-09-19T08:46:41.221" v="784" actId="164"/>
          <ac:spMkLst>
            <pc:docMk/>
            <pc:sldMk cId="510279072" sldId="545"/>
            <ac:spMk id="4" creationId="{25F11368-81BF-4555-BBB4-D92972DA926B}"/>
          </ac:spMkLst>
        </pc:spChg>
        <pc:spChg chg="add mod topLvl">
          <ac:chgData name="Timo Mühlhaus" userId="1b6b3aba618dadac" providerId="LiveId" clId="{48019F3B-10CE-4160-B3F8-05BC6DFF73B2}" dt="2020-09-19T08:46:41.221" v="784" actId="164"/>
          <ac:spMkLst>
            <pc:docMk/>
            <pc:sldMk cId="510279072" sldId="545"/>
            <ac:spMk id="5" creationId="{527A1719-2981-45BD-B4DD-DCBAA1DD74EB}"/>
          </ac:spMkLst>
        </pc:spChg>
        <pc:spChg chg="mod">
          <ac:chgData name="Timo Mühlhaus" userId="1b6b3aba618dadac" providerId="LiveId" clId="{48019F3B-10CE-4160-B3F8-05BC6DFF73B2}" dt="2020-09-19T08:46:26.608" v="776" actId="1037"/>
          <ac:spMkLst>
            <pc:docMk/>
            <pc:sldMk cId="510279072" sldId="545"/>
            <ac:spMk id="12" creationId="{94C76024-F873-4EE8-A7A4-5763EFBAE0B4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15" creationId="{89608734-16E1-4BD1-9C93-2ED8AD674B41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16" creationId="{262892C4-6F48-45AF-9960-3C5D4A64BCDF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23" creationId="{9F11BBD6-E040-42BF-9CAA-179996DFBCAF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24" creationId="{A0A105D8-792B-4579-8B62-7FFC1E9838A7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27" creationId="{63AA87DC-A283-4FA8-80F7-BF743210313C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30" creationId="{DED3A9AA-9BDA-4262-A8B4-B32C4E08BFF4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33" creationId="{9519169C-773F-4E30-A7C6-61CD7630356B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34" creationId="{AE32254A-20EE-4DB0-B22E-B5D202145803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35" creationId="{07B4D44D-7AEB-49DE-8259-60DEA82BC031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38" creationId="{8020ADC0-456D-429F-9C09-2A616C3E7C95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39" creationId="{3B58FE6A-DC2D-4FC3-A8A2-DC7642E45156}"/>
          </ac:spMkLst>
        </pc:spChg>
        <pc:spChg chg="mod">
          <ac:chgData name="Timo Mühlhaus" userId="1b6b3aba618dadac" providerId="LiveId" clId="{48019F3B-10CE-4160-B3F8-05BC6DFF73B2}" dt="2020-09-19T08:45:29.409" v="710" actId="165"/>
          <ac:spMkLst>
            <pc:docMk/>
            <pc:sldMk cId="510279072" sldId="545"/>
            <ac:spMk id="40" creationId="{3D400AC9-5EC2-4FE2-8D3D-F06928F17E3B}"/>
          </ac:spMkLst>
        </pc:spChg>
        <pc:spChg chg="add mod topLvl">
          <ac:chgData name="Timo Mühlhaus" userId="1b6b3aba618dadac" providerId="LiveId" clId="{48019F3B-10CE-4160-B3F8-05BC6DFF73B2}" dt="2020-09-19T08:46:41.221" v="784" actId="164"/>
          <ac:spMkLst>
            <pc:docMk/>
            <pc:sldMk cId="510279072" sldId="545"/>
            <ac:spMk id="41" creationId="{160916CD-5168-47E3-80C9-11660E6FB281}"/>
          </ac:spMkLst>
        </pc:spChg>
        <pc:spChg chg="mod">
          <ac:chgData name="Timo Mühlhaus" userId="1b6b3aba618dadac" providerId="LiveId" clId="{48019F3B-10CE-4160-B3F8-05BC6DFF73B2}" dt="2020-09-19T08:45:14.196" v="708"/>
          <ac:spMkLst>
            <pc:docMk/>
            <pc:sldMk cId="510279072" sldId="545"/>
            <ac:spMk id="44" creationId="{43A6A52F-7F3B-465B-BFEC-955880DBB4DC}"/>
          </ac:spMkLst>
        </pc:spChg>
        <pc:spChg chg="mod">
          <ac:chgData name="Timo Mühlhaus" userId="1b6b3aba618dadac" providerId="LiveId" clId="{48019F3B-10CE-4160-B3F8-05BC6DFF73B2}" dt="2020-09-19T08:45:14.196" v="708"/>
          <ac:spMkLst>
            <pc:docMk/>
            <pc:sldMk cId="510279072" sldId="545"/>
            <ac:spMk id="46" creationId="{78DF7A81-467A-4E9C-911B-4BB9939FA8A1}"/>
          </ac:spMkLst>
        </pc:spChg>
        <pc:spChg chg="mod">
          <ac:chgData name="Timo Mühlhaus" userId="1b6b3aba618dadac" providerId="LiveId" clId="{48019F3B-10CE-4160-B3F8-05BC6DFF73B2}" dt="2020-09-19T08:45:14.196" v="708"/>
          <ac:spMkLst>
            <pc:docMk/>
            <pc:sldMk cId="510279072" sldId="545"/>
            <ac:spMk id="48" creationId="{57821917-3453-4F1A-85BB-6757BE56C33A}"/>
          </ac:spMkLst>
        </pc:spChg>
        <pc:spChg chg="add mod">
          <ac:chgData name="Timo Mühlhaus" userId="1b6b3aba618dadac" providerId="LiveId" clId="{48019F3B-10CE-4160-B3F8-05BC6DFF73B2}" dt="2020-09-19T08:46:41.221" v="784" actId="164"/>
          <ac:spMkLst>
            <pc:docMk/>
            <pc:sldMk cId="510279072" sldId="545"/>
            <ac:spMk id="50" creationId="{F99E7A34-14E5-4CDA-9B03-AD79BC33E33A}"/>
          </ac:spMkLst>
        </pc:spChg>
        <pc:spChg chg="add mod">
          <ac:chgData name="Timo Mühlhaus" userId="1b6b3aba618dadac" providerId="LiveId" clId="{48019F3B-10CE-4160-B3F8-05BC6DFF73B2}" dt="2020-09-19T08:46:41.221" v="784" actId="164"/>
          <ac:spMkLst>
            <pc:docMk/>
            <pc:sldMk cId="510279072" sldId="545"/>
            <ac:spMk id="51" creationId="{819A3EA5-3497-4FF2-88BE-402A053D73AF}"/>
          </ac:spMkLst>
        </pc:spChg>
        <pc:grpChg chg="add mod topLvl">
          <ac:chgData name="Timo Mühlhaus" userId="1b6b3aba618dadac" providerId="LiveId" clId="{48019F3B-10CE-4160-B3F8-05BC6DFF73B2}" dt="2020-09-19T08:46:41.221" v="784" actId="164"/>
          <ac:grpSpMkLst>
            <pc:docMk/>
            <pc:sldMk cId="510279072" sldId="545"/>
            <ac:grpSpMk id="6" creationId="{8266911F-B415-445C-90F1-E0298D5DE55B}"/>
          </ac:grpSpMkLst>
        </pc:grpChg>
        <pc:grpChg chg="mod">
          <ac:chgData name="Timo Mühlhaus" userId="1b6b3aba618dadac" providerId="LiveId" clId="{48019F3B-10CE-4160-B3F8-05BC6DFF73B2}" dt="2020-09-19T08:46:26.608" v="776" actId="1037"/>
          <ac:grpSpMkLst>
            <pc:docMk/>
            <pc:sldMk cId="510279072" sldId="545"/>
            <ac:grpSpMk id="8" creationId="{1D3713F7-6F6F-4760-A406-6591B3E5472F}"/>
          </ac:grpSpMkLst>
        </pc:grpChg>
        <pc:grpChg chg="add mod topLvl">
          <ac:chgData name="Timo Mühlhaus" userId="1b6b3aba618dadac" providerId="LiveId" clId="{48019F3B-10CE-4160-B3F8-05BC6DFF73B2}" dt="2020-09-19T08:46:41.221" v="784" actId="164"/>
          <ac:grpSpMkLst>
            <pc:docMk/>
            <pc:sldMk cId="510279072" sldId="545"/>
            <ac:grpSpMk id="13" creationId="{B3EF5489-3944-4CFA-8F54-3430935E7523}"/>
          </ac:grpSpMkLst>
        </pc:grpChg>
        <pc:grpChg chg="mod">
          <ac:chgData name="Timo Mühlhaus" userId="1b6b3aba618dadac" providerId="LiveId" clId="{48019F3B-10CE-4160-B3F8-05BC6DFF73B2}" dt="2020-09-19T08:45:29.409" v="710" actId="165"/>
          <ac:grpSpMkLst>
            <pc:docMk/>
            <pc:sldMk cId="510279072" sldId="545"/>
            <ac:grpSpMk id="14" creationId="{77A30629-AB77-4CC8-8D25-22130D9FE59B}"/>
          </ac:grpSpMkLst>
        </pc:grpChg>
        <pc:grpChg chg="mod">
          <ac:chgData name="Timo Mühlhaus" userId="1b6b3aba618dadac" providerId="LiveId" clId="{48019F3B-10CE-4160-B3F8-05BC6DFF73B2}" dt="2020-09-19T08:45:29.409" v="710" actId="165"/>
          <ac:grpSpMkLst>
            <pc:docMk/>
            <pc:sldMk cId="510279072" sldId="545"/>
            <ac:grpSpMk id="17" creationId="{EDBAFBE7-85D3-4F2F-817A-C098F8C120B6}"/>
          </ac:grpSpMkLst>
        </pc:grpChg>
        <pc:grpChg chg="mod">
          <ac:chgData name="Timo Mühlhaus" userId="1b6b3aba618dadac" providerId="LiveId" clId="{48019F3B-10CE-4160-B3F8-05BC6DFF73B2}" dt="2020-09-19T08:45:29.409" v="710" actId="165"/>
          <ac:grpSpMkLst>
            <pc:docMk/>
            <pc:sldMk cId="510279072" sldId="545"/>
            <ac:grpSpMk id="18" creationId="{4C947EB7-6280-491B-A4A9-1544A28A22F6}"/>
          </ac:grpSpMkLst>
        </pc:grpChg>
        <pc:grpChg chg="mod">
          <ac:chgData name="Timo Mühlhaus" userId="1b6b3aba618dadac" providerId="LiveId" clId="{48019F3B-10CE-4160-B3F8-05BC6DFF73B2}" dt="2020-09-19T08:45:29.409" v="710" actId="165"/>
          <ac:grpSpMkLst>
            <pc:docMk/>
            <pc:sldMk cId="510279072" sldId="545"/>
            <ac:grpSpMk id="19" creationId="{E9C630D1-50FB-4C70-BAED-461430A7D738}"/>
          </ac:grpSpMkLst>
        </pc:grpChg>
        <pc:grpChg chg="mod">
          <ac:chgData name="Timo Mühlhaus" userId="1b6b3aba618dadac" providerId="LiveId" clId="{48019F3B-10CE-4160-B3F8-05BC6DFF73B2}" dt="2020-09-19T08:45:29.409" v="710" actId="165"/>
          <ac:grpSpMkLst>
            <pc:docMk/>
            <pc:sldMk cId="510279072" sldId="545"/>
            <ac:grpSpMk id="20" creationId="{62629A84-302B-4824-90B4-CC1851F94A05}"/>
          </ac:grpSpMkLst>
        </pc:grpChg>
        <pc:grpChg chg="mod">
          <ac:chgData name="Timo Mühlhaus" userId="1b6b3aba618dadac" providerId="LiveId" clId="{48019F3B-10CE-4160-B3F8-05BC6DFF73B2}" dt="2020-09-19T08:45:29.409" v="710" actId="165"/>
          <ac:grpSpMkLst>
            <pc:docMk/>
            <pc:sldMk cId="510279072" sldId="545"/>
            <ac:grpSpMk id="21" creationId="{6BD3BE00-874D-4E95-A252-550AA277D84E}"/>
          </ac:grpSpMkLst>
        </pc:grpChg>
        <pc:grpChg chg="mod">
          <ac:chgData name="Timo Mühlhaus" userId="1b6b3aba618dadac" providerId="LiveId" clId="{48019F3B-10CE-4160-B3F8-05BC6DFF73B2}" dt="2020-09-19T08:45:29.409" v="710" actId="165"/>
          <ac:grpSpMkLst>
            <pc:docMk/>
            <pc:sldMk cId="510279072" sldId="545"/>
            <ac:grpSpMk id="22" creationId="{68F93273-AF77-4A83-AA2F-9994A3F722AE}"/>
          </ac:grpSpMkLst>
        </pc:grpChg>
        <pc:grpChg chg="add del mod">
          <ac:chgData name="Timo Mühlhaus" userId="1b6b3aba618dadac" providerId="LiveId" clId="{48019F3B-10CE-4160-B3F8-05BC6DFF73B2}" dt="2020-09-19T08:45:29.409" v="710" actId="165"/>
          <ac:grpSpMkLst>
            <pc:docMk/>
            <pc:sldMk cId="510279072" sldId="545"/>
            <ac:grpSpMk id="42" creationId="{08EDD5B4-CEEE-4947-A10B-FD4B397559B3}"/>
          </ac:grpSpMkLst>
        </pc:grpChg>
        <pc:grpChg chg="add mod">
          <ac:chgData name="Timo Mühlhaus" userId="1b6b3aba618dadac" providerId="LiveId" clId="{48019F3B-10CE-4160-B3F8-05BC6DFF73B2}" dt="2020-09-19T08:46:41.221" v="784" actId="164"/>
          <ac:grpSpMkLst>
            <pc:docMk/>
            <pc:sldMk cId="510279072" sldId="545"/>
            <ac:grpSpMk id="43" creationId="{CCB4DDFA-466B-4B70-8020-62452C0F22EF}"/>
          </ac:grpSpMkLst>
        </pc:grpChg>
        <pc:grpChg chg="add mod">
          <ac:chgData name="Timo Mühlhaus" userId="1b6b3aba618dadac" providerId="LiveId" clId="{48019F3B-10CE-4160-B3F8-05BC6DFF73B2}" dt="2020-09-19T08:46:41.221" v="784" actId="164"/>
          <ac:grpSpMkLst>
            <pc:docMk/>
            <pc:sldMk cId="510279072" sldId="545"/>
            <ac:grpSpMk id="47" creationId="{BEFFE730-4303-44CA-A2BE-A8282C920F17}"/>
          </ac:grpSpMkLst>
        </pc:grpChg>
        <pc:grpChg chg="add mod">
          <ac:chgData name="Timo Mühlhaus" userId="1b6b3aba618dadac" providerId="LiveId" clId="{48019F3B-10CE-4160-B3F8-05BC6DFF73B2}" dt="2020-09-19T08:46:41.221" v="784" actId="164"/>
          <ac:grpSpMkLst>
            <pc:docMk/>
            <pc:sldMk cId="510279072" sldId="545"/>
            <ac:grpSpMk id="52" creationId="{D490D61E-0FAE-4015-8C60-AD94045C596A}"/>
          </ac:grpSpMkLst>
        </pc:grpChg>
        <pc:picChg chg="mod">
          <ac:chgData name="Timo Mühlhaus" userId="1b6b3aba618dadac" providerId="LiveId" clId="{48019F3B-10CE-4160-B3F8-05BC6DFF73B2}" dt="2020-09-19T08:46:26.608" v="776" actId="1037"/>
          <ac:picMkLst>
            <pc:docMk/>
            <pc:sldMk cId="510279072" sldId="545"/>
            <ac:picMk id="7" creationId="{C4055B06-507B-4C05-9AEA-5FD5B6D8580B}"/>
          </ac:picMkLst>
        </pc:picChg>
        <pc:picChg chg="mod">
          <ac:chgData name="Timo Mühlhaus" userId="1b6b3aba618dadac" providerId="LiveId" clId="{48019F3B-10CE-4160-B3F8-05BC6DFF73B2}" dt="2020-09-19T08:46:26.608" v="776" actId="1037"/>
          <ac:picMkLst>
            <pc:docMk/>
            <pc:sldMk cId="510279072" sldId="545"/>
            <ac:picMk id="9" creationId="{84F91A0F-CC1D-455D-AF27-FC1507976D41}"/>
          </ac:picMkLst>
        </pc:picChg>
        <pc:picChg chg="mod">
          <ac:chgData name="Timo Mühlhaus" userId="1b6b3aba618dadac" providerId="LiveId" clId="{48019F3B-10CE-4160-B3F8-05BC6DFF73B2}" dt="2020-09-19T08:46:26.608" v="776" actId="1037"/>
          <ac:picMkLst>
            <pc:docMk/>
            <pc:sldMk cId="510279072" sldId="545"/>
            <ac:picMk id="10" creationId="{B49344C6-CCF9-490F-99BC-140DF2654E7E}"/>
          </ac:picMkLst>
        </pc:picChg>
        <pc:picChg chg="mod">
          <ac:chgData name="Timo Mühlhaus" userId="1b6b3aba618dadac" providerId="LiveId" clId="{48019F3B-10CE-4160-B3F8-05BC6DFF73B2}" dt="2020-09-19T08:46:26.608" v="776" actId="1037"/>
          <ac:picMkLst>
            <pc:docMk/>
            <pc:sldMk cId="510279072" sldId="545"/>
            <ac:picMk id="11" creationId="{EA6399CB-7E96-4A30-967D-C7EB872DEEC3}"/>
          </ac:picMkLst>
        </pc:picChg>
        <pc:picChg chg="mod">
          <ac:chgData name="Timo Mühlhaus" userId="1b6b3aba618dadac" providerId="LiveId" clId="{48019F3B-10CE-4160-B3F8-05BC6DFF73B2}" dt="2020-09-19T08:45:14.196" v="708"/>
          <ac:picMkLst>
            <pc:docMk/>
            <pc:sldMk cId="510279072" sldId="545"/>
            <ac:picMk id="45" creationId="{366ACE64-5A90-49ED-8728-E41DF6CF700B}"/>
          </ac:picMkLst>
        </pc:picChg>
        <pc:picChg chg="mod">
          <ac:chgData name="Timo Mühlhaus" userId="1b6b3aba618dadac" providerId="LiveId" clId="{48019F3B-10CE-4160-B3F8-05BC6DFF73B2}" dt="2020-09-19T08:45:14.196" v="708"/>
          <ac:picMkLst>
            <pc:docMk/>
            <pc:sldMk cId="510279072" sldId="545"/>
            <ac:picMk id="49" creationId="{A7BFAC18-E926-4B22-AFCA-28981B842CE6}"/>
          </ac:picMkLst>
        </pc:picChg>
        <pc:cxnChg chg="mod">
          <ac:chgData name="Timo Mühlhaus" userId="1b6b3aba618dadac" providerId="LiveId" clId="{48019F3B-10CE-4160-B3F8-05BC6DFF73B2}" dt="2020-09-19T08:45:29.409" v="710" actId="165"/>
          <ac:cxnSpMkLst>
            <pc:docMk/>
            <pc:sldMk cId="510279072" sldId="545"/>
            <ac:cxnSpMk id="25" creationId="{649C3DC2-460E-46F9-9124-45C949CD1DAA}"/>
          </ac:cxnSpMkLst>
        </pc:cxnChg>
        <pc:cxnChg chg="mod">
          <ac:chgData name="Timo Mühlhaus" userId="1b6b3aba618dadac" providerId="LiveId" clId="{48019F3B-10CE-4160-B3F8-05BC6DFF73B2}" dt="2020-09-19T08:45:29.409" v="710" actId="165"/>
          <ac:cxnSpMkLst>
            <pc:docMk/>
            <pc:sldMk cId="510279072" sldId="545"/>
            <ac:cxnSpMk id="26" creationId="{A1056A38-E2E5-4E90-9B82-41110F02BC9C}"/>
          </ac:cxnSpMkLst>
        </pc:cxnChg>
        <pc:cxnChg chg="mod">
          <ac:chgData name="Timo Mühlhaus" userId="1b6b3aba618dadac" providerId="LiveId" clId="{48019F3B-10CE-4160-B3F8-05BC6DFF73B2}" dt="2020-09-19T08:45:29.409" v="710" actId="165"/>
          <ac:cxnSpMkLst>
            <pc:docMk/>
            <pc:sldMk cId="510279072" sldId="545"/>
            <ac:cxnSpMk id="28" creationId="{092FF9A3-FBA0-4523-A632-5C57B50434DE}"/>
          </ac:cxnSpMkLst>
        </pc:cxnChg>
        <pc:cxnChg chg="mod">
          <ac:chgData name="Timo Mühlhaus" userId="1b6b3aba618dadac" providerId="LiveId" clId="{48019F3B-10CE-4160-B3F8-05BC6DFF73B2}" dt="2020-09-19T08:45:29.409" v="710" actId="165"/>
          <ac:cxnSpMkLst>
            <pc:docMk/>
            <pc:sldMk cId="510279072" sldId="545"/>
            <ac:cxnSpMk id="29" creationId="{ABC1381E-269D-4396-AF21-B590288E246C}"/>
          </ac:cxnSpMkLst>
        </pc:cxnChg>
        <pc:cxnChg chg="mod">
          <ac:chgData name="Timo Mühlhaus" userId="1b6b3aba618dadac" providerId="LiveId" clId="{48019F3B-10CE-4160-B3F8-05BC6DFF73B2}" dt="2020-09-19T08:45:29.409" v="710" actId="165"/>
          <ac:cxnSpMkLst>
            <pc:docMk/>
            <pc:sldMk cId="510279072" sldId="545"/>
            <ac:cxnSpMk id="31" creationId="{9DD6173B-70E7-495C-9F81-837B074ABEC5}"/>
          </ac:cxnSpMkLst>
        </pc:cxnChg>
        <pc:cxnChg chg="mod">
          <ac:chgData name="Timo Mühlhaus" userId="1b6b3aba618dadac" providerId="LiveId" clId="{48019F3B-10CE-4160-B3F8-05BC6DFF73B2}" dt="2020-09-19T08:45:29.409" v="710" actId="165"/>
          <ac:cxnSpMkLst>
            <pc:docMk/>
            <pc:sldMk cId="510279072" sldId="545"/>
            <ac:cxnSpMk id="32" creationId="{C7BD99AD-CB2B-40A3-9733-8B9D4F535202}"/>
          </ac:cxnSpMkLst>
        </pc:cxnChg>
        <pc:cxnChg chg="mod">
          <ac:chgData name="Timo Mühlhaus" userId="1b6b3aba618dadac" providerId="LiveId" clId="{48019F3B-10CE-4160-B3F8-05BC6DFF73B2}" dt="2020-09-19T08:45:29.409" v="710" actId="165"/>
          <ac:cxnSpMkLst>
            <pc:docMk/>
            <pc:sldMk cId="510279072" sldId="545"/>
            <ac:cxnSpMk id="36" creationId="{8B20544B-F4E0-4FEC-9D9E-99EEC111FB15}"/>
          </ac:cxnSpMkLst>
        </pc:cxnChg>
        <pc:cxnChg chg="mod">
          <ac:chgData name="Timo Mühlhaus" userId="1b6b3aba618dadac" providerId="LiveId" clId="{48019F3B-10CE-4160-B3F8-05BC6DFF73B2}" dt="2020-09-19T08:45:29.409" v="710" actId="165"/>
          <ac:cxnSpMkLst>
            <pc:docMk/>
            <pc:sldMk cId="510279072" sldId="545"/>
            <ac:cxnSpMk id="37" creationId="{21CC17FB-4A7C-469D-84CA-99234F5443CD}"/>
          </ac:cxnSpMkLst>
        </pc:cxnChg>
      </pc:sldChg>
      <pc:sldChg chg="addSp delSp modSp new del mod">
        <pc:chgData name="Timo Mühlhaus" userId="1b6b3aba618dadac" providerId="LiveId" clId="{48019F3B-10CE-4160-B3F8-05BC6DFF73B2}" dt="2020-09-19T08:38:26.259" v="584" actId="47"/>
        <pc:sldMkLst>
          <pc:docMk/>
          <pc:sldMk cId="3823357507" sldId="545"/>
        </pc:sldMkLst>
        <pc:spChg chg="del">
          <ac:chgData name="Timo Mühlhaus" userId="1b6b3aba618dadac" providerId="LiveId" clId="{48019F3B-10CE-4160-B3F8-05BC6DFF73B2}" dt="2020-09-19T08:02:37.418" v="325" actId="478"/>
          <ac:spMkLst>
            <pc:docMk/>
            <pc:sldMk cId="3823357507" sldId="545"/>
            <ac:spMk id="2" creationId="{2EB9B818-F629-4597-BC34-3ADE62308630}"/>
          </ac:spMkLst>
        </pc:spChg>
        <pc:spChg chg="del">
          <ac:chgData name="Timo Mühlhaus" userId="1b6b3aba618dadac" providerId="LiveId" clId="{48019F3B-10CE-4160-B3F8-05BC6DFF73B2}" dt="2020-09-19T08:02:37.418" v="325" actId="478"/>
          <ac:spMkLst>
            <pc:docMk/>
            <pc:sldMk cId="3823357507" sldId="545"/>
            <ac:spMk id="3" creationId="{9A195FE3-ED7E-41EF-ADB0-005B16EE4237}"/>
          </ac:spMkLst>
        </pc:spChg>
        <pc:spChg chg="del mod topLvl">
          <ac:chgData name="Timo Mühlhaus" userId="1b6b3aba618dadac" providerId="LiveId" clId="{48019F3B-10CE-4160-B3F8-05BC6DFF73B2}" dt="2020-09-19T08:03:54.300" v="346" actId="478"/>
          <ac:spMkLst>
            <pc:docMk/>
            <pc:sldMk cId="3823357507" sldId="545"/>
            <ac:spMk id="6" creationId="{0AD19A82-3C42-4B8C-B77C-1BEBB3A1020B}"/>
          </ac:spMkLst>
        </pc:spChg>
        <pc:spChg chg="del mod">
          <ac:chgData name="Timo Mühlhaus" userId="1b6b3aba618dadac" providerId="LiveId" clId="{48019F3B-10CE-4160-B3F8-05BC6DFF73B2}" dt="2020-09-19T08:03:04.468" v="336" actId="478"/>
          <ac:spMkLst>
            <pc:docMk/>
            <pc:sldMk cId="3823357507" sldId="545"/>
            <ac:spMk id="7" creationId="{D721403D-ACFB-49CE-BAC3-4F2FFC693A4C}"/>
          </ac:spMkLst>
        </pc:spChg>
        <pc:spChg chg="del mod">
          <ac:chgData name="Timo Mühlhaus" userId="1b6b3aba618dadac" providerId="LiveId" clId="{48019F3B-10CE-4160-B3F8-05BC6DFF73B2}" dt="2020-09-19T08:03:06.884" v="337" actId="478"/>
          <ac:spMkLst>
            <pc:docMk/>
            <pc:sldMk cId="3823357507" sldId="545"/>
            <ac:spMk id="8" creationId="{0EFD23E6-CA53-4E34-B342-E6D9387D396D}"/>
          </ac:spMkLst>
        </pc:spChg>
        <pc:spChg chg="del mod">
          <ac:chgData name="Timo Mühlhaus" userId="1b6b3aba618dadac" providerId="LiveId" clId="{48019F3B-10CE-4160-B3F8-05BC6DFF73B2}" dt="2020-09-19T08:02:43.651" v="327" actId="478"/>
          <ac:spMkLst>
            <pc:docMk/>
            <pc:sldMk cId="3823357507" sldId="545"/>
            <ac:spMk id="9" creationId="{B8A7244B-BAA0-465B-93F0-0D2A5ECAFCD1}"/>
          </ac:spMkLst>
        </pc:spChg>
        <pc:spChg chg="del mod">
          <ac:chgData name="Timo Mühlhaus" userId="1b6b3aba618dadac" providerId="LiveId" clId="{48019F3B-10CE-4160-B3F8-05BC6DFF73B2}" dt="2020-09-19T08:02:47.502" v="329" actId="478"/>
          <ac:spMkLst>
            <pc:docMk/>
            <pc:sldMk cId="3823357507" sldId="545"/>
            <ac:spMk id="10" creationId="{12D41127-2B02-4664-AF17-F9F02FDD39C3}"/>
          </ac:spMkLst>
        </pc:spChg>
        <pc:spChg chg="del mod">
          <ac:chgData name="Timo Mühlhaus" userId="1b6b3aba618dadac" providerId="LiveId" clId="{48019F3B-10CE-4160-B3F8-05BC6DFF73B2}" dt="2020-09-19T08:03:09.878" v="338" actId="478"/>
          <ac:spMkLst>
            <pc:docMk/>
            <pc:sldMk cId="3823357507" sldId="545"/>
            <ac:spMk id="11" creationId="{25C9AE42-0E7C-4C62-B123-7184F8348025}"/>
          </ac:spMkLst>
        </pc:spChg>
        <pc:spChg chg="del mod">
          <ac:chgData name="Timo Mühlhaus" userId="1b6b3aba618dadac" providerId="LiveId" clId="{48019F3B-10CE-4160-B3F8-05BC6DFF73B2}" dt="2020-09-19T08:02:45.642" v="328" actId="478"/>
          <ac:spMkLst>
            <pc:docMk/>
            <pc:sldMk cId="3823357507" sldId="545"/>
            <ac:spMk id="12" creationId="{59E83BC1-19DF-4BD1-AD4B-D5EF0652C6BE}"/>
          </ac:spMkLst>
        </pc:spChg>
        <pc:spChg chg="del mod">
          <ac:chgData name="Timo Mühlhaus" userId="1b6b3aba618dadac" providerId="LiveId" clId="{48019F3B-10CE-4160-B3F8-05BC6DFF73B2}" dt="2020-09-19T08:02:49.178" v="330" actId="478"/>
          <ac:spMkLst>
            <pc:docMk/>
            <pc:sldMk cId="3823357507" sldId="545"/>
            <ac:spMk id="13" creationId="{2A95D43C-FB95-492A-8A39-D5BE7A0E0125}"/>
          </ac:spMkLst>
        </pc:spChg>
        <pc:spChg chg="del mod">
          <ac:chgData name="Timo Mühlhaus" userId="1b6b3aba618dadac" providerId="LiveId" clId="{48019F3B-10CE-4160-B3F8-05BC6DFF73B2}" dt="2020-09-19T08:03:11.829" v="339" actId="478"/>
          <ac:spMkLst>
            <pc:docMk/>
            <pc:sldMk cId="3823357507" sldId="545"/>
            <ac:spMk id="14" creationId="{4962EF25-CBCD-49B1-BFBA-DAC2037D5183}"/>
          </ac:spMkLst>
        </pc:spChg>
        <pc:spChg chg="del mod topLvl">
          <ac:chgData name="Timo Mühlhaus" userId="1b6b3aba618dadac" providerId="LiveId" clId="{48019F3B-10CE-4160-B3F8-05BC6DFF73B2}" dt="2020-09-19T08:04:03.218" v="350" actId="478"/>
          <ac:spMkLst>
            <pc:docMk/>
            <pc:sldMk cId="3823357507" sldId="545"/>
            <ac:spMk id="15" creationId="{C08BF019-978A-48A6-A60B-0BD53676777D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16" creationId="{07065905-2F5B-4187-AE16-20E7DCA1692A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17" creationId="{142BA83A-773F-4FD0-8DD8-C02B55C28E54}"/>
          </ac:spMkLst>
        </pc:spChg>
        <pc:spChg chg="add del 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18" creationId="{61FB2AA8-4DD6-4EE2-A0F6-E7B915820DF9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19" creationId="{6897ADCE-4A28-4957-B4AA-12E50CCF2637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20" creationId="{B5D0F556-B98D-44FD-9B9A-D65DBAD554E5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21" creationId="{E6EC0733-3E67-49A5-96A2-39491FD070EA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22" creationId="{941CD582-8347-4900-9D8B-28ED84C64682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23" creationId="{19093966-B336-43C1-8AC6-FE2C40C6AE63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24" creationId="{0FE58688-82C8-4A0B-B786-0136345A7625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25" creationId="{44E2E3F9-A97A-4C81-8402-A82C1C95F66D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27" creationId="{C91E0929-849B-4BD5-9A5F-52965C4C11F6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28" creationId="{E273C975-B39E-40EB-A41F-BA90A16F96E8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29" creationId="{39509128-EAB3-4A4D-9E27-174836340244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33" creationId="{19B560E0-D0B3-4372-89D3-65C702EC122B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34" creationId="{BDE57F6A-A444-45A1-A312-22B89092F585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37" creationId="{71B68C77-FD15-48A6-89BA-F3898DEAEAB5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38" creationId="{5BE118C7-534F-48EB-B192-5CD4A799CCC2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39" creationId="{58F1BC24-C0EF-4B12-A2C0-CF50B11C4B24}"/>
          </ac:spMkLst>
        </pc:spChg>
        <pc:spChg chg="mod topLvl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40" creationId="{C2F40456-79AD-4D5C-81CB-F66ECE34528E}"/>
          </ac:spMkLst>
        </pc:spChg>
        <pc:spChg chg="mod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44" creationId="{B33A7FDA-E8C6-46A8-AE1C-0CFE1044AC43}"/>
          </ac:spMkLst>
        </pc:spChg>
        <pc:spChg chg="mod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45" creationId="{C8E3E607-B318-454C-AEEA-703C40A41F8E}"/>
          </ac:spMkLst>
        </pc:spChg>
        <pc:spChg chg="mod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46" creationId="{416EAF8E-5F64-40F8-9995-7FC1108718E6}"/>
          </ac:spMkLst>
        </pc:spChg>
        <pc:spChg chg="mod">
          <ac:chgData name="Timo Mühlhaus" userId="1b6b3aba618dadac" providerId="LiveId" clId="{48019F3B-10CE-4160-B3F8-05BC6DFF73B2}" dt="2020-09-19T08:03:39.782" v="344" actId="165"/>
          <ac:spMkLst>
            <pc:docMk/>
            <pc:sldMk cId="3823357507" sldId="545"/>
            <ac:spMk id="47" creationId="{78B4BBC5-E88D-4C51-942A-51C27D5F5C31}"/>
          </ac:spMkLst>
        </pc:spChg>
        <pc:spChg chg="add del mod">
          <ac:chgData name="Timo Mühlhaus" userId="1b6b3aba618dadac" providerId="LiveId" clId="{48019F3B-10CE-4160-B3F8-05BC6DFF73B2}" dt="2020-09-19T08:03:57.511" v="347" actId="478"/>
          <ac:spMkLst>
            <pc:docMk/>
            <pc:sldMk cId="3823357507" sldId="545"/>
            <ac:spMk id="49" creationId="{F5A469EC-B78E-4436-9B43-B9FE1A80942A}"/>
          </ac:spMkLst>
        </pc:spChg>
        <pc:spChg chg="mod">
          <ac:chgData name="Timo Mühlhaus" userId="1b6b3aba618dadac" providerId="LiveId" clId="{48019F3B-10CE-4160-B3F8-05BC6DFF73B2}" dt="2020-09-19T08:03:58.098" v="348"/>
          <ac:spMkLst>
            <pc:docMk/>
            <pc:sldMk cId="3823357507" sldId="545"/>
            <ac:spMk id="51" creationId="{DC615E31-109F-47AD-9BD9-FADA670BDF9C}"/>
          </ac:spMkLst>
        </pc:spChg>
        <pc:grpChg chg="add del mod">
          <ac:chgData name="Timo Mühlhaus" userId="1b6b3aba618dadac" providerId="LiveId" clId="{48019F3B-10CE-4160-B3F8-05BC6DFF73B2}" dt="2020-09-19T08:03:39.782" v="344" actId="165"/>
          <ac:grpSpMkLst>
            <pc:docMk/>
            <pc:sldMk cId="3823357507" sldId="545"/>
            <ac:grpSpMk id="4" creationId="{7385D42E-F9BB-4099-8DCC-22B79CAAC7D1}"/>
          </ac:grpSpMkLst>
        </pc:grpChg>
        <pc:grpChg chg="mod topLvl">
          <ac:chgData name="Timo Mühlhaus" userId="1b6b3aba618dadac" providerId="LiveId" clId="{48019F3B-10CE-4160-B3F8-05BC6DFF73B2}" dt="2020-09-19T08:03:39.782" v="344" actId="165"/>
          <ac:grpSpMkLst>
            <pc:docMk/>
            <pc:sldMk cId="3823357507" sldId="545"/>
            <ac:grpSpMk id="5" creationId="{DD60C8EA-E70B-4CA8-AFA8-AC390D066FC5}"/>
          </ac:grpSpMkLst>
        </pc:grpChg>
        <pc:grpChg chg="mod">
          <ac:chgData name="Timo Mühlhaus" userId="1b6b3aba618dadac" providerId="LiveId" clId="{48019F3B-10CE-4160-B3F8-05BC6DFF73B2}" dt="2020-09-19T08:03:39.782" v="344" actId="165"/>
          <ac:grpSpMkLst>
            <pc:docMk/>
            <pc:sldMk cId="3823357507" sldId="545"/>
            <ac:grpSpMk id="43" creationId="{368E6475-0699-42BB-8A0C-408D5CEC9278}"/>
          </ac:grpSpMkLst>
        </pc:grpChg>
        <pc:grpChg chg="add del mod">
          <ac:chgData name="Timo Mühlhaus" userId="1b6b3aba618dadac" providerId="LiveId" clId="{48019F3B-10CE-4160-B3F8-05BC6DFF73B2}" dt="2020-09-19T08:04:37.099" v="353" actId="21"/>
          <ac:grpSpMkLst>
            <pc:docMk/>
            <pc:sldMk cId="3823357507" sldId="545"/>
            <ac:grpSpMk id="50" creationId="{D679830C-3EB8-45F8-BA8D-349994A218EF}"/>
          </ac:grpSpMkLst>
        </pc:grpChg>
        <pc:cxnChg chg="mod topLvl">
          <ac:chgData name="Timo Mühlhaus" userId="1b6b3aba618dadac" providerId="LiveId" clId="{48019F3B-10CE-4160-B3F8-05BC6DFF73B2}" dt="2020-09-19T08:03:39.782" v="344" actId="165"/>
          <ac:cxnSpMkLst>
            <pc:docMk/>
            <pc:sldMk cId="3823357507" sldId="545"/>
            <ac:cxnSpMk id="26" creationId="{F8F4A756-4288-47F1-B9A9-97EBD2FFBAF1}"/>
          </ac:cxnSpMkLst>
        </pc:cxnChg>
        <pc:cxnChg chg="mod topLvl">
          <ac:chgData name="Timo Mühlhaus" userId="1b6b3aba618dadac" providerId="LiveId" clId="{48019F3B-10CE-4160-B3F8-05BC6DFF73B2}" dt="2020-09-19T08:03:39.782" v="344" actId="165"/>
          <ac:cxnSpMkLst>
            <pc:docMk/>
            <pc:sldMk cId="3823357507" sldId="545"/>
            <ac:cxnSpMk id="30" creationId="{3EFA506D-CBBF-4C64-844F-2C9150C7BE96}"/>
          </ac:cxnSpMkLst>
        </pc:cxnChg>
        <pc:cxnChg chg="mod topLvl">
          <ac:chgData name="Timo Mühlhaus" userId="1b6b3aba618dadac" providerId="LiveId" clId="{48019F3B-10CE-4160-B3F8-05BC6DFF73B2}" dt="2020-09-19T08:03:39.782" v="344" actId="165"/>
          <ac:cxnSpMkLst>
            <pc:docMk/>
            <pc:sldMk cId="3823357507" sldId="545"/>
            <ac:cxnSpMk id="31" creationId="{E9F07909-355A-4EAC-AB5F-55F6CA9A840F}"/>
          </ac:cxnSpMkLst>
        </pc:cxnChg>
        <pc:cxnChg chg="mod topLvl">
          <ac:chgData name="Timo Mühlhaus" userId="1b6b3aba618dadac" providerId="LiveId" clId="{48019F3B-10CE-4160-B3F8-05BC6DFF73B2}" dt="2020-09-19T08:03:39.782" v="344" actId="165"/>
          <ac:cxnSpMkLst>
            <pc:docMk/>
            <pc:sldMk cId="3823357507" sldId="545"/>
            <ac:cxnSpMk id="32" creationId="{F40AB5BE-EDB1-4F77-892B-6B2BAC7DB984}"/>
          </ac:cxnSpMkLst>
        </pc:cxnChg>
        <pc:cxnChg chg="mod topLvl">
          <ac:chgData name="Timo Mühlhaus" userId="1b6b3aba618dadac" providerId="LiveId" clId="{48019F3B-10CE-4160-B3F8-05BC6DFF73B2}" dt="2020-09-19T08:03:39.782" v="344" actId="165"/>
          <ac:cxnSpMkLst>
            <pc:docMk/>
            <pc:sldMk cId="3823357507" sldId="545"/>
            <ac:cxnSpMk id="35" creationId="{460E580C-1A88-49B4-BC69-F1F0F8A8705E}"/>
          </ac:cxnSpMkLst>
        </pc:cxnChg>
        <pc:cxnChg chg="mod topLvl">
          <ac:chgData name="Timo Mühlhaus" userId="1b6b3aba618dadac" providerId="LiveId" clId="{48019F3B-10CE-4160-B3F8-05BC6DFF73B2}" dt="2020-09-19T08:03:39.782" v="344" actId="165"/>
          <ac:cxnSpMkLst>
            <pc:docMk/>
            <pc:sldMk cId="3823357507" sldId="545"/>
            <ac:cxnSpMk id="36" creationId="{7BD8DD48-37D3-44F0-9BC6-2E4C22D4E8E9}"/>
          </ac:cxnSpMkLst>
        </pc:cxnChg>
        <pc:cxnChg chg="mod topLvl">
          <ac:chgData name="Timo Mühlhaus" userId="1b6b3aba618dadac" providerId="LiveId" clId="{48019F3B-10CE-4160-B3F8-05BC6DFF73B2}" dt="2020-09-19T08:03:39.782" v="344" actId="165"/>
          <ac:cxnSpMkLst>
            <pc:docMk/>
            <pc:sldMk cId="3823357507" sldId="545"/>
            <ac:cxnSpMk id="41" creationId="{AB128B64-E6BB-4149-974B-A2264FBC20E2}"/>
          </ac:cxnSpMkLst>
        </pc:cxnChg>
        <pc:cxnChg chg="mod topLvl">
          <ac:chgData name="Timo Mühlhaus" userId="1b6b3aba618dadac" providerId="LiveId" clId="{48019F3B-10CE-4160-B3F8-05BC6DFF73B2}" dt="2020-09-19T08:03:39.782" v="344" actId="165"/>
          <ac:cxnSpMkLst>
            <pc:docMk/>
            <pc:sldMk cId="3823357507" sldId="545"/>
            <ac:cxnSpMk id="42" creationId="{2419A5AE-BA50-47F6-BCC3-F0A1FA04D198}"/>
          </ac:cxnSpMkLst>
        </pc:cxnChg>
        <pc:cxnChg chg="mod">
          <ac:chgData name="Timo Mühlhaus" userId="1b6b3aba618dadac" providerId="LiveId" clId="{48019F3B-10CE-4160-B3F8-05BC6DFF73B2}" dt="2020-09-19T08:03:58.098" v="348"/>
          <ac:cxnSpMkLst>
            <pc:docMk/>
            <pc:sldMk cId="3823357507" sldId="545"/>
            <ac:cxnSpMk id="52" creationId="{731E65BF-5147-43A1-ADAB-903CECFD00E5}"/>
          </ac:cxnSpMkLst>
        </pc:cxnChg>
        <pc:cxnChg chg="mod">
          <ac:chgData name="Timo Mühlhaus" userId="1b6b3aba618dadac" providerId="LiveId" clId="{48019F3B-10CE-4160-B3F8-05BC6DFF73B2}" dt="2020-09-19T08:03:58.098" v="348"/>
          <ac:cxnSpMkLst>
            <pc:docMk/>
            <pc:sldMk cId="3823357507" sldId="545"/>
            <ac:cxnSpMk id="53" creationId="{F423FC7C-CFFE-4396-8530-1328251EB741}"/>
          </ac:cxnSpMkLst>
        </pc:cxnChg>
      </pc:sldChg>
      <pc:sldChg chg="add del">
        <pc:chgData name="Timo Mühlhaus" userId="1b6b3aba618dadac" providerId="LiveId" clId="{48019F3B-10CE-4160-B3F8-05BC6DFF73B2}" dt="2020-09-19T08:38:24.237" v="583" actId="47"/>
        <pc:sldMkLst>
          <pc:docMk/>
          <pc:sldMk cId="2856528977" sldId="546"/>
        </pc:sldMkLst>
      </pc:sldChg>
      <pc:sldChg chg="addSp delSp modSp add mod ord">
        <pc:chgData name="Timo Mühlhaus" userId="1b6b3aba618dadac" providerId="LiveId" clId="{48019F3B-10CE-4160-B3F8-05BC6DFF73B2}" dt="2020-09-19T16:57:20.424" v="1567" actId="1038"/>
        <pc:sldMkLst>
          <pc:docMk/>
          <pc:sldMk cId="4191638291" sldId="546"/>
        </pc:sldMkLst>
        <pc:spChg chg="mod">
          <ac:chgData name="Timo Mühlhaus" userId="1b6b3aba618dadac" providerId="LiveId" clId="{48019F3B-10CE-4160-B3F8-05BC6DFF73B2}" dt="2020-09-19T09:22:16.370" v="886" actId="20577"/>
          <ac:spMkLst>
            <pc:docMk/>
            <pc:sldMk cId="4191638291" sldId="546"/>
            <ac:spMk id="2" creationId="{0304738A-54E7-4665-8D5C-532033B343E9}"/>
          </ac:spMkLst>
        </pc:spChg>
        <pc:spChg chg="mod">
          <ac:chgData name="Timo Mühlhaus" userId="1b6b3aba618dadac" providerId="LiveId" clId="{48019F3B-10CE-4160-B3F8-05BC6DFF73B2}" dt="2020-09-19T09:21:42.068" v="857"/>
          <ac:spMkLst>
            <pc:docMk/>
            <pc:sldMk cId="4191638291" sldId="546"/>
            <ac:spMk id="3" creationId="{F7BB028E-B310-4553-8373-1A8A49A677C3}"/>
          </ac:spMkLst>
        </pc:spChg>
        <pc:spChg chg="mod">
          <ac:chgData name="Timo Mühlhaus" userId="1b6b3aba618dadac" providerId="LiveId" clId="{48019F3B-10CE-4160-B3F8-05BC6DFF73B2}" dt="2020-09-19T16:50:55.586" v="1564" actId="14100"/>
          <ac:spMkLst>
            <pc:docMk/>
            <pc:sldMk cId="4191638291" sldId="546"/>
            <ac:spMk id="4" creationId="{8B3D20FB-6201-4264-80EA-1F2715F5F462}"/>
          </ac:spMkLst>
        </pc:spChg>
        <pc:spChg chg="mod">
          <ac:chgData name="Timo Mühlhaus" userId="1b6b3aba618dadac" providerId="LiveId" clId="{48019F3B-10CE-4160-B3F8-05BC6DFF73B2}" dt="2020-09-19T10:45:14.262" v="1087"/>
          <ac:spMkLst>
            <pc:docMk/>
            <pc:sldMk cId="4191638291" sldId="546"/>
            <ac:spMk id="5" creationId="{738A7DED-6E78-4BC6-A360-73B9E63B3308}"/>
          </ac:spMkLst>
        </pc:spChg>
        <pc:spChg chg="mod topLvl">
          <ac:chgData name="Timo Mühlhaus" userId="1b6b3aba618dadac" providerId="LiveId" clId="{48019F3B-10CE-4160-B3F8-05BC6DFF73B2}" dt="2020-09-19T11:21:55.082" v="1497" actId="1076"/>
          <ac:spMkLst>
            <pc:docMk/>
            <pc:sldMk cId="4191638291" sldId="546"/>
            <ac:spMk id="7" creationId="{DC55446F-3E21-492D-98AC-0EDD129E6408}"/>
          </ac:spMkLst>
        </pc:spChg>
        <pc:spChg chg="mod topLvl">
          <ac:chgData name="Timo Mühlhaus" userId="1b6b3aba618dadac" providerId="LiveId" clId="{48019F3B-10CE-4160-B3F8-05BC6DFF73B2}" dt="2020-09-19T11:21:55.082" v="1497" actId="1076"/>
          <ac:spMkLst>
            <pc:docMk/>
            <pc:sldMk cId="4191638291" sldId="546"/>
            <ac:spMk id="8" creationId="{0E062F75-4D26-4B92-AAE8-398DAECE4D6C}"/>
          </ac:spMkLst>
        </pc:spChg>
        <pc:spChg chg="add del mod">
          <ac:chgData name="Timo Mühlhaus" userId="1b6b3aba618dadac" providerId="LiveId" clId="{48019F3B-10CE-4160-B3F8-05BC6DFF73B2}" dt="2020-09-19T11:20:22.051" v="1479" actId="478"/>
          <ac:spMkLst>
            <pc:docMk/>
            <pc:sldMk cId="4191638291" sldId="546"/>
            <ac:spMk id="12" creationId="{AE90E296-880F-4E8B-B574-E699CE967808}"/>
          </ac:spMkLst>
        </pc:spChg>
        <pc:spChg chg="add del mod">
          <ac:chgData name="Timo Mühlhaus" userId="1b6b3aba618dadac" providerId="LiveId" clId="{48019F3B-10CE-4160-B3F8-05BC6DFF73B2}" dt="2020-09-19T11:21:06.101" v="1481"/>
          <ac:spMkLst>
            <pc:docMk/>
            <pc:sldMk cId="4191638291" sldId="546"/>
            <ac:spMk id="13" creationId="{CAE3E78C-4E2C-430B-99BB-9FC77C5212CF}"/>
          </ac:spMkLst>
        </pc:spChg>
        <pc:spChg chg="add del">
          <ac:chgData name="Timo Mühlhaus" userId="1b6b3aba618dadac" providerId="LiveId" clId="{48019F3B-10CE-4160-B3F8-05BC6DFF73B2}" dt="2020-09-19T11:20:22.051" v="1479" actId="478"/>
          <ac:spMkLst>
            <pc:docMk/>
            <pc:sldMk cId="4191638291" sldId="546"/>
            <ac:spMk id="14" creationId="{4E3C75FA-7893-4AD7-855F-D49A83E93FE0}"/>
          </ac:spMkLst>
        </pc:spChg>
        <pc:spChg chg="mod">
          <ac:chgData name="Timo Mühlhaus" userId="1b6b3aba618dadac" providerId="LiveId" clId="{48019F3B-10CE-4160-B3F8-05BC6DFF73B2}" dt="2020-09-19T16:57:20.424" v="1567" actId="1038"/>
          <ac:spMkLst>
            <pc:docMk/>
            <pc:sldMk cId="4191638291" sldId="546"/>
            <ac:spMk id="29" creationId="{A1924A9A-F25D-4750-92EE-5F5B480A9DDA}"/>
          </ac:spMkLst>
        </pc:spChg>
        <pc:spChg chg="mod">
          <ac:chgData name="Timo Mühlhaus" userId="1b6b3aba618dadac" providerId="LiveId" clId="{48019F3B-10CE-4160-B3F8-05BC6DFF73B2}" dt="2020-09-19T16:48:32.207" v="1563" actId="207"/>
          <ac:spMkLst>
            <pc:docMk/>
            <pc:sldMk cId="4191638291" sldId="546"/>
            <ac:spMk id="34" creationId="{4BE4A654-DF63-4BEF-86D2-6FC12EA33170}"/>
          </ac:spMkLst>
        </pc:spChg>
        <pc:spChg chg="mod topLvl">
          <ac:chgData name="Timo Mühlhaus" userId="1b6b3aba618dadac" providerId="LiveId" clId="{48019F3B-10CE-4160-B3F8-05BC6DFF73B2}" dt="2020-09-19T11:21:55.082" v="1497" actId="1076"/>
          <ac:spMkLst>
            <pc:docMk/>
            <pc:sldMk cId="4191638291" sldId="546"/>
            <ac:spMk id="205" creationId="{EA325996-E44F-451D-944B-C980A924C127}"/>
          </ac:spMkLst>
        </pc:spChg>
        <pc:spChg chg="del mod topLvl">
          <ac:chgData name="Timo Mühlhaus" userId="1b6b3aba618dadac" providerId="LiveId" clId="{48019F3B-10CE-4160-B3F8-05BC6DFF73B2}" dt="2020-09-19T11:21:40.428" v="1495" actId="478"/>
          <ac:spMkLst>
            <pc:docMk/>
            <pc:sldMk cId="4191638291" sldId="546"/>
            <ac:spMk id="333" creationId="{EC0A9546-44E4-4082-881A-121FB560C37C}"/>
          </ac:spMkLst>
        </pc:spChg>
        <pc:spChg chg="mod">
          <ac:chgData name="Timo Mühlhaus" userId="1b6b3aba618dadac" providerId="LiveId" clId="{48019F3B-10CE-4160-B3F8-05BC6DFF73B2}" dt="2020-09-19T09:29:09.452" v="926" actId="207"/>
          <ac:spMkLst>
            <pc:docMk/>
            <pc:sldMk cId="4191638291" sldId="546"/>
            <ac:spMk id="344" creationId="{AE77ED76-031E-4F62-AB91-5B902BCC9E2A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350" creationId="{019C5757-70DE-4DCD-B942-9C02504966B3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351" creationId="{F31CB2B1-80D3-4AA9-80E4-BAC1BA244568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355" creationId="{DDFEDEA2-7686-4224-90E7-DDA56ACA54BF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358" creationId="{451CE090-83DC-4AA0-895A-D42659AFC367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359" creationId="{04BD447E-5243-42FF-867B-06EB0B43F124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360" creationId="{655BE97E-2C9E-4DDA-ADB1-C8088825C6F8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361" creationId="{C36BA647-0E4A-4C4C-AB45-80B9447A3F6D}"/>
          </ac:spMkLst>
        </pc:spChg>
        <pc:spChg chg="del mod topLvl">
          <ac:chgData name="Timo Mühlhaus" userId="1b6b3aba618dadac" providerId="LiveId" clId="{48019F3B-10CE-4160-B3F8-05BC6DFF73B2}" dt="2020-09-19T11:21:44.087" v="1496" actId="478"/>
          <ac:spMkLst>
            <pc:docMk/>
            <pc:sldMk cId="4191638291" sldId="546"/>
            <ac:spMk id="362" creationId="{DA525A10-FC88-40BA-BA09-C156043974A7}"/>
          </ac:spMkLst>
        </pc:spChg>
        <pc:spChg chg="del mod topLvl">
          <ac:chgData name="Timo Mühlhaus" userId="1b6b3aba618dadac" providerId="LiveId" clId="{48019F3B-10CE-4160-B3F8-05BC6DFF73B2}" dt="2020-09-19T11:21:44.087" v="1496" actId="478"/>
          <ac:spMkLst>
            <pc:docMk/>
            <pc:sldMk cId="4191638291" sldId="546"/>
            <ac:spMk id="363" creationId="{8E625969-62FC-48D1-930D-AA21AEDC99AF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65" creationId="{DEBFFA60-B892-41C7-9625-3591A3EE874D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72" creationId="{ED97BACA-CD87-4472-8C5E-266DD54E5BE6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73" creationId="{95DC311D-8216-489A-85E9-251299B9DFA4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74" creationId="{326C98E2-A7E2-48D3-B35E-2A7A40D2F53B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75" creationId="{985A8E61-5FA8-4CB8-A833-A1F1F75670D4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76" creationId="{3A5CF245-E90F-4B1B-B6C7-B43B88164423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78" creationId="{3345CBE1-CF56-4E71-A5C6-8D73005BC0D1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83" creationId="{8E2519A9-1EC3-49DE-AB4D-B07E2B332EFB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84" creationId="{CDBEF75E-88EC-4919-BB9E-6CB6DEFEA4CC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85" creationId="{5625A655-0847-4C3F-8E4D-39DD967FC3B6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86" creationId="{0CB370D3-F270-424E-990E-1FD797F2D7B9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87" creationId="{A1C1709C-71BA-4752-8C4E-6CCE159D7EAE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88" creationId="{5BA65DD9-1377-4448-B1EE-998515B481DF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92" creationId="{A7F4F8D4-06A2-4B0C-8B29-FBF97E9DDDCE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95" creationId="{4B4ED7E7-6025-4CCF-8469-529F17FDBC1C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398" creationId="{CB20FE14-711E-442B-8AB8-4E6957A03429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401" creationId="{6DBC0C38-0C94-4B0D-8457-5E85C1479FAE}"/>
          </ac:spMkLst>
        </pc:spChg>
        <pc:spChg chg="mod">
          <ac:chgData name="Timo Mühlhaus" userId="1b6b3aba618dadac" providerId="LiveId" clId="{48019F3B-10CE-4160-B3F8-05BC6DFF73B2}" dt="2020-09-19T09:28:03.921" v="914" actId="165"/>
          <ac:spMkLst>
            <pc:docMk/>
            <pc:sldMk cId="4191638291" sldId="546"/>
            <ac:spMk id="402" creationId="{6591E231-002C-4F7D-95C7-99BCED0B4D2D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403" creationId="{CA8A0A3E-41A2-4CCD-BF65-F08A2CA0A354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404" creationId="{FC3B1472-227B-4E0B-8DEB-BC76566F7D52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16" creationId="{DA01119F-989C-4155-9730-84F1CA82B6A9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17" creationId="{FA36F9D6-E789-4F51-881A-A8C4F5D11AAC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18" creationId="{D91B10FE-7D2A-4E92-942A-9C7EAADF3A21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19" creationId="{98376120-0ADD-49E2-9D03-77A442842A1E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20" creationId="{660C6141-CF5B-43F0-9A95-255288C8FF41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21" creationId="{A2E05C9F-C23D-4CCE-8E6A-33489D4A1464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22" creationId="{C34A8C5B-66CB-43DF-9D9B-F563361210AF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23" creationId="{59470A7B-1AAC-4562-AA90-9B424B9B40EC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24" creationId="{2DCD85E6-2795-465D-ADE9-ED824AC53487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25" creationId="{81D0E896-7AD4-43A6-AA05-5EEBA5273DB8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27" creationId="{5213954B-5DF7-43D9-854B-0CDB96DA279B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29" creationId="{982D6FBE-CC2F-4A3F-9D54-9BDAF6914AD1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31" creationId="{7BF5A687-50D2-4C82-982A-73175ACBC6E2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32" creationId="{9F5A42EE-E696-4BD2-9EDF-EEE5FAB7FDEA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39" creationId="{59CD486A-7C0D-4260-B2B4-2FAB9E7EAFCD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40" creationId="{B3DCF65F-D7B6-420C-9B2B-FD4C5B46CE1C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43" creationId="{FFFC6890-80D3-44E6-A1B7-4C8A853C21CE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46" creationId="{705D1A2C-3D9C-4DD2-B9D3-C1086F7E3049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49" creationId="{64544930-4F70-45B0-8BB0-168EEE65B0E9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50" creationId="{31AE8989-1994-4C63-B6C7-89566C58CAD7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51" creationId="{2861ECB4-7216-4B64-A9AA-EE0422020654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54" creationId="{FF1B2165-1590-4FF7-A467-044DAEFAF908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55" creationId="{553A61EA-54D3-46E4-B8AE-578A3E0E954A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56" creationId="{4274F40A-EABF-4859-88B1-52332B3B07F5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58" creationId="{9170E61F-3958-4997-947B-96201045A560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59" creationId="{CCFBE12F-F01A-4943-8CFB-311344B58976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66" creationId="{4BA5A550-F727-49DA-B0D8-9159453575E9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67" creationId="{98A03071-D8EC-471E-8831-ADF14850392B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70" creationId="{09B722E7-B759-4CDC-9EE5-B81E099A5137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73" creationId="{6C01CB98-1904-4519-AD3D-F6F9AEDB1D87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76" creationId="{A1629855-ECC8-4F3A-84DE-65023E831F04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77" creationId="{9F369A43-8251-4574-B89E-399A485B9ED0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78" creationId="{866B719D-9EC7-4BC5-84AA-5A1EF994D2DD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81" creationId="{AC45A874-7ED1-4B78-8FD2-A675D98F4B76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82" creationId="{B0CD1C52-134A-4ACC-91D4-961873E0E96F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83" creationId="{D17FC372-5995-4D17-B23B-D594462BACB5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85" creationId="{8CB6637E-03AB-4CAB-AF1B-13F2DA0330E9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86" creationId="{80181427-8F53-4901-BA3C-64C7AAB1A3F8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93" creationId="{CA0677E8-CF21-4D75-9C69-AE8605DF37B4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94" creationId="{D92AA0C3-60EC-4BAE-BF57-00918FE91E2C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497" creationId="{770BC6CB-AF36-4128-AC8D-40355FF2F774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500" creationId="{6304E5B5-89F7-468C-97A1-6D8F06F4A58C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503" creationId="{32EDA08F-758C-46C4-B0AD-71F20A5F4B2B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504" creationId="{97378021-A7CA-48BC-9E94-16ADB8D209C2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505" creationId="{47D00466-404C-49C1-BE8C-6CA2A998B54A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508" creationId="{08337039-377E-4C01-BB7C-D99BFCD7DE38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509" creationId="{BB485174-659F-4845-B5F4-20D275493B30}"/>
          </ac:spMkLst>
        </pc:spChg>
        <pc:spChg chg="mod">
          <ac:chgData name="Timo Mühlhaus" userId="1b6b3aba618dadac" providerId="LiveId" clId="{48019F3B-10CE-4160-B3F8-05BC6DFF73B2}" dt="2020-09-19T09:40:40.678" v="967" actId="165"/>
          <ac:spMkLst>
            <pc:docMk/>
            <pc:sldMk cId="4191638291" sldId="546"/>
            <ac:spMk id="510" creationId="{4C972340-25C9-483C-B58A-A2CF26327D7B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11" creationId="{C3145238-B6F1-46AD-A2C5-191BE20F603C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18" creationId="{D6DA528C-3A61-4B16-BE62-954E182C52EA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19" creationId="{7C358024-3EA2-43A5-ADD1-0A0A2EB9F76B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22" creationId="{D3480CFE-28B8-41B6-8B93-07DD4669B647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25" creationId="{D840173E-3BFE-4959-896D-73B1FCA8B856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28" creationId="{E9906C64-D80C-415B-B7EB-79101D774490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29" creationId="{06CFC1C8-9459-48FA-88CA-AC1C353519EF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30" creationId="{06BD7E4C-4B8E-4DE4-A7E2-C67E745F4B80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33" creationId="{CC68F258-4E0E-4B1E-9D38-3649BF92453C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34" creationId="{59464CD0-717F-4C58-9F3C-909E3DBAB3DC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35" creationId="{06A50338-40AE-4149-AE32-D273E0593A95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36" creationId="{51B89B50-FDC6-4C83-938F-70D1B26F32F8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37" creationId="{01B69ED0-8840-41C5-A170-F7537B319B9A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38" creationId="{63AD625F-9FAA-4C1E-95B3-9157AACB6A0A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39" creationId="{1D76E9C7-1CD4-4704-ABEE-AE5D4ABC3AA1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40" creationId="{17A2E1F0-73FF-4C7C-ADC9-48A16E68B08A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41" creationId="{9C3029E5-4745-48DF-A05F-DA64BBACDDE3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42" creationId="{77A9EA9E-BDA8-49AA-B266-758CD96F9CB8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43" creationId="{E2A1C38B-B409-4D74-AF78-486DA65CDDDA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44" creationId="{1D2980D1-64B8-4B6A-B2D0-B3546C1414E3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46" creationId="{D36598FA-6E68-4D8D-8405-B0D27A498106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47" creationId="{5D35F184-20A1-4F1A-AB92-D97C2F76CCDC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52" creationId="{F4DFF7AA-B640-40DC-9635-EE3E8741A8EF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53" creationId="{91FFFF55-90E3-4EAA-8FA5-5E045B8FB28B}"/>
          </ac:spMkLst>
        </pc:spChg>
        <pc:spChg chg="mod">
          <ac:chgData name="Timo Mühlhaus" userId="1b6b3aba618dadac" providerId="LiveId" clId="{48019F3B-10CE-4160-B3F8-05BC6DFF73B2}" dt="2020-09-19T09:28:23.302" v="916"/>
          <ac:spMkLst>
            <pc:docMk/>
            <pc:sldMk cId="4191638291" sldId="546"/>
            <ac:spMk id="554" creationId="{A5080275-7497-4DFF-9DAA-792AB7F08393}"/>
          </ac:spMkLst>
        </pc:spChg>
        <pc:spChg chg="add del mod">
          <ac:chgData name="Timo Mühlhaus" userId="1b6b3aba618dadac" providerId="LiveId" clId="{48019F3B-10CE-4160-B3F8-05BC6DFF73B2}" dt="2020-09-19T09:28:38.913" v="919" actId="478"/>
          <ac:spMkLst>
            <pc:docMk/>
            <pc:sldMk cId="4191638291" sldId="546"/>
            <ac:spMk id="555" creationId="{16FAEE1A-5EE6-474F-9421-370E1B64921C}"/>
          </ac:spMkLst>
        </pc:spChg>
        <pc:spChg chg="add del mod">
          <ac:chgData name="Timo Mühlhaus" userId="1b6b3aba618dadac" providerId="LiveId" clId="{48019F3B-10CE-4160-B3F8-05BC6DFF73B2}" dt="2020-09-19T09:28:42.290" v="921" actId="478"/>
          <ac:spMkLst>
            <pc:docMk/>
            <pc:sldMk cId="4191638291" sldId="546"/>
            <ac:spMk id="556" creationId="{4EF80E50-BD5B-438F-862C-4290639960C8}"/>
          </ac:spMkLst>
        </pc:spChg>
        <pc:spChg chg="add del mod">
          <ac:chgData name="Timo Mühlhaus" userId="1b6b3aba618dadac" providerId="LiveId" clId="{48019F3B-10CE-4160-B3F8-05BC6DFF73B2}" dt="2020-09-19T09:28:43.222" v="922" actId="478"/>
          <ac:spMkLst>
            <pc:docMk/>
            <pc:sldMk cId="4191638291" sldId="546"/>
            <ac:spMk id="557" creationId="{82C51392-E506-4FD5-87C7-8E1195BAB15E}"/>
          </ac:spMkLst>
        </pc:spChg>
        <pc:spChg chg="add del mod">
          <ac:chgData name="Timo Mühlhaus" userId="1b6b3aba618dadac" providerId="LiveId" clId="{48019F3B-10CE-4160-B3F8-05BC6DFF73B2}" dt="2020-09-19T09:28:40.448" v="920" actId="478"/>
          <ac:spMkLst>
            <pc:docMk/>
            <pc:sldMk cId="4191638291" sldId="546"/>
            <ac:spMk id="558" creationId="{05567743-EDF7-428D-9BF6-BCEA039BF7D3}"/>
          </ac:spMkLst>
        </pc:spChg>
        <pc:spChg chg="mod">
          <ac:chgData name="Timo Mühlhaus" userId="1b6b3aba618dadac" providerId="LiveId" clId="{48019F3B-10CE-4160-B3F8-05BC6DFF73B2}" dt="2020-09-19T09:29:23.913" v="927"/>
          <ac:spMkLst>
            <pc:docMk/>
            <pc:sldMk cId="4191638291" sldId="546"/>
            <ac:spMk id="560" creationId="{F24BB342-EFA6-4615-B05D-6F4F715FF24E}"/>
          </ac:spMkLst>
        </pc:spChg>
        <pc:spChg chg="mod">
          <ac:chgData name="Timo Mühlhaus" userId="1b6b3aba618dadac" providerId="LiveId" clId="{48019F3B-10CE-4160-B3F8-05BC6DFF73B2}" dt="2020-09-19T09:29:41.970" v="944" actId="20577"/>
          <ac:spMkLst>
            <pc:docMk/>
            <pc:sldMk cId="4191638291" sldId="546"/>
            <ac:spMk id="561" creationId="{3A47368B-1FC4-4353-9926-9117AB877192}"/>
          </ac:spMkLst>
        </pc:spChg>
        <pc:spChg chg="mod">
          <ac:chgData name="Timo Mühlhaus" userId="1b6b3aba618dadac" providerId="LiveId" clId="{48019F3B-10CE-4160-B3F8-05BC6DFF73B2}" dt="2020-09-19T09:29:23.913" v="927"/>
          <ac:spMkLst>
            <pc:docMk/>
            <pc:sldMk cId="4191638291" sldId="546"/>
            <ac:spMk id="562" creationId="{C37CA7AD-4739-47A8-81CC-5EA69494AEAB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66" creationId="{CD5465F2-B72D-4BC9-A6EF-52CBA9B090DE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67" creationId="{CC996208-B58E-4C74-8DBB-4929A52ED017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68" creationId="{2DC21CB8-443E-4591-8FBA-1443B2FB118B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69" creationId="{9681D869-DF14-4038-A6DE-C0F7CAFB30D6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76" creationId="{168192AD-FC37-4923-A41E-E5B6CAC78337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77" creationId="{CCC9FE27-7A95-4EC0-ACA1-E7D11C38B93C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80" creationId="{D31E7C6A-36AE-4BA7-8C71-CFACF0326BBD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83" creationId="{F53FAD4B-75AC-4B5A-A3B9-16B4E49F5E9E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86" creationId="{0D9CF224-66DF-4655-B7C9-0962BAC661B0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87" creationId="{A8EE8C06-92C3-44DC-ADC4-B6A38B9508E4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88" creationId="{CBD22900-2272-4494-9712-907596D75E76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91" creationId="{69B4E50D-9E18-440A-A947-E5E2F4236910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92" creationId="{1838CC66-5695-4084-84AD-C20AA47552B2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93" creationId="{5C4884AA-82C3-4FA8-86F5-F3CD8072832A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94" creationId="{65031709-C351-4147-AFC4-8C645019733C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95" creationId="{19A3A734-340B-4BEC-A257-BA8292C3D224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96" creationId="{C951F0DF-7ED8-42AD-A72B-891623C7A784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597" creationId="{E87E8899-0577-4457-985A-E400D606CC4E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684" creationId="{73C7F110-3482-4363-B031-51816EDC8916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685" creationId="{F291AEF0-8914-4756-9ADB-0343D90DF263}"/>
          </ac:spMkLst>
        </pc:spChg>
        <pc:spChg chg="mod">
          <ac:chgData name="Timo Mühlhaus" userId="1b6b3aba618dadac" providerId="LiveId" clId="{48019F3B-10CE-4160-B3F8-05BC6DFF73B2}" dt="2020-09-19T10:46:00.711" v="1106" actId="404"/>
          <ac:spMkLst>
            <pc:docMk/>
            <pc:sldMk cId="4191638291" sldId="546"/>
            <ac:spMk id="738" creationId="{42A293C0-059F-41F5-9919-B5FFF0DF88D6}"/>
          </ac:spMkLst>
        </pc:spChg>
        <pc:spChg chg="mod">
          <ac:chgData name="Timo Mühlhaus" userId="1b6b3aba618dadac" providerId="LiveId" clId="{48019F3B-10CE-4160-B3F8-05BC6DFF73B2}" dt="2020-09-19T09:23:30.257" v="892"/>
          <ac:spMkLst>
            <pc:docMk/>
            <pc:sldMk cId="4191638291" sldId="546"/>
            <ac:spMk id="739" creationId="{F48A0163-888E-4BBF-9010-6C80CD23FAD2}"/>
          </ac:spMkLst>
        </pc:spChg>
        <pc:spChg chg="mod">
          <ac:chgData name="Timo Mühlhaus" userId="1b6b3aba618dadac" providerId="LiveId" clId="{48019F3B-10CE-4160-B3F8-05BC6DFF73B2}" dt="2020-09-19T09:27:58.770" v="913" actId="1076"/>
          <ac:spMkLst>
            <pc:docMk/>
            <pc:sldMk cId="4191638291" sldId="546"/>
            <ac:spMk id="740" creationId="{62F15574-4C8D-48CC-915D-E6774C07B4C3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42" creationId="{DEED0E5A-A282-429D-BE21-45E397ECB48A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45" creationId="{2569DACB-A432-4AA8-BCC2-3C4345803E4F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52" creationId="{3F2D5B6B-58C0-4AF7-8A08-2EB7AE6D3441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53" creationId="{B9F03383-6532-4639-AC27-0A7A761392A0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56" creationId="{31E64528-486A-473A-92C3-CDCFECFB8FA1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59" creationId="{0CCCCD63-C947-4B61-BF76-3B9DBB4E23CB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62" creationId="{8DDA8AC2-BC35-416E-A460-692608CFA02F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63" creationId="{43767785-55B5-42B5-B3FA-71A2CD930869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64" creationId="{B70A7CDD-806C-41C7-A2E9-178EEAE85A85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67" creationId="{54221149-0B5C-4833-AE7E-8731A488B222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68" creationId="{10121EFD-97E1-4B8F-83AC-6D21074A3254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69" creationId="{EE48ECF1-F5C0-4C58-9009-996277C37CB7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70" creationId="{6D19A1CA-CD46-48CE-8B88-EF8024CB2BE7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72" creationId="{F53156C6-FE9B-4285-A787-7DE04FDB3E91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73" creationId="{59308958-5C7A-4B92-B242-968352FF993D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74" creationId="{25FC994D-44A6-474A-91B0-3651F130ED1A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76" creationId="{81E22889-AC49-47A2-A4A3-C689B2540A29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77" creationId="{2402BD17-1CB8-460B-AAD5-88685BEA5237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78" creationId="{C1EDB275-8252-4F14-A509-5E448D5951E1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79" creationId="{5382C95E-AB02-4C73-9481-7D739D05F190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80" creationId="{56894BF0-A964-4F7C-A83C-E104FA4E4659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85" creationId="{125F145D-B8A7-47DC-AEE2-FF280148EFDF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86" creationId="{18A4B89B-5490-4CC5-B842-82A08B8D275A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87" creationId="{19600CB6-082C-45E7-BCF1-ADA7A45BBC9C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88" creationId="{6721D604-F914-42ED-8019-0730D392A32C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89" creationId="{DFD01CD7-81F9-45F6-A24F-C2003404CF18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90" creationId="{394B8C82-A099-48E7-9DCC-9864402B0D4B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91" creationId="{0B23C69C-BF89-41DC-A626-F9FC5F070245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799" creationId="{C01CE526-E6DA-4168-94C4-C77C7C2E3886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01" creationId="{BB0B31AC-1495-415A-9D4F-C15BFB237A66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02" creationId="{4F91F105-DC5B-4209-9EB8-E5730A84F4F4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03" creationId="{15E22D3A-5ED8-4EAF-92E5-78D9EC7CA47D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04" creationId="{43F487AC-073B-47B0-A27F-ABB1E4E92EE1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05" creationId="{3193DD06-8AE0-4008-B528-FCBC0D969172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06" creationId="{2284BF04-2B93-4AC9-89DA-9EFC8A6BBDF9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07" creationId="{13CAD3E6-0C4B-47E5-8983-B8545B5BC483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08" creationId="{E35E2C16-FD29-4B8A-A012-2881F9D3C2B2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09" creationId="{ACB5F1E0-77CC-4DAA-8A3A-DA977DD688F3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10" creationId="{236991B6-BD97-4DF7-8438-82BA4B85B0AC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12" creationId="{745117D1-A132-4CBC-8C83-8DB20FAC0847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16" creationId="{D879D26F-8389-44C7-B878-6143901AD441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18" creationId="{0FA9272F-AB1C-4080-9B51-5FA5830585DD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20" creationId="{76C3ABF4-DEFB-4B5A-8F07-6AFD3B71EA03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22" creationId="{22A74ECB-9A9F-4DC1-B3D4-D301ACAB1C99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24" creationId="{2D576436-F283-4267-9B14-CE4BFA5A03E1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25" creationId="{665F5B8B-180C-43B5-8B1E-86585C958831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30" creationId="{50988B9B-490A-4071-A6B2-1F0F87DA8234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31" creationId="{384F302B-4886-40C6-8941-93D64C43681D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32" creationId="{57F6E19F-E62F-48B5-869A-3F50138771A4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33" creationId="{17C7C081-0572-4426-AC3B-8C0B23935721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35" creationId="{6E2ACC44-3CD5-4BBA-80CA-5E62DD80420B}"/>
          </ac:spMkLst>
        </pc:spChg>
        <pc:spChg chg="mod">
          <ac:chgData name="Timo Mühlhaus" userId="1b6b3aba618dadac" providerId="LiveId" clId="{48019F3B-10CE-4160-B3F8-05BC6DFF73B2}" dt="2020-09-19T10:45:28.493" v="1089" actId="1076"/>
          <ac:spMkLst>
            <pc:docMk/>
            <pc:sldMk cId="4191638291" sldId="546"/>
            <ac:spMk id="839" creationId="{C74AA78E-1781-4F56-9EF0-A89D85B2BA32}"/>
          </ac:spMkLst>
        </pc:spChg>
        <pc:spChg chg="mod topLvl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84" creationId="{971CAA1A-9D1F-48EA-879D-EACF9F18B6B6}"/>
          </ac:spMkLst>
        </pc:spChg>
        <pc:spChg chg="mod topLvl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85" creationId="{DDCB6CD6-9E73-4D14-A488-7713BB84650F}"/>
          </ac:spMkLst>
        </pc:spChg>
        <pc:spChg chg="mod topLvl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87" creationId="{EEAF5D55-D746-4C1F-95F3-D37BA5533289}"/>
          </ac:spMkLst>
        </pc:spChg>
        <pc:spChg chg="mod topLvl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89" creationId="{163DEE5D-3C91-441E-AC46-C38E70753ACE}"/>
          </ac:spMkLst>
        </pc:spChg>
        <pc:spChg chg="mod topLvl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90" creationId="{BDDC93D5-5230-4CEC-ADB3-F471F8AC4E4B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92" creationId="{C19BD2F3-5660-4EF2-A44F-D4C46FFADFD0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93" creationId="{6CF51D39-F235-403B-B70B-27741E7693B7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94" creationId="{4399F2D6-0B58-4187-A3AD-C98BACB9F189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95" creationId="{C843E1BC-88A6-459F-AA99-325DAE3B517C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96" creationId="{57B62075-DF1D-48E5-81A6-90DB025FA242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97" creationId="{41E654B4-4F7A-4AE5-B7A8-6633A4488CAB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98" creationId="{93001BAF-C577-4E19-8DD0-21CB0C50240F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899" creationId="{3E5DB1FB-14F7-477F-955C-0612DDB9E970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00" creationId="{131DAB5D-8754-48F3-9F73-878D03CFDBEB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01" creationId="{6B6E276D-13FC-49A3-B83F-2A78BCAB2C6C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02" creationId="{293A77A9-CE4C-437A-BF9C-E5932D071F77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03" creationId="{B8DFAA25-3C26-46B4-8545-E4EF6D82695B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04" creationId="{C628511A-EC6F-43ED-BBCF-6A5DEACE68B7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05" creationId="{A961643B-0595-4FDB-84EC-C8B32DAB57FD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06" creationId="{AA4274D5-027D-4591-AFE1-D7F458E6B0EB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07" creationId="{8C554512-3713-4F67-AFD1-DA0C0E892173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08" creationId="{17FA3FFA-8913-4EFB-935F-4D059AAAEF43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09" creationId="{CC5EB005-0027-4695-BDA1-F7CC18553ADA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10" creationId="{0133E3B7-BAF7-41B6-B360-889CD279D99A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11" creationId="{51EB5E3B-4019-499C-8548-960214198E10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12" creationId="{AF829366-23D4-49D0-8554-245B8B660916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13" creationId="{368D1F62-E095-4A9D-89E5-DF65267662AC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14" creationId="{5AC8F479-BA84-417C-966B-925476F6F01C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15" creationId="{8D97C49F-9CCD-4F81-805C-A296DFD8F956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16" creationId="{38701289-3288-43B2-BC74-EAAD3EDE5D79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17" creationId="{E0587CE2-4950-4AA7-BA69-A86EAF0D9450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18" creationId="{1458F306-BAFA-4DB1-AE5B-403B722FFC29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19" creationId="{A55BFE67-3612-4966-B11D-43A7D8AC5027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20" creationId="{F4C72257-E4B3-4730-8024-E31A550D1EC7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21" creationId="{3468338C-1385-4BB0-8878-36DF6C996AE7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22" creationId="{BB98E426-11DC-4374-A692-1B0F72BECF63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23" creationId="{933E8937-7BA2-471A-9844-3AE7A2E79FF3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24" creationId="{D7E87514-70D0-46E9-BA95-911841D904DC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25" creationId="{4E69B6EF-35C1-492F-8D80-A1748A16F0FC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26" creationId="{3E98699F-90E9-4738-AB42-AE3AF6F8BBAE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27" creationId="{1476354B-047A-4C87-BAF4-08EAA995F016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28" creationId="{BA858233-D0E6-442E-B4C2-4998DD8AE6B7}"/>
          </ac:spMkLst>
        </pc:spChg>
        <pc:spChg chg="mod">
          <ac:chgData name="Timo Mühlhaus" userId="1b6b3aba618dadac" providerId="LiveId" clId="{48019F3B-10CE-4160-B3F8-05BC6DFF73B2}" dt="2020-09-19T09:48:45.907" v="1085" actId="1076"/>
          <ac:spMkLst>
            <pc:docMk/>
            <pc:sldMk cId="4191638291" sldId="546"/>
            <ac:spMk id="929" creationId="{EA38786D-445A-4A3C-9C64-5630F6E4D229}"/>
          </ac:spMkLst>
        </pc:spChg>
        <pc:spChg chg="add mod">
          <ac:chgData name="Timo Mühlhaus" userId="1b6b3aba618dadac" providerId="LiveId" clId="{48019F3B-10CE-4160-B3F8-05BC6DFF73B2}" dt="2020-09-19T09:46:36.201" v="1075" actId="20577"/>
          <ac:spMkLst>
            <pc:docMk/>
            <pc:sldMk cId="4191638291" sldId="546"/>
            <ac:spMk id="930" creationId="{FE6B3106-22C7-4A77-A585-CA459B83FF2E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33" creationId="{D8E42114-EEC0-43EC-AEF4-4CD0AB08E901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35" creationId="{CE951117-7191-495C-AD82-7D39272CEAC4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36" creationId="{C2469F50-FE6E-4BDA-92F2-36B4763316A3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43" creationId="{A5CF3EAF-638E-4EBA-8DEF-272E5613C783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44" creationId="{F743D53F-E25B-46E1-B131-628D5BAE388D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47" creationId="{DAB95851-DC6E-4971-94B7-E36B566C13F4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50" creationId="{B63A06E0-783E-48FD-9556-50E30F2EC4C2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53" creationId="{5BF8B6C8-8B2C-44CD-A604-CA55E2402623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54" creationId="{88D1AED2-FA6C-4C85-B499-F712D9BC1E40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55" creationId="{8D5A616B-FDF0-4F01-A77B-3E2E33503F5E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58" creationId="{B406729E-470F-4CA1-BD04-945ABE987E82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59" creationId="{A9DBB646-A99E-4FF7-AE5F-7650E4E8E223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60" creationId="{CD2EAFE4-41CD-4255-BE10-E42AF368B709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61" creationId="{4D32AFC3-5631-47B3-8370-A300B94118CE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62" creationId="{A781ABB6-BD30-4866-BB4D-393E89E0B311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63" creationId="{B81E13E9-BD29-461F-971A-BF51B299430D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64" creationId="{24E5319B-1B00-4AE5-BDDA-3F4DC816E20A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65" creationId="{AA5EBD37-634C-4229-B385-F588BEB73AE3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66" creationId="{E522C702-A1D5-4BBF-A3E5-0DA9EA8295BF}"/>
          </ac:spMkLst>
        </pc:spChg>
        <pc:spChg chg="mod">
          <ac:chgData name="Timo Mühlhaus" userId="1b6b3aba618dadac" providerId="LiveId" clId="{48019F3B-10CE-4160-B3F8-05BC6DFF73B2}" dt="2020-09-19T10:47:38.762" v="1139" actId="404"/>
          <ac:spMkLst>
            <pc:docMk/>
            <pc:sldMk cId="4191638291" sldId="546"/>
            <ac:spMk id="967" creationId="{2119DE4D-840C-43C9-A531-56D3926B5F73}"/>
          </ac:spMkLst>
        </pc:spChg>
        <pc:grpChg chg="add mod">
          <ac:chgData name="Timo Mühlhaus" userId="1b6b3aba618dadac" providerId="LiveId" clId="{48019F3B-10CE-4160-B3F8-05BC6DFF73B2}" dt="2020-09-19T09:48:45.907" v="1085" actId="1076"/>
          <ac:grpSpMkLst>
            <pc:docMk/>
            <pc:sldMk cId="4191638291" sldId="546"/>
            <ac:grpSpMk id="9" creationId="{3184B5F7-C0D8-4A14-AA32-9278833EBCE5}"/>
          </ac:grpSpMkLst>
        </pc:grpChg>
        <pc:grpChg chg="del">
          <ac:chgData name="Timo Mühlhaus" userId="1b6b3aba618dadac" providerId="LiveId" clId="{48019F3B-10CE-4160-B3F8-05BC6DFF73B2}" dt="2020-09-19T09:28:03.921" v="914" actId="165"/>
          <ac:grpSpMkLst>
            <pc:docMk/>
            <pc:sldMk cId="4191638291" sldId="546"/>
            <ac:grpSpMk id="10" creationId="{F58864E0-99C9-4E10-96DC-6D2C5CC32499}"/>
          </ac:grpSpMkLst>
        </pc:grpChg>
        <pc:grpChg chg="del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11" creationId="{F3D48DB2-D9A4-4BEA-8954-DF27BB717786}"/>
          </ac:grpSpMkLst>
        </pc:grpChg>
        <pc:grpChg chg="del">
          <ac:chgData name="Timo Mühlhaus" userId="1b6b3aba618dadac" providerId="LiveId" clId="{48019F3B-10CE-4160-B3F8-05BC6DFF73B2}" dt="2020-09-19T09:39:13.575" v="957" actId="478"/>
          <ac:grpSpMkLst>
            <pc:docMk/>
            <pc:sldMk cId="4191638291" sldId="546"/>
            <ac:grpSpMk id="38" creationId="{1BDD9B0B-4B55-4353-A924-E8BFCFF8CDE1}"/>
          </ac:grpSpMkLst>
        </pc:grpChg>
        <pc:grpChg chg="del mod">
          <ac:chgData name="Timo Mühlhaus" userId="1b6b3aba618dadac" providerId="LiveId" clId="{48019F3B-10CE-4160-B3F8-05BC6DFF73B2}" dt="2020-09-19T09:39:11.450" v="956" actId="478"/>
          <ac:grpSpMkLst>
            <pc:docMk/>
            <pc:sldMk cId="4191638291" sldId="546"/>
            <ac:grpSpMk id="72" creationId="{06355BD0-415D-41AF-9FB8-F576DFC23BAB}"/>
          </ac:grpSpMkLst>
        </pc:grpChg>
        <pc:grpChg chg="add mod">
          <ac:chgData name="Timo Mühlhaus" userId="1b6b3aba618dadac" providerId="LiveId" clId="{48019F3B-10CE-4160-B3F8-05BC6DFF73B2}" dt="2020-09-19T11:21:55.082" v="1497" actId="1076"/>
          <ac:grpSpMkLst>
            <pc:docMk/>
            <pc:sldMk cId="4191638291" sldId="546"/>
            <ac:grpSpMk id="343" creationId="{EA996892-99A1-4218-ACC4-7E5241671B12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345" creationId="{AEFEDBCB-6F45-4B6F-9D24-B5AFB4C90501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346" creationId="{8B308094-6DB4-4887-9252-3EF22F201348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347" creationId="{E197136C-F68B-49E4-B750-49C107E78154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348" creationId="{28881E7C-C85C-49B9-9B8F-E4A5979FAB27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349" creationId="{1A652C78-6B36-49BB-8BBB-8819EC760918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352" creationId="{492C5B63-1651-4774-B3A1-112B4B3F4FD3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353" creationId="{7BE63A20-AA65-4A2A-803F-D3C544A296F5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354" creationId="{6955E509-D02F-40D5-95BE-2FEF824FA051}"/>
          </ac:grpSpMkLst>
        </pc:grpChg>
        <pc:grpChg chg="del mod topLvl">
          <ac:chgData name="Timo Mühlhaus" userId="1b6b3aba618dadac" providerId="LiveId" clId="{48019F3B-10CE-4160-B3F8-05BC6DFF73B2}" dt="2020-09-19T09:28:05.572" v="915" actId="478"/>
          <ac:grpSpMkLst>
            <pc:docMk/>
            <pc:sldMk cId="4191638291" sldId="546"/>
            <ac:grpSpMk id="364" creationId="{4BBE2C25-51CF-41CB-9D91-B1C68076A090}"/>
          </ac:grpSpMkLst>
        </pc:grpChg>
        <pc:grpChg chg="mod">
          <ac:chgData name="Timo Mühlhaus" userId="1b6b3aba618dadac" providerId="LiveId" clId="{48019F3B-10CE-4160-B3F8-05BC6DFF73B2}" dt="2020-09-19T09:28:03.921" v="914" actId="165"/>
          <ac:grpSpMkLst>
            <pc:docMk/>
            <pc:sldMk cId="4191638291" sldId="546"/>
            <ac:grpSpMk id="366" creationId="{C2D3D559-4A09-4813-B656-438901DD0E4F}"/>
          </ac:grpSpMkLst>
        </pc:grpChg>
        <pc:grpChg chg="mod">
          <ac:chgData name="Timo Mühlhaus" userId="1b6b3aba618dadac" providerId="LiveId" clId="{48019F3B-10CE-4160-B3F8-05BC6DFF73B2}" dt="2020-09-19T09:28:03.921" v="914" actId="165"/>
          <ac:grpSpMkLst>
            <pc:docMk/>
            <pc:sldMk cId="4191638291" sldId="546"/>
            <ac:grpSpMk id="367" creationId="{FE55D4DF-3054-48C3-B10B-1C67A325CF14}"/>
          </ac:grpSpMkLst>
        </pc:grpChg>
        <pc:grpChg chg="mod">
          <ac:chgData name="Timo Mühlhaus" userId="1b6b3aba618dadac" providerId="LiveId" clId="{48019F3B-10CE-4160-B3F8-05BC6DFF73B2}" dt="2020-09-19T09:28:03.921" v="914" actId="165"/>
          <ac:grpSpMkLst>
            <pc:docMk/>
            <pc:sldMk cId="4191638291" sldId="546"/>
            <ac:grpSpMk id="368" creationId="{62469775-A7F3-4337-8A2A-9944971452AA}"/>
          </ac:grpSpMkLst>
        </pc:grpChg>
        <pc:grpChg chg="mod">
          <ac:chgData name="Timo Mühlhaus" userId="1b6b3aba618dadac" providerId="LiveId" clId="{48019F3B-10CE-4160-B3F8-05BC6DFF73B2}" dt="2020-09-19T09:28:03.921" v="914" actId="165"/>
          <ac:grpSpMkLst>
            <pc:docMk/>
            <pc:sldMk cId="4191638291" sldId="546"/>
            <ac:grpSpMk id="370" creationId="{036865A5-5526-40D5-8C77-3CFD0F8A786F}"/>
          </ac:grpSpMkLst>
        </pc:grpChg>
        <pc:grpChg chg="mod">
          <ac:chgData name="Timo Mühlhaus" userId="1b6b3aba618dadac" providerId="LiveId" clId="{48019F3B-10CE-4160-B3F8-05BC6DFF73B2}" dt="2020-09-19T09:28:03.921" v="914" actId="165"/>
          <ac:grpSpMkLst>
            <pc:docMk/>
            <pc:sldMk cId="4191638291" sldId="546"/>
            <ac:grpSpMk id="371" creationId="{94266757-C24B-4F82-84DE-B8251CCF6335}"/>
          </ac:grpSpMkLst>
        </pc:grpChg>
        <pc:grpChg chg="mod">
          <ac:chgData name="Timo Mühlhaus" userId="1b6b3aba618dadac" providerId="LiveId" clId="{48019F3B-10CE-4160-B3F8-05BC6DFF73B2}" dt="2020-09-19T09:28:03.921" v="914" actId="165"/>
          <ac:grpSpMkLst>
            <pc:docMk/>
            <pc:sldMk cId="4191638291" sldId="546"/>
            <ac:grpSpMk id="379" creationId="{BF583665-A829-4218-B480-F1D0733454A2}"/>
          </ac:grpSpMkLst>
        </pc:grpChg>
        <pc:grpChg chg="mod">
          <ac:chgData name="Timo Mühlhaus" userId="1b6b3aba618dadac" providerId="LiveId" clId="{48019F3B-10CE-4160-B3F8-05BC6DFF73B2}" dt="2020-09-19T09:28:03.921" v="914" actId="165"/>
          <ac:grpSpMkLst>
            <pc:docMk/>
            <pc:sldMk cId="4191638291" sldId="546"/>
            <ac:grpSpMk id="391" creationId="{AF26232F-B8C7-4A12-9ED8-D3246B46D703}"/>
          </ac:grpSpMkLst>
        </pc:grpChg>
        <pc:grpChg chg="del mod topLvl">
          <ac:chgData name="Timo Mühlhaus" userId="1b6b3aba618dadac" providerId="LiveId" clId="{48019F3B-10CE-4160-B3F8-05BC6DFF73B2}" dt="2020-09-19T10:45:39.646" v="1090" actId="478"/>
          <ac:grpSpMkLst>
            <pc:docMk/>
            <pc:sldMk cId="4191638291" sldId="546"/>
            <ac:grpSpMk id="405" creationId="{55D7A24F-7822-4710-92D0-C57112F9C5E0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06" creationId="{98696D54-BE61-45DA-B26D-EF083F801CC4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07" creationId="{E595C0D5-E19F-4040-A135-D4C9ADE2CDDC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08" creationId="{05CA1CBC-BD9A-4DF9-8043-9D9E27F07224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09" creationId="{A666F620-23C8-4326-9F6D-09DE4D736D6D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10" creationId="{4ABAAEB0-DB37-4B43-B9EB-8C9F34758606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30" creationId="{072A5A63-E549-447D-B79F-E0820D09AC02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33" creationId="{FC0A492B-953D-4584-A9FB-BBCB98152E84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34" creationId="{BEB701DD-2C10-485F-9382-3489600C41F1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35" creationId="{1DD88AEC-D50D-4E7D-8AD9-C25ADFB30620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36" creationId="{A14AE51C-8057-41B9-A0F9-15A81A5DAF7B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37" creationId="{6120DF52-25BF-4E48-AEAA-E056F554C8D1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38" creationId="{F1F75653-A423-496B-8906-128BC5EE187E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57" creationId="{DC1AF1B9-AD34-46C2-8FAF-50D2FB9EA04A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60" creationId="{C779980B-0CF9-4123-9499-9EB9039D560C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61" creationId="{9FCC540B-30BF-4E8E-968A-CBA80996333E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62" creationId="{C5E69C3C-9E3C-4F50-8001-2F04D3B310D3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63" creationId="{6E96B457-47BE-4C32-BC52-9B5D9ABCC4A5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64" creationId="{F89E3938-63B4-4F9F-981A-46B1E09F3072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65" creationId="{BBF37C8A-2433-45EB-B937-38AD483085DE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84" creationId="{3EB2699D-1E8A-4687-99AE-D38F86BE4270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87" creationId="{ED3E2847-5E45-4BA2-B900-A40F271AAD6D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88" creationId="{768C23F9-2D4C-45BE-8FED-4A07D3432C97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89" creationId="{AB2821B9-3136-4EB2-92D1-84D261CEB202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90" creationId="{3BDC3AB1-3868-4D8F-8606-B67E1FC43A71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91" creationId="{6500AF9F-6BF2-4311-8955-65C7732328B6}"/>
          </ac:grpSpMkLst>
        </pc:grpChg>
        <pc:grpChg chg="mod">
          <ac:chgData name="Timo Mühlhaus" userId="1b6b3aba618dadac" providerId="LiveId" clId="{48019F3B-10CE-4160-B3F8-05BC6DFF73B2}" dt="2020-09-19T09:40:40.678" v="967" actId="165"/>
          <ac:grpSpMkLst>
            <pc:docMk/>
            <pc:sldMk cId="4191638291" sldId="546"/>
            <ac:grpSpMk id="492" creationId="{FBD13943-79EB-4E72-A5EF-B287F7F049EA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512" creationId="{B31A0EF2-AFB1-43D8-B87D-6104FB55E5B6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513" creationId="{2D8D1DE4-DAFB-49FC-B126-FC5B9B5C11C2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514" creationId="{0978BBEA-DC1E-4298-8B24-664E55F365B8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515" creationId="{3553E7A2-41C0-467E-AFC7-EA2DE3EE303D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516" creationId="{82887306-7EC4-432E-85A7-96F074FE14B8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517" creationId="{3BA3ECD1-F16A-4365-9FE4-B5E3353E5D64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545" creationId="{F3374DA0-A0EB-4A75-89A9-117A3F8DB652}"/>
          </ac:grpSpMkLst>
        </pc:grpChg>
        <pc:grpChg chg="mod">
          <ac:chgData name="Timo Mühlhaus" userId="1b6b3aba618dadac" providerId="LiveId" clId="{48019F3B-10CE-4160-B3F8-05BC6DFF73B2}" dt="2020-09-19T09:28:23.302" v="916"/>
          <ac:grpSpMkLst>
            <pc:docMk/>
            <pc:sldMk cId="4191638291" sldId="546"/>
            <ac:grpSpMk id="549" creationId="{3973E1F6-96CC-48C8-8BD1-4A1731AEE5C6}"/>
          </ac:grpSpMkLst>
        </pc:grpChg>
        <pc:grpChg chg="add mod">
          <ac:chgData name="Timo Mühlhaus" userId="1b6b3aba618dadac" providerId="LiveId" clId="{48019F3B-10CE-4160-B3F8-05BC6DFF73B2}" dt="2020-09-19T11:21:55.082" v="1497" actId="1076"/>
          <ac:grpSpMkLst>
            <pc:docMk/>
            <pc:sldMk cId="4191638291" sldId="546"/>
            <ac:grpSpMk id="559" creationId="{4FD3DEC9-CC84-4EF3-B9E2-45E55775F553}"/>
          </ac:grpSpMkLst>
        </pc:grpChg>
        <pc:grpChg chg="add del mod">
          <ac:chgData name="Timo Mühlhaus" userId="1b6b3aba618dadac" providerId="LiveId" clId="{48019F3B-10CE-4160-B3F8-05BC6DFF73B2}" dt="2020-09-19T10:46:11.603" v="1108" actId="478"/>
          <ac:grpSpMkLst>
            <pc:docMk/>
            <pc:sldMk cId="4191638291" sldId="546"/>
            <ac:grpSpMk id="563" creationId="{D23680F9-A23E-4A39-A5A6-B4145E01AD9F}"/>
          </ac:grpSpMkLst>
        </pc:grpChg>
        <pc:grpChg chg="mod">
          <ac:chgData name="Timo Mühlhaus" userId="1b6b3aba618dadac" providerId="LiveId" clId="{48019F3B-10CE-4160-B3F8-05BC6DFF73B2}" dt="2020-09-19T09:33:17.857" v="946"/>
          <ac:grpSpMkLst>
            <pc:docMk/>
            <pc:sldMk cId="4191638291" sldId="546"/>
            <ac:grpSpMk id="564" creationId="{F96F4419-5B2F-42E9-9F4D-441EA9019D67}"/>
          </ac:grpSpMkLst>
        </pc:grpChg>
        <pc:grpChg chg="mod">
          <ac:chgData name="Timo Mühlhaus" userId="1b6b3aba618dadac" providerId="LiveId" clId="{48019F3B-10CE-4160-B3F8-05BC6DFF73B2}" dt="2020-09-19T09:33:17.857" v="946"/>
          <ac:grpSpMkLst>
            <pc:docMk/>
            <pc:sldMk cId="4191638291" sldId="546"/>
            <ac:grpSpMk id="565" creationId="{D6D3FA06-5167-45F4-B188-4B2AF51E4F06}"/>
          </ac:grpSpMkLst>
        </pc:grpChg>
        <pc:grpChg chg="mod">
          <ac:chgData name="Timo Mühlhaus" userId="1b6b3aba618dadac" providerId="LiveId" clId="{48019F3B-10CE-4160-B3F8-05BC6DFF73B2}" dt="2020-09-19T09:33:17.857" v="946"/>
          <ac:grpSpMkLst>
            <pc:docMk/>
            <pc:sldMk cId="4191638291" sldId="546"/>
            <ac:grpSpMk id="570" creationId="{074B96B2-E033-415A-8EBA-FF90EB6D90B9}"/>
          </ac:grpSpMkLst>
        </pc:grpChg>
        <pc:grpChg chg="mod">
          <ac:chgData name="Timo Mühlhaus" userId="1b6b3aba618dadac" providerId="LiveId" clId="{48019F3B-10CE-4160-B3F8-05BC6DFF73B2}" dt="2020-09-19T09:33:17.857" v="946"/>
          <ac:grpSpMkLst>
            <pc:docMk/>
            <pc:sldMk cId="4191638291" sldId="546"/>
            <ac:grpSpMk id="571" creationId="{ADAB0333-1C93-4AA8-BC64-3C81667190C9}"/>
          </ac:grpSpMkLst>
        </pc:grpChg>
        <pc:grpChg chg="mod">
          <ac:chgData name="Timo Mühlhaus" userId="1b6b3aba618dadac" providerId="LiveId" clId="{48019F3B-10CE-4160-B3F8-05BC6DFF73B2}" dt="2020-09-19T09:33:17.857" v="946"/>
          <ac:grpSpMkLst>
            <pc:docMk/>
            <pc:sldMk cId="4191638291" sldId="546"/>
            <ac:grpSpMk id="572" creationId="{8EE90460-4ED6-4D5F-8CC1-A41698B00235}"/>
          </ac:grpSpMkLst>
        </pc:grpChg>
        <pc:grpChg chg="mod">
          <ac:chgData name="Timo Mühlhaus" userId="1b6b3aba618dadac" providerId="LiveId" clId="{48019F3B-10CE-4160-B3F8-05BC6DFF73B2}" dt="2020-09-19T09:33:17.857" v="946"/>
          <ac:grpSpMkLst>
            <pc:docMk/>
            <pc:sldMk cId="4191638291" sldId="546"/>
            <ac:grpSpMk id="573" creationId="{6EDC633B-7419-493B-B777-7BA22E1843F1}"/>
          </ac:grpSpMkLst>
        </pc:grpChg>
        <pc:grpChg chg="mod">
          <ac:chgData name="Timo Mühlhaus" userId="1b6b3aba618dadac" providerId="LiveId" clId="{48019F3B-10CE-4160-B3F8-05BC6DFF73B2}" dt="2020-09-19T09:33:17.857" v="946"/>
          <ac:grpSpMkLst>
            <pc:docMk/>
            <pc:sldMk cId="4191638291" sldId="546"/>
            <ac:grpSpMk id="574" creationId="{CA6422A2-2D04-44F8-9786-1C83F8542E3A}"/>
          </ac:grpSpMkLst>
        </pc:grpChg>
        <pc:grpChg chg="mod">
          <ac:chgData name="Timo Mühlhaus" userId="1b6b3aba618dadac" providerId="LiveId" clId="{48019F3B-10CE-4160-B3F8-05BC6DFF73B2}" dt="2020-09-19T09:33:17.857" v="946"/>
          <ac:grpSpMkLst>
            <pc:docMk/>
            <pc:sldMk cId="4191638291" sldId="546"/>
            <ac:grpSpMk id="575" creationId="{1FDADB9B-E7E6-4B27-999C-BE4F38D66F8F}"/>
          </ac:grpSpMkLst>
        </pc:grpChg>
        <pc:grpChg chg="del">
          <ac:chgData name="Timo Mühlhaus" userId="1b6b3aba618dadac" providerId="LiveId" clId="{48019F3B-10CE-4160-B3F8-05BC6DFF73B2}" dt="2020-09-19T09:26:09.255" v="910" actId="478"/>
          <ac:grpSpMkLst>
            <pc:docMk/>
            <pc:sldMk cId="4191638291" sldId="546"/>
            <ac:grpSpMk id="598" creationId="{D94F8FAE-7D2F-4695-B64A-D97D10A375C4}"/>
          </ac:grpSpMkLst>
        </pc:grpChg>
        <pc:grpChg chg="del">
          <ac:chgData name="Timo Mühlhaus" userId="1b6b3aba618dadac" providerId="LiveId" clId="{48019F3B-10CE-4160-B3F8-05BC6DFF73B2}" dt="2020-09-19T10:48:44.343" v="1175" actId="478"/>
          <ac:grpSpMkLst>
            <pc:docMk/>
            <pc:sldMk cId="4191638291" sldId="546"/>
            <ac:grpSpMk id="686" creationId="{D01CC8DE-F0AB-4BFB-9B69-D1475AA40655}"/>
          </ac:grpSpMkLst>
        </pc:grpChg>
        <pc:grpChg chg="del">
          <ac:chgData name="Timo Mühlhaus" userId="1b6b3aba618dadac" providerId="LiveId" clId="{48019F3B-10CE-4160-B3F8-05BC6DFF73B2}" dt="2020-09-19T10:48:50.460" v="1178" actId="478"/>
          <ac:grpSpMkLst>
            <pc:docMk/>
            <pc:sldMk cId="4191638291" sldId="546"/>
            <ac:grpSpMk id="734" creationId="{35E12816-AF5D-4CDB-A78D-F66315C97933}"/>
          </ac:grpSpMkLst>
        </pc:grpChg>
        <pc:grpChg chg="add 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41" creationId="{94E9B073-6B52-4067-9DB6-C4163F0B7673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43" creationId="{AE1CD959-31E5-46D2-9135-B5D64A44241B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44" creationId="{94634F66-E8E2-4923-85B2-FE5C0DD9FDCE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46" creationId="{DA90B52D-0FC7-40A0-8DEB-D51DE17EC2C2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47" creationId="{72EC9E9C-FA2C-4314-A07A-463865C2FE90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48" creationId="{235E2EF4-B50A-4588-A365-3289353A2441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49" creationId="{0A7AD5BA-F424-49DA-8A73-2520622A3042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50" creationId="{7AE32C09-24AC-48F1-A59F-0CDD814A97AA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51" creationId="{CA3243FA-817F-4FB9-A664-F8D69AC4921C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71" creationId="{B376A498-7C47-4610-8E00-F7497F11E554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75" creationId="{33482AB4-B289-4FB7-9183-FC3C88F8B6F4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81" creationId="{F5AED663-8343-4DC5-89A2-AD5D4FEB85EE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82" creationId="{7D8CEBF3-6855-462E-BE7A-0DC37390DC74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83" creationId="{74936DC1-0148-4389-9EC4-4DB194F64E03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84" creationId="{FB5CAF3E-95B4-4D59-B768-1FD265150CE9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92" creationId="{8F673636-9880-4422-8A95-8DFCFFA2B4E9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93" creationId="{4B0CC1CB-5A53-4680-A6AA-5F0976A1FEF0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94" creationId="{8130E312-5CBD-487D-A9F8-48B5F9E4D474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95" creationId="{8895303D-3FD6-486F-8DD3-74634B526A6F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96" creationId="{74A3F101-F3E2-4EB6-9FE5-6BA491BCA149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97" creationId="{9C7C9C2D-9F08-4BDB-A417-2AF0E52ECFD5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798" creationId="{C59BCE26-523F-4325-8E21-4FE4ECCFCCD4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800" creationId="{A34A3E55-1A8E-48F0-B789-83B00BF9AC51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813" creationId="{61FB3D02-F193-441A-97FC-0439CE7D8D45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823" creationId="{D283CDF2-F22E-45CF-A712-51454CC56944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827" creationId="{98104D29-A651-48D1-AE01-E704B5EDBAA2}"/>
          </ac:grpSpMkLst>
        </pc:grpChg>
        <pc:grpChg chg="mod">
          <ac:chgData name="Timo Mühlhaus" userId="1b6b3aba618dadac" providerId="LiveId" clId="{48019F3B-10CE-4160-B3F8-05BC6DFF73B2}" dt="2020-09-19T10:45:28.493" v="1089" actId="1076"/>
          <ac:grpSpMkLst>
            <pc:docMk/>
            <pc:sldMk cId="4191638291" sldId="546"/>
            <ac:grpSpMk id="836" creationId="{180C0D2B-C5C0-4011-B1F2-20E140FB07AF}"/>
          </ac:grpSpMkLst>
        </pc:grpChg>
        <pc:grpChg chg="add del mod">
          <ac:chgData name="Timo Mühlhaus" userId="1b6b3aba618dadac" providerId="LiveId" clId="{48019F3B-10CE-4160-B3F8-05BC6DFF73B2}" dt="2020-09-19T09:46:44" v="1076" actId="165"/>
          <ac:grpSpMkLst>
            <pc:docMk/>
            <pc:sldMk cId="4191638291" sldId="546"/>
            <ac:grpSpMk id="879" creationId="{0403B6BA-3358-4930-ABA1-B02618FD54CD}"/>
          </ac:grpSpMkLst>
        </pc:grpChg>
        <pc:grpChg chg="mod topLvl">
          <ac:chgData name="Timo Mühlhaus" userId="1b6b3aba618dadac" providerId="LiveId" clId="{48019F3B-10CE-4160-B3F8-05BC6DFF73B2}" dt="2020-09-19T09:48:45.907" v="1085" actId="1076"/>
          <ac:grpSpMkLst>
            <pc:docMk/>
            <pc:sldMk cId="4191638291" sldId="546"/>
            <ac:grpSpMk id="880" creationId="{7A21DCE7-20A8-4D46-B09B-05BAC9A56B65}"/>
          </ac:grpSpMkLst>
        </pc:grpChg>
        <pc:grpChg chg="mod">
          <ac:chgData name="Timo Mühlhaus" userId="1b6b3aba618dadac" providerId="LiveId" clId="{48019F3B-10CE-4160-B3F8-05BC6DFF73B2}" dt="2020-09-19T09:48:45.907" v="1085" actId="1076"/>
          <ac:grpSpMkLst>
            <pc:docMk/>
            <pc:sldMk cId="4191638291" sldId="546"/>
            <ac:grpSpMk id="891" creationId="{01212E28-8615-44F2-AB5E-3278E19DF4AA}"/>
          </ac:grpSpMkLst>
        </pc:grpChg>
        <pc:grpChg chg="add mod">
          <ac:chgData name="Timo Mühlhaus" userId="1b6b3aba618dadac" providerId="LiveId" clId="{48019F3B-10CE-4160-B3F8-05BC6DFF73B2}" dt="2020-09-19T11:21:25.875" v="1486" actId="1076"/>
          <ac:grpSpMkLst>
            <pc:docMk/>
            <pc:sldMk cId="4191638291" sldId="546"/>
            <ac:grpSpMk id="931" creationId="{C4B30195-1977-4D3B-80C0-AC7F3FF898F4}"/>
          </ac:grpSpMkLst>
        </pc:grpChg>
        <pc:grpChg chg="mod">
          <ac:chgData name="Timo Mühlhaus" userId="1b6b3aba618dadac" providerId="LiveId" clId="{48019F3B-10CE-4160-B3F8-05BC6DFF73B2}" dt="2020-09-19T10:47:12.971" v="1128"/>
          <ac:grpSpMkLst>
            <pc:docMk/>
            <pc:sldMk cId="4191638291" sldId="546"/>
            <ac:grpSpMk id="932" creationId="{95C73AB0-4C6F-40F7-9831-489B2ABF351C}"/>
          </ac:grpSpMkLst>
        </pc:grpChg>
        <pc:grpChg chg="mod">
          <ac:chgData name="Timo Mühlhaus" userId="1b6b3aba618dadac" providerId="LiveId" clId="{48019F3B-10CE-4160-B3F8-05BC6DFF73B2}" dt="2020-09-19T10:47:12.971" v="1128"/>
          <ac:grpSpMkLst>
            <pc:docMk/>
            <pc:sldMk cId="4191638291" sldId="546"/>
            <ac:grpSpMk id="934" creationId="{DD527B87-F1E6-400A-A3A5-5998DB26D212}"/>
          </ac:grpSpMkLst>
        </pc:grpChg>
        <pc:grpChg chg="mod">
          <ac:chgData name="Timo Mühlhaus" userId="1b6b3aba618dadac" providerId="LiveId" clId="{48019F3B-10CE-4160-B3F8-05BC6DFF73B2}" dt="2020-09-19T10:47:12.971" v="1128"/>
          <ac:grpSpMkLst>
            <pc:docMk/>
            <pc:sldMk cId="4191638291" sldId="546"/>
            <ac:grpSpMk id="937" creationId="{73DBBAB7-5D7C-48FE-8EAD-A48D90D73CD6}"/>
          </ac:grpSpMkLst>
        </pc:grpChg>
        <pc:grpChg chg="mod">
          <ac:chgData name="Timo Mühlhaus" userId="1b6b3aba618dadac" providerId="LiveId" clId="{48019F3B-10CE-4160-B3F8-05BC6DFF73B2}" dt="2020-09-19T10:47:12.971" v="1128"/>
          <ac:grpSpMkLst>
            <pc:docMk/>
            <pc:sldMk cId="4191638291" sldId="546"/>
            <ac:grpSpMk id="938" creationId="{2B03D31D-B6BA-41C9-AA7D-0585695ACD34}"/>
          </ac:grpSpMkLst>
        </pc:grpChg>
        <pc:grpChg chg="mod">
          <ac:chgData name="Timo Mühlhaus" userId="1b6b3aba618dadac" providerId="LiveId" clId="{48019F3B-10CE-4160-B3F8-05BC6DFF73B2}" dt="2020-09-19T10:47:12.971" v="1128"/>
          <ac:grpSpMkLst>
            <pc:docMk/>
            <pc:sldMk cId="4191638291" sldId="546"/>
            <ac:grpSpMk id="939" creationId="{AAA5A2C1-A21E-4C32-9AC3-8775C730441D}"/>
          </ac:grpSpMkLst>
        </pc:grpChg>
        <pc:grpChg chg="mod">
          <ac:chgData name="Timo Mühlhaus" userId="1b6b3aba618dadac" providerId="LiveId" clId="{48019F3B-10CE-4160-B3F8-05BC6DFF73B2}" dt="2020-09-19T10:47:12.971" v="1128"/>
          <ac:grpSpMkLst>
            <pc:docMk/>
            <pc:sldMk cId="4191638291" sldId="546"/>
            <ac:grpSpMk id="940" creationId="{4B29EB0F-628E-4BB4-A8F0-5136EFFBA4B2}"/>
          </ac:grpSpMkLst>
        </pc:grpChg>
        <pc:grpChg chg="mod">
          <ac:chgData name="Timo Mühlhaus" userId="1b6b3aba618dadac" providerId="LiveId" clId="{48019F3B-10CE-4160-B3F8-05BC6DFF73B2}" dt="2020-09-19T10:47:12.971" v="1128"/>
          <ac:grpSpMkLst>
            <pc:docMk/>
            <pc:sldMk cId="4191638291" sldId="546"/>
            <ac:grpSpMk id="941" creationId="{3897753F-F2DC-4980-BB91-C9198ED49576}"/>
          </ac:grpSpMkLst>
        </pc:grpChg>
        <pc:grpChg chg="mod">
          <ac:chgData name="Timo Mühlhaus" userId="1b6b3aba618dadac" providerId="LiveId" clId="{48019F3B-10CE-4160-B3F8-05BC6DFF73B2}" dt="2020-09-19T10:47:12.971" v="1128"/>
          <ac:grpSpMkLst>
            <pc:docMk/>
            <pc:sldMk cId="4191638291" sldId="546"/>
            <ac:grpSpMk id="942" creationId="{369E46E6-3620-4496-A60E-26836AA674EC}"/>
          </ac:grpSpMkLst>
        </pc:grpChg>
        <pc:picChg chg="add del mod">
          <ac:chgData name="Timo Mühlhaus" userId="1b6b3aba618dadac" providerId="LiveId" clId="{48019F3B-10CE-4160-B3F8-05BC6DFF73B2}" dt="2020-09-19T11:20:24.719" v="1480" actId="478"/>
          <ac:picMkLst>
            <pc:docMk/>
            <pc:sldMk cId="4191638291" sldId="546"/>
            <ac:picMk id="25" creationId="{9398E555-716E-452A-B908-31934524DE86}"/>
          </ac:picMkLst>
        </pc:picChg>
        <pc:picChg chg="mod">
          <ac:chgData name="Timo Mühlhaus" userId="1b6b3aba618dadac" providerId="LiveId" clId="{48019F3B-10CE-4160-B3F8-05BC6DFF73B2}" dt="2020-09-19T09:28:03.921" v="914" actId="165"/>
          <ac:picMkLst>
            <pc:docMk/>
            <pc:sldMk cId="4191638291" sldId="546"/>
            <ac:picMk id="369" creationId="{6BA1C210-5070-495D-827A-49EBD661A008}"/>
          </ac:picMkLst>
        </pc:picChg>
        <pc:picChg chg="mod">
          <ac:chgData name="Timo Mühlhaus" userId="1b6b3aba618dadac" providerId="LiveId" clId="{48019F3B-10CE-4160-B3F8-05BC6DFF73B2}" dt="2020-09-19T09:28:03.921" v="914" actId="165"/>
          <ac:picMkLst>
            <pc:docMk/>
            <pc:sldMk cId="4191638291" sldId="546"/>
            <ac:picMk id="377" creationId="{899C5AE6-D076-4671-8F99-05A7B2ECFD4E}"/>
          </ac:picMkLst>
        </pc:picChg>
        <pc:picChg chg="mod">
          <ac:chgData name="Timo Mühlhaus" userId="1b6b3aba618dadac" providerId="LiveId" clId="{48019F3B-10CE-4160-B3F8-05BC6DFF73B2}" dt="2020-09-19T09:28:03.921" v="914" actId="165"/>
          <ac:picMkLst>
            <pc:docMk/>
            <pc:sldMk cId="4191638291" sldId="546"/>
            <ac:picMk id="380" creationId="{93651C30-5561-42EB-B720-77937F34CF56}"/>
          </ac:picMkLst>
        </pc:picChg>
        <pc:picChg chg="mod">
          <ac:chgData name="Timo Mühlhaus" userId="1b6b3aba618dadac" providerId="LiveId" clId="{48019F3B-10CE-4160-B3F8-05BC6DFF73B2}" dt="2020-09-19T09:28:03.921" v="914" actId="165"/>
          <ac:picMkLst>
            <pc:docMk/>
            <pc:sldMk cId="4191638291" sldId="546"/>
            <ac:picMk id="381" creationId="{03627619-A744-469C-B72E-37E2E6B2E32E}"/>
          </ac:picMkLst>
        </pc:picChg>
        <pc:picChg chg="mod">
          <ac:chgData name="Timo Mühlhaus" userId="1b6b3aba618dadac" providerId="LiveId" clId="{48019F3B-10CE-4160-B3F8-05BC6DFF73B2}" dt="2020-09-19T09:28:03.921" v="914" actId="165"/>
          <ac:picMkLst>
            <pc:docMk/>
            <pc:sldMk cId="4191638291" sldId="546"/>
            <ac:picMk id="382" creationId="{664CBEF8-687C-4111-9482-DFFF0B11C3D3}"/>
          </ac:picMkLst>
        </pc:picChg>
        <pc:picChg chg="mod">
          <ac:chgData name="Timo Mühlhaus" userId="1b6b3aba618dadac" providerId="LiveId" clId="{48019F3B-10CE-4160-B3F8-05BC6DFF73B2}" dt="2020-09-19T09:28:23.302" v="916"/>
          <ac:picMkLst>
            <pc:docMk/>
            <pc:sldMk cId="4191638291" sldId="546"/>
            <ac:picMk id="548" creationId="{90DC5AFD-362B-4A94-8435-2256A6D4CE87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11" creationId="{4CA85E64-C508-4BE4-990A-F630FFC7AFB3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14" creationId="{8987FED0-3F4C-478D-92F5-50005A66EDD6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15" creationId="{73BF43B5-3EE7-4675-B03B-CE1B1170F7EA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17" creationId="{70F41E13-C403-4DC4-AFFA-F0C56D3416D9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19" creationId="{FD2A4C08-887C-4E63-B722-1CD68EAC1FF6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21" creationId="{FE2333B2-2CDF-42FA-9615-84B6E7C8B427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26" creationId="{FA18D9BB-3F35-4EC6-9648-00C76C810E3F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34" creationId="{AEB79AA2-2672-45B9-87E6-B8E950CE2259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37" creationId="{7B29C7C5-3B36-419E-B99C-87D3E5ED930F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38" creationId="{0FFC492B-E68A-4A2C-9019-1B101E1849C5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40" creationId="{8FA1E099-91E6-4164-876D-6AE9AC09FC6A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46" creationId="{A25E699B-116F-47AB-AEEA-A2D7793CB9FE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47" creationId="{BDCD4651-A79D-460E-AE98-6AA024DF6AF4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48" creationId="{C3993749-4126-4675-BF17-1EAC9A0FB892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49" creationId="{944357B6-574B-4374-9235-E848DAD15A4A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50" creationId="{F8AEB128-8B20-4089-9099-A1E0D67AB454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51" creationId="{A2E87AE3-642F-4035-B6C4-C40A55D4AEA2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52" creationId="{13E626F0-F81A-46B6-A6F6-CB0E9DAE2D1D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53" creationId="{46819833-838B-4164-B7D7-F66E36A5C2B2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54" creationId="{3B4A273A-BD03-432F-BCA0-1C341FA056EF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55" creationId="{5B611345-0A94-427C-A4D3-9BC941D1AA51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56" creationId="{35AA62C6-17B6-4159-B5C7-FE2DBC1B428F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57" creationId="{2BB979AF-C9D5-4C54-A1C4-97CFEE54E70D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58" creationId="{C2F49E92-196E-4C81-90DB-2CAD045C87B1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59" creationId="{017847AF-5477-4D7F-A930-11DAB2C237C9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60" creationId="{7036A176-E83A-4487-B7D6-A9214739675C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61" creationId="{686DA875-196C-47B7-83D8-D0432B4012DC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62" creationId="{D80CB666-FA4D-4238-A72D-657F4A2F6638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63" creationId="{A6807D78-23FF-48D7-A638-4F0C2165647A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64" creationId="{E6BA70D0-F22D-4E55-884F-D29BD1A5D9F7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65" creationId="{327E87C2-F94D-49C1-8769-75E7D46C29B8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66" creationId="{F56077A6-9AC5-440A-BCCC-BB911B6604E3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67" creationId="{3F95E97D-BA70-4E71-A695-5CA8015B487E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68" creationId="{91801340-495A-438B-ABAD-19A12385A859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69" creationId="{215B680F-652D-4F34-98BB-D2D2CA3D5290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70" creationId="{CD11BE33-1715-41D0-906A-D96FECA542A2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71" creationId="{D24C39D7-9F4C-469F-A704-DBC17B9CECBB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72" creationId="{BBFD8C77-D053-4FCD-B7DA-CACA942B73EA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73" creationId="{1CF38AA6-D7A0-4C72-9FEA-5C52DC32D57E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74" creationId="{32430E94-3FB0-4A6E-ACD3-CA862EB6B6A2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75" creationId="{CBC34900-CDBB-462F-BA99-426FC51792AB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76" creationId="{6F5E2694-3213-4A29-B105-98EF3B66B078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77" creationId="{F0A4D028-ED6A-4D8F-A8BC-C4CCEF38E9A5}"/>
          </ac:picMkLst>
        </pc:picChg>
        <pc:picChg chg="mod">
          <ac:chgData name="Timo Mühlhaus" userId="1b6b3aba618dadac" providerId="LiveId" clId="{48019F3B-10CE-4160-B3F8-05BC6DFF73B2}" dt="2020-09-19T10:45:28.493" v="1089" actId="1076"/>
          <ac:picMkLst>
            <pc:docMk/>
            <pc:sldMk cId="4191638291" sldId="546"/>
            <ac:picMk id="878" creationId="{2697BBC8-CE35-4F62-884C-2F3ECB21746A}"/>
          </ac:picMkLst>
        </pc:picChg>
        <pc:picChg chg="mod topLvl">
          <ac:chgData name="Timo Mühlhaus" userId="1b6b3aba618dadac" providerId="LiveId" clId="{48019F3B-10CE-4160-B3F8-05BC6DFF73B2}" dt="2020-09-19T09:48:45.907" v="1085" actId="1076"/>
          <ac:picMkLst>
            <pc:docMk/>
            <pc:sldMk cId="4191638291" sldId="546"/>
            <ac:picMk id="881" creationId="{C723116C-70E8-471A-8CB8-1FB12D88B7E1}"/>
          </ac:picMkLst>
        </pc:picChg>
        <pc:picChg chg="mod topLvl">
          <ac:chgData name="Timo Mühlhaus" userId="1b6b3aba618dadac" providerId="LiveId" clId="{48019F3B-10CE-4160-B3F8-05BC6DFF73B2}" dt="2020-09-19T09:48:45.907" v="1085" actId="1076"/>
          <ac:picMkLst>
            <pc:docMk/>
            <pc:sldMk cId="4191638291" sldId="546"/>
            <ac:picMk id="882" creationId="{71254623-FD06-4A4C-96D2-8FFE49FE9D9C}"/>
          </ac:picMkLst>
        </pc:picChg>
        <pc:picChg chg="mod topLvl">
          <ac:chgData name="Timo Mühlhaus" userId="1b6b3aba618dadac" providerId="LiveId" clId="{48019F3B-10CE-4160-B3F8-05BC6DFF73B2}" dt="2020-09-19T09:48:45.907" v="1085" actId="1076"/>
          <ac:picMkLst>
            <pc:docMk/>
            <pc:sldMk cId="4191638291" sldId="546"/>
            <ac:picMk id="883" creationId="{C6DFA95D-032C-4E08-B0EF-6013AB364155}"/>
          </ac:picMkLst>
        </pc:picChg>
        <pc:picChg chg="mod topLvl">
          <ac:chgData name="Timo Mühlhaus" userId="1b6b3aba618dadac" providerId="LiveId" clId="{48019F3B-10CE-4160-B3F8-05BC6DFF73B2}" dt="2020-09-19T09:48:45.907" v="1085" actId="1076"/>
          <ac:picMkLst>
            <pc:docMk/>
            <pc:sldMk cId="4191638291" sldId="546"/>
            <ac:picMk id="886" creationId="{8D7CF754-50D8-41CC-AE81-1255A57A062D}"/>
          </ac:picMkLst>
        </pc:picChg>
        <pc:picChg chg="mod topLvl">
          <ac:chgData name="Timo Mühlhaus" userId="1b6b3aba618dadac" providerId="LiveId" clId="{48019F3B-10CE-4160-B3F8-05BC6DFF73B2}" dt="2020-09-19T09:48:45.907" v="1085" actId="1076"/>
          <ac:picMkLst>
            <pc:docMk/>
            <pc:sldMk cId="4191638291" sldId="546"/>
            <ac:picMk id="888" creationId="{57D3A06A-54C4-4337-8980-C0AB0CBDA947}"/>
          </ac:picMkLst>
        </pc:picChg>
        <pc:cxnChg chg="mod">
          <ac:chgData name="Timo Mühlhaus" userId="1b6b3aba618dadac" providerId="LiveId" clId="{48019F3B-10CE-4160-B3F8-05BC6DFF73B2}" dt="2020-09-19T09:39:13.575" v="957" actId="478"/>
          <ac:cxnSpMkLst>
            <pc:docMk/>
            <pc:sldMk cId="4191638291" sldId="546"/>
            <ac:cxnSpMk id="57" creationId="{FBCE6BCD-4CA7-4826-BCD4-06312617435F}"/>
          </ac:cxnSpMkLst>
        </pc:cxnChg>
        <pc:cxnChg chg="mod">
          <ac:chgData name="Timo Mühlhaus" userId="1b6b3aba618dadac" providerId="LiveId" clId="{48019F3B-10CE-4160-B3F8-05BC6DFF73B2}" dt="2020-09-19T09:39:13.575" v="957" actId="478"/>
          <ac:cxnSpMkLst>
            <pc:docMk/>
            <pc:sldMk cId="4191638291" sldId="546"/>
            <ac:cxnSpMk id="60" creationId="{AEF97FE7-29E1-4ED0-B315-933EB6C0E172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356" creationId="{5455FA0C-46AB-45EF-89BA-AE57C29267A9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357" creationId="{64D965F3-AA89-4215-9FD8-17B415F6DFC7}"/>
          </ac:cxnSpMkLst>
        </pc:cxnChg>
        <pc:cxnChg chg="mod">
          <ac:chgData name="Timo Mühlhaus" userId="1b6b3aba618dadac" providerId="LiveId" clId="{48019F3B-10CE-4160-B3F8-05BC6DFF73B2}" dt="2020-09-19T09:28:03.921" v="914" actId="165"/>
          <ac:cxnSpMkLst>
            <pc:docMk/>
            <pc:sldMk cId="4191638291" sldId="546"/>
            <ac:cxnSpMk id="389" creationId="{685D4936-5877-4CE4-9617-AAE50B5915E8}"/>
          </ac:cxnSpMkLst>
        </pc:cxnChg>
        <pc:cxnChg chg="mod">
          <ac:chgData name="Timo Mühlhaus" userId="1b6b3aba618dadac" providerId="LiveId" clId="{48019F3B-10CE-4160-B3F8-05BC6DFF73B2}" dt="2020-09-19T09:28:03.921" v="914" actId="165"/>
          <ac:cxnSpMkLst>
            <pc:docMk/>
            <pc:sldMk cId="4191638291" sldId="546"/>
            <ac:cxnSpMk id="390" creationId="{F18FCF77-F567-40D9-9CE4-AA46FFCA0545}"/>
          </ac:cxnSpMkLst>
        </pc:cxnChg>
        <pc:cxnChg chg="mod">
          <ac:chgData name="Timo Mühlhaus" userId="1b6b3aba618dadac" providerId="LiveId" clId="{48019F3B-10CE-4160-B3F8-05BC6DFF73B2}" dt="2020-09-19T09:28:05.572" v="915" actId="478"/>
          <ac:cxnSpMkLst>
            <pc:docMk/>
            <pc:sldMk cId="4191638291" sldId="546"/>
            <ac:cxnSpMk id="393" creationId="{5E8C8655-78B3-4407-B415-FE407A88EEF0}"/>
          </ac:cxnSpMkLst>
        </pc:cxnChg>
        <pc:cxnChg chg="mod">
          <ac:chgData name="Timo Mühlhaus" userId="1b6b3aba618dadac" providerId="LiveId" clId="{48019F3B-10CE-4160-B3F8-05BC6DFF73B2}" dt="2020-09-19T09:28:03.921" v="914" actId="165"/>
          <ac:cxnSpMkLst>
            <pc:docMk/>
            <pc:sldMk cId="4191638291" sldId="546"/>
            <ac:cxnSpMk id="394" creationId="{9B799C0E-57C5-441B-9690-84406615CD96}"/>
          </ac:cxnSpMkLst>
        </pc:cxnChg>
        <pc:cxnChg chg="mod">
          <ac:chgData name="Timo Mühlhaus" userId="1b6b3aba618dadac" providerId="LiveId" clId="{48019F3B-10CE-4160-B3F8-05BC6DFF73B2}" dt="2020-09-19T09:28:05.572" v="915" actId="478"/>
          <ac:cxnSpMkLst>
            <pc:docMk/>
            <pc:sldMk cId="4191638291" sldId="546"/>
            <ac:cxnSpMk id="396" creationId="{C7045516-7A53-4566-BE77-C5710B413362}"/>
          </ac:cxnSpMkLst>
        </pc:cxnChg>
        <pc:cxnChg chg="mod">
          <ac:chgData name="Timo Mühlhaus" userId="1b6b3aba618dadac" providerId="LiveId" clId="{48019F3B-10CE-4160-B3F8-05BC6DFF73B2}" dt="2020-09-19T09:28:03.921" v="914" actId="165"/>
          <ac:cxnSpMkLst>
            <pc:docMk/>
            <pc:sldMk cId="4191638291" sldId="546"/>
            <ac:cxnSpMk id="397" creationId="{C7AC15B2-F621-4C1B-A017-B5C23E19461E}"/>
          </ac:cxnSpMkLst>
        </pc:cxnChg>
        <pc:cxnChg chg="mod">
          <ac:chgData name="Timo Mühlhaus" userId="1b6b3aba618dadac" providerId="LiveId" clId="{48019F3B-10CE-4160-B3F8-05BC6DFF73B2}" dt="2020-09-19T09:28:03.921" v="914" actId="165"/>
          <ac:cxnSpMkLst>
            <pc:docMk/>
            <pc:sldMk cId="4191638291" sldId="546"/>
            <ac:cxnSpMk id="399" creationId="{AA45B7F1-2048-4760-B1B6-71663353920A}"/>
          </ac:cxnSpMkLst>
        </pc:cxnChg>
        <pc:cxnChg chg="mod">
          <ac:chgData name="Timo Mühlhaus" userId="1b6b3aba618dadac" providerId="LiveId" clId="{48019F3B-10CE-4160-B3F8-05BC6DFF73B2}" dt="2020-09-19T09:28:03.921" v="914" actId="165"/>
          <ac:cxnSpMkLst>
            <pc:docMk/>
            <pc:sldMk cId="4191638291" sldId="546"/>
            <ac:cxnSpMk id="400" creationId="{EE1F4C9D-4191-4F52-B47A-215155FA998F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11" creationId="{A699CFF4-A4BA-43D5-9720-6AF3B0468879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12" creationId="{625ECA22-A0C1-424D-B3F1-A34095633D89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13" creationId="{2A083987-857D-4B47-8948-8938AB5A736E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14" creationId="{8EE40B68-CE32-4D65-B887-CD54C58AACBC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15" creationId="{2111A0BD-43D3-451F-8EFE-52977F11FEDD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26" creationId="{71107AE7-093A-43B5-B846-0D3138BF5851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28" creationId="{56FE47EF-7B5F-4F72-80D3-3635DCF32614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41" creationId="{03558530-C357-4E48-A3C6-C4CB508BCADC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42" creationId="{6B194200-A44C-48C7-B777-6713888FE751}"/>
          </ac:cxnSpMkLst>
        </pc:cxnChg>
        <pc:cxnChg chg="mod">
          <ac:chgData name="Timo Mühlhaus" userId="1b6b3aba618dadac" providerId="LiveId" clId="{48019F3B-10CE-4160-B3F8-05BC6DFF73B2}" dt="2020-09-19T10:45:39.646" v="1090" actId="478"/>
          <ac:cxnSpMkLst>
            <pc:docMk/>
            <pc:sldMk cId="4191638291" sldId="546"/>
            <ac:cxnSpMk id="444" creationId="{22E2E8A4-B352-4E9F-86D9-E58BCE598C74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45" creationId="{57A38024-C574-4401-9C31-9542F9172A01}"/>
          </ac:cxnSpMkLst>
        </pc:cxnChg>
        <pc:cxnChg chg="mod">
          <ac:chgData name="Timo Mühlhaus" userId="1b6b3aba618dadac" providerId="LiveId" clId="{48019F3B-10CE-4160-B3F8-05BC6DFF73B2}" dt="2020-09-19T10:45:39.646" v="1090" actId="478"/>
          <ac:cxnSpMkLst>
            <pc:docMk/>
            <pc:sldMk cId="4191638291" sldId="546"/>
            <ac:cxnSpMk id="447" creationId="{6B8E5ABF-FE9E-44EA-B158-50F99B66EBB2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48" creationId="{62FDD806-ACF4-4A8C-8D8F-9BCC92DD15DC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52" creationId="{A016299E-4372-4B29-8DCA-4D04CCD8A2C3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53" creationId="{1B93E522-6078-4457-98B2-7A8FE52CEFEE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68" creationId="{CCBF11B5-0C9F-498E-B1FD-45FDCA830478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69" creationId="{EDE5E34E-F2B5-403E-8A7D-6B4269BBC8F9}"/>
          </ac:cxnSpMkLst>
        </pc:cxnChg>
        <pc:cxnChg chg="mod">
          <ac:chgData name="Timo Mühlhaus" userId="1b6b3aba618dadac" providerId="LiveId" clId="{48019F3B-10CE-4160-B3F8-05BC6DFF73B2}" dt="2020-09-19T10:45:39.646" v="1090" actId="478"/>
          <ac:cxnSpMkLst>
            <pc:docMk/>
            <pc:sldMk cId="4191638291" sldId="546"/>
            <ac:cxnSpMk id="471" creationId="{923A834B-6E77-433B-9548-1485F34BF04F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72" creationId="{04B878B8-C93B-41DC-85F6-6501471AD360}"/>
          </ac:cxnSpMkLst>
        </pc:cxnChg>
        <pc:cxnChg chg="mod">
          <ac:chgData name="Timo Mühlhaus" userId="1b6b3aba618dadac" providerId="LiveId" clId="{48019F3B-10CE-4160-B3F8-05BC6DFF73B2}" dt="2020-09-19T10:45:39.646" v="1090" actId="478"/>
          <ac:cxnSpMkLst>
            <pc:docMk/>
            <pc:sldMk cId="4191638291" sldId="546"/>
            <ac:cxnSpMk id="474" creationId="{D2132D19-2574-4809-8F8C-764B6C4BF678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75" creationId="{82F39740-D2CF-4295-8043-5EEFAB72718F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79" creationId="{9370AE9B-15F9-4245-9DB8-031F6A395025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80" creationId="{9058993B-08B9-4D1D-8021-A495DD2ECAE5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95" creationId="{E88C5EBC-0CAF-4C4C-9C15-5B6B06F932BE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96" creationId="{BAA96BE1-5A56-40DE-BBD7-EC87FCB072ED}"/>
          </ac:cxnSpMkLst>
        </pc:cxnChg>
        <pc:cxnChg chg="mod">
          <ac:chgData name="Timo Mühlhaus" userId="1b6b3aba618dadac" providerId="LiveId" clId="{48019F3B-10CE-4160-B3F8-05BC6DFF73B2}" dt="2020-09-19T10:45:39.646" v="1090" actId="478"/>
          <ac:cxnSpMkLst>
            <pc:docMk/>
            <pc:sldMk cId="4191638291" sldId="546"/>
            <ac:cxnSpMk id="498" creationId="{843C2E0C-BE0A-4B7C-B840-3DEE3036D09D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499" creationId="{DB5540E8-8A00-4B1B-B646-338C26348E36}"/>
          </ac:cxnSpMkLst>
        </pc:cxnChg>
        <pc:cxnChg chg="mod">
          <ac:chgData name="Timo Mühlhaus" userId="1b6b3aba618dadac" providerId="LiveId" clId="{48019F3B-10CE-4160-B3F8-05BC6DFF73B2}" dt="2020-09-19T10:45:39.646" v="1090" actId="478"/>
          <ac:cxnSpMkLst>
            <pc:docMk/>
            <pc:sldMk cId="4191638291" sldId="546"/>
            <ac:cxnSpMk id="501" creationId="{E6912F3D-19B0-49D4-B81E-B2098BD37170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502" creationId="{0E0169DF-C8DA-4CCA-A1F2-935262CF1079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506" creationId="{71C17DA0-B273-4B28-82AA-B4E20C8BCD76}"/>
          </ac:cxnSpMkLst>
        </pc:cxnChg>
        <pc:cxnChg chg="mod">
          <ac:chgData name="Timo Mühlhaus" userId="1b6b3aba618dadac" providerId="LiveId" clId="{48019F3B-10CE-4160-B3F8-05BC6DFF73B2}" dt="2020-09-19T09:40:40.678" v="967" actId="165"/>
          <ac:cxnSpMkLst>
            <pc:docMk/>
            <pc:sldMk cId="4191638291" sldId="546"/>
            <ac:cxnSpMk id="507" creationId="{5B18B2FD-84E3-4EEF-BF06-3ED46C09EA40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520" creationId="{543FD24B-4173-4ECD-BA57-1CBB4F8711C0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521" creationId="{1897A093-1EE6-426B-BF64-373B72366F45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523" creationId="{28D72750-68AB-4F29-B1B4-427C8D475C28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524" creationId="{55413E41-F349-4B22-9AD8-AA7B48B1480B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526" creationId="{B40E4832-B08B-4702-B6F9-4703626027E1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527" creationId="{4E115785-3C13-4929-B562-FD4671BD9999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531" creationId="{AE4A8550-1AFF-4DE8-8850-0A79E89A4780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532" creationId="{27E05E50-D801-49D0-B3EC-665A016B2C29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550" creationId="{8A37A98C-11A1-41FF-B1E8-3E4E3A2C8F2B}"/>
          </ac:cxnSpMkLst>
        </pc:cxnChg>
        <pc:cxnChg chg="mod">
          <ac:chgData name="Timo Mühlhaus" userId="1b6b3aba618dadac" providerId="LiveId" clId="{48019F3B-10CE-4160-B3F8-05BC6DFF73B2}" dt="2020-09-19T09:28:23.302" v="916"/>
          <ac:cxnSpMkLst>
            <pc:docMk/>
            <pc:sldMk cId="4191638291" sldId="546"/>
            <ac:cxnSpMk id="551" creationId="{9E79534D-D374-425F-9C84-4C2EE4EC5A15}"/>
          </ac:cxnSpMkLst>
        </pc:cxnChg>
        <pc:cxnChg chg="mod">
          <ac:chgData name="Timo Mühlhaus" userId="1b6b3aba618dadac" providerId="LiveId" clId="{48019F3B-10CE-4160-B3F8-05BC6DFF73B2}" dt="2020-09-19T09:33:17.857" v="946"/>
          <ac:cxnSpMkLst>
            <pc:docMk/>
            <pc:sldMk cId="4191638291" sldId="546"/>
            <ac:cxnSpMk id="578" creationId="{5056301D-673F-464D-B43C-5619FA3A1CA9}"/>
          </ac:cxnSpMkLst>
        </pc:cxnChg>
        <pc:cxnChg chg="mod">
          <ac:chgData name="Timo Mühlhaus" userId="1b6b3aba618dadac" providerId="LiveId" clId="{48019F3B-10CE-4160-B3F8-05BC6DFF73B2}" dt="2020-09-19T09:33:17.857" v="946"/>
          <ac:cxnSpMkLst>
            <pc:docMk/>
            <pc:sldMk cId="4191638291" sldId="546"/>
            <ac:cxnSpMk id="579" creationId="{58ED33EE-6655-4D45-B330-751B97DDF4A8}"/>
          </ac:cxnSpMkLst>
        </pc:cxnChg>
        <pc:cxnChg chg="mod">
          <ac:chgData name="Timo Mühlhaus" userId="1b6b3aba618dadac" providerId="LiveId" clId="{48019F3B-10CE-4160-B3F8-05BC6DFF73B2}" dt="2020-09-19T10:46:11.603" v="1108" actId="478"/>
          <ac:cxnSpMkLst>
            <pc:docMk/>
            <pc:sldMk cId="4191638291" sldId="546"/>
            <ac:cxnSpMk id="581" creationId="{A7F09558-0AC9-4EF5-8D54-8D7884803189}"/>
          </ac:cxnSpMkLst>
        </pc:cxnChg>
        <pc:cxnChg chg="mod">
          <ac:chgData name="Timo Mühlhaus" userId="1b6b3aba618dadac" providerId="LiveId" clId="{48019F3B-10CE-4160-B3F8-05BC6DFF73B2}" dt="2020-09-19T09:33:17.857" v="946"/>
          <ac:cxnSpMkLst>
            <pc:docMk/>
            <pc:sldMk cId="4191638291" sldId="546"/>
            <ac:cxnSpMk id="582" creationId="{C119BE70-B6CF-431C-BA63-B278ABECA0D5}"/>
          </ac:cxnSpMkLst>
        </pc:cxnChg>
        <pc:cxnChg chg="mod">
          <ac:chgData name="Timo Mühlhaus" userId="1b6b3aba618dadac" providerId="LiveId" clId="{48019F3B-10CE-4160-B3F8-05BC6DFF73B2}" dt="2020-09-19T10:46:11.603" v="1108" actId="478"/>
          <ac:cxnSpMkLst>
            <pc:docMk/>
            <pc:sldMk cId="4191638291" sldId="546"/>
            <ac:cxnSpMk id="584" creationId="{89903F00-D012-4235-A74E-2FCE25327E11}"/>
          </ac:cxnSpMkLst>
        </pc:cxnChg>
        <pc:cxnChg chg="mod">
          <ac:chgData name="Timo Mühlhaus" userId="1b6b3aba618dadac" providerId="LiveId" clId="{48019F3B-10CE-4160-B3F8-05BC6DFF73B2}" dt="2020-09-19T09:33:17.857" v="946"/>
          <ac:cxnSpMkLst>
            <pc:docMk/>
            <pc:sldMk cId="4191638291" sldId="546"/>
            <ac:cxnSpMk id="585" creationId="{21B63532-EB88-4AF0-83A3-55D97494A197}"/>
          </ac:cxnSpMkLst>
        </pc:cxnChg>
        <pc:cxnChg chg="mod">
          <ac:chgData name="Timo Mühlhaus" userId="1b6b3aba618dadac" providerId="LiveId" clId="{48019F3B-10CE-4160-B3F8-05BC6DFF73B2}" dt="2020-09-19T09:33:17.857" v="946"/>
          <ac:cxnSpMkLst>
            <pc:docMk/>
            <pc:sldMk cId="4191638291" sldId="546"/>
            <ac:cxnSpMk id="589" creationId="{DEEE4772-5156-46C8-8958-40F16FC4DB25}"/>
          </ac:cxnSpMkLst>
        </pc:cxnChg>
        <pc:cxnChg chg="mod">
          <ac:chgData name="Timo Mühlhaus" userId="1b6b3aba618dadac" providerId="LiveId" clId="{48019F3B-10CE-4160-B3F8-05BC6DFF73B2}" dt="2020-09-19T09:33:17.857" v="946"/>
          <ac:cxnSpMkLst>
            <pc:docMk/>
            <pc:sldMk cId="4191638291" sldId="546"/>
            <ac:cxnSpMk id="590" creationId="{F714F7DE-7897-4164-9236-5BEDD9ED057E}"/>
          </ac:cxnSpMkLst>
        </pc:cxnChg>
        <pc:cxnChg chg="mod">
          <ac:chgData name="Timo Mühlhaus" userId="1b6b3aba618dadac" providerId="LiveId" clId="{48019F3B-10CE-4160-B3F8-05BC6DFF73B2}" dt="2020-09-19T09:26:09.255" v="910" actId="478"/>
          <ac:cxnSpMkLst>
            <pc:docMk/>
            <pc:sldMk cId="4191638291" sldId="546"/>
            <ac:cxnSpMk id="601" creationId="{F167203D-2499-44A2-82E5-F3DD153167F2}"/>
          </ac:cxnSpMkLst>
        </pc:cxnChg>
        <pc:cxnChg chg="mod">
          <ac:chgData name="Timo Mühlhaus" userId="1b6b3aba618dadac" providerId="LiveId" clId="{48019F3B-10CE-4160-B3F8-05BC6DFF73B2}" dt="2020-09-19T09:26:09.255" v="910" actId="478"/>
          <ac:cxnSpMkLst>
            <pc:docMk/>
            <pc:sldMk cId="4191638291" sldId="546"/>
            <ac:cxnSpMk id="604" creationId="{71FF2FB3-13DB-4C52-B39D-C5E300AB03BE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754" creationId="{15BEBA9A-570A-43B0-9E77-E14384113BDF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755" creationId="{B139726D-E9F5-41A0-A34F-FF5DA6FA8F2B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757" creationId="{0FEEC862-3103-463A-B1C3-92498300BE2D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758" creationId="{218B7CC7-B650-4E7D-B2DC-0F462258F83D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760" creationId="{A990D6FF-7960-4495-A10E-1124C377D2D4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761" creationId="{71668986-BFE7-40F4-A7B0-D546732EBA36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765" creationId="{EBF8C714-7BA5-4DDB-8A19-932969E5691F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766" creationId="{5E368EB2-948A-4A43-B999-954FD597C20A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828" creationId="{4C21B195-A16D-45B6-9A29-EB5B5406FB90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829" creationId="{AF77D512-7539-440A-8ECE-ADCA2BD243DA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841" creationId="{A69161C6-8C79-4596-92A4-7E2F7E612313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842" creationId="{233390D3-261F-46EF-9DD6-BB7FA1D178E3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843" creationId="{705DA376-3143-48B3-8187-3487C1C55F32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844" creationId="{8E065AC7-D3BD-4D56-93EA-E7DC9E0E0F21}"/>
          </ac:cxnSpMkLst>
        </pc:cxnChg>
        <pc:cxnChg chg="mod">
          <ac:chgData name="Timo Mühlhaus" userId="1b6b3aba618dadac" providerId="LiveId" clId="{48019F3B-10CE-4160-B3F8-05BC6DFF73B2}" dt="2020-09-19T10:45:28.493" v="1089" actId="1076"/>
          <ac:cxnSpMkLst>
            <pc:docMk/>
            <pc:sldMk cId="4191638291" sldId="546"/>
            <ac:cxnSpMk id="845" creationId="{ADC8E011-AD3B-4AFF-9FBF-735A96FA536C}"/>
          </ac:cxnSpMkLst>
        </pc:cxnChg>
        <pc:cxnChg chg="mod">
          <ac:chgData name="Timo Mühlhaus" userId="1b6b3aba618dadac" providerId="LiveId" clId="{48019F3B-10CE-4160-B3F8-05BC6DFF73B2}" dt="2020-09-19T10:47:12.971" v="1128"/>
          <ac:cxnSpMkLst>
            <pc:docMk/>
            <pc:sldMk cId="4191638291" sldId="546"/>
            <ac:cxnSpMk id="945" creationId="{CB995991-043B-4C52-B39F-9E1C4BEB368C}"/>
          </ac:cxnSpMkLst>
        </pc:cxnChg>
        <pc:cxnChg chg="mod">
          <ac:chgData name="Timo Mühlhaus" userId="1b6b3aba618dadac" providerId="LiveId" clId="{48019F3B-10CE-4160-B3F8-05BC6DFF73B2}" dt="2020-09-19T10:47:12.971" v="1128"/>
          <ac:cxnSpMkLst>
            <pc:docMk/>
            <pc:sldMk cId="4191638291" sldId="546"/>
            <ac:cxnSpMk id="946" creationId="{BF904C0A-5AE7-42A4-B3AA-4ADC83E0059E}"/>
          </ac:cxnSpMkLst>
        </pc:cxnChg>
        <pc:cxnChg chg="mod">
          <ac:chgData name="Timo Mühlhaus" userId="1b6b3aba618dadac" providerId="LiveId" clId="{48019F3B-10CE-4160-B3F8-05BC6DFF73B2}" dt="2020-09-19T10:47:12.971" v="1128"/>
          <ac:cxnSpMkLst>
            <pc:docMk/>
            <pc:sldMk cId="4191638291" sldId="546"/>
            <ac:cxnSpMk id="948" creationId="{66E581D2-7EA6-4956-94AA-9FF1CB07F80B}"/>
          </ac:cxnSpMkLst>
        </pc:cxnChg>
        <pc:cxnChg chg="mod">
          <ac:chgData name="Timo Mühlhaus" userId="1b6b3aba618dadac" providerId="LiveId" clId="{48019F3B-10CE-4160-B3F8-05BC6DFF73B2}" dt="2020-09-19T10:47:12.971" v="1128"/>
          <ac:cxnSpMkLst>
            <pc:docMk/>
            <pc:sldMk cId="4191638291" sldId="546"/>
            <ac:cxnSpMk id="949" creationId="{B0A13CB6-E246-4230-9474-81862313B59B}"/>
          </ac:cxnSpMkLst>
        </pc:cxnChg>
        <pc:cxnChg chg="mod">
          <ac:chgData name="Timo Mühlhaus" userId="1b6b3aba618dadac" providerId="LiveId" clId="{48019F3B-10CE-4160-B3F8-05BC6DFF73B2}" dt="2020-09-19T10:47:12.971" v="1128"/>
          <ac:cxnSpMkLst>
            <pc:docMk/>
            <pc:sldMk cId="4191638291" sldId="546"/>
            <ac:cxnSpMk id="951" creationId="{DD4759C3-44CD-492C-A79C-DEB721BCF0DC}"/>
          </ac:cxnSpMkLst>
        </pc:cxnChg>
        <pc:cxnChg chg="mod">
          <ac:chgData name="Timo Mühlhaus" userId="1b6b3aba618dadac" providerId="LiveId" clId="{48019F3B-10CE-4160-B3F8-05BC6DFF73B2}" dt="2020-09-19T10:47:12.971" v="1128"/>
          <ac:cxnSpMkLst>
            <pc:docMk/>
            <pc:sldMk cId="4191638291" sldId="546"/>
            <ac:cxnSpMk id="952" creationId="{B9EABB4A-8E67-4C4F-869D-68D3B8D2DCDC}"/>
          </ac:cxnSpMkLst>
        </pc:cxnChg>
        <pc:cxnChg chg="mod">
          <ac:chgData name="Timo Mühlhaus" userId="1b6b3aba618dadac" providerId="LiveId" clId="{48019F3B-10CE-4160-B3F8-05BC6DFF73B2}" dt="2020-09-19T10:47:12.971" v="1128"/>
          <ac:cxnSpMkLst>
            <pc:docMk/>
            <pc:sldMk cId="4191638291" sldId="546"/>
            <ac:cxnSpMk id="956" creationId="{E9627B41-90F6-433A-B585-147103457253}"/>
          </ac:cxnSpMkLst>
        </pc:cxnChg>
        <pc:cxnChg chg="mod">
          <ac:chgData name="Timo Mühlhaus" userId="1b6b3aba618dadac" providerId="LiveId" clId="{48019F3B-10CE-4160-B3F8-05BC6DFF73B2}" dt="2020-09-19T10:47:12.971" v="1128"/>
          <ac:cxnSpMkLst>
            <pc:docMk/>
            <pc:sldMk cId="4191638291" sldId="546"/>
            <ac:cxnSpMk id="957" creationId="{AC389F52-D183-41C1-A560-57852573344B}"/>
          </ac:cxnSpMkLst>
        </pc:cxnChg>
      </pc:sldChg>
      <pc:sldChg chg="new">
        <pc:chgData name="Timo Mühlhaus" userId="1b6b3aba618dadac" providerId="LiveId" clId="{48019F3B-10CE-4160-B3F8-05BC6DFF73B2}" dt="2020-09-19T11:24:41.447" v="1504" actId="680"/>
        <pc:sldMkLst>
          <pc:docMk/>
          <pc:sldMk cId="2284185269" sldId="547"/>
        </pc:sldMkLst>
      </pc:sldChg>
      <pc:sldChg chg="add del ord">
        <pc:chgData name="Timo Mühlhaus" userId="1b6b3aba618dadac" providerId="LiveId" clId="{48019F3B-10CE-4160-B3F8-05BC6DFF73B2}" dt="2020-09-19T11:30:36.761" v="1511" actId="47"/>
        <pc:sldMkLst>
          <pc:docMk/>
          <pc:sldMk cId="3945096342" sldId="548"/>
        </pc:sldMkLst>
      </pc:sldChg>
      <pc:sldChg chg="delSp modSp add mod ord">
        <pc:chgData name="Timo Mühlhaus" userId="1b6b3aba618dadac" providerId="LiveId" clId="{48019F3B-10CE-4160-B3F8-05BC6DFF73B2}" dt="2020-09-19T11:32:17.921" v="1520" actId="478"/>
        <pc:sldMkLst>
          <pc:docMk/>
          <pc:sldMk cId="532036966" sldId="549"/>
        </pc:sldMkLst>
        <pc:spChg chg="mod">
          <ac:chgData name="Timo Mühlhaus" userId="1b6b3aba618dadac" providerId="LiveId" clId="{48019F3B-10CE-4160-B3F8-05BC6DFF73B2}" dt="2020-09-19T11:31:50.576" v="1517" actId="13822"/>
          <ac:spMkLst>
            <pc:docMk/>
            <pc:sldMk cId="532036966" sldId="549"/>
            <ac:spMk id="29" creationId="{A1924A9A-F25D-4750-92EE-5F5B480A9DDA}"/>
          </ac:spMkLst>
        </pc:spChg>
        <pc:spChg chg="mod">
          <ac:chgData name="Timo Mühlhaus" userId="1b6b3aba618dadac" providerId="LiveId" clId="{48019F3B-10CE-4160-B3F8-05BC6DFF73B2}" dt="2020-09-19T11:31:28.660" v="1514" actId="207"/>
          <ac:spMkLst>
            <pc:docMk/>
            <pc:sldMk cId="532036966" sldId="549"/>
            <ac:spMk id="34" creationId="{4BE4A654-DF63-4BEF-86D2-6FC12EA33170}"/>
          </ac:spMkLst>
        </pc:spChg>
        <pc:spChg chg="mod">
          <ac:chgData name="Timo Mühlhaus" userId="1b6b3aba618dadac" providerId="LiveId" clId="{48019F3B-10CE-4160-B3F8-05BC6DFF73B2}" dt="2020-09-19T11:31:57.450" v="1519"/>
          <ac:spMkLst>
            <pc:docMk/>
            <pc:sldMk cId="532036966" sldId="549"/>
            <ac:spMk id="740" creationId="{62F15574-4C8D-48CC-915D-E6774C07B4C3}"/>
          </ac:spMkLst>
        </pc:spChg>
        <pc:grpChg chg="del">
          <ac:chgData name="Timo Mühlhaus" userId="1b6b3aba618dadac" providerId="LiveId" clId="{48019F3B-10CE-4160-B3F8-05BC6DFF73B2}" dt="2020-09-19T11:32:17.921" v="1520" actId="478"/>
          <ac:grpSpMkLst>
            <pc:docMk/>
            <pc:sldMk cId="532036966" sldId="549"/>
            <ac:grpSpMk id="598" creationId="{D94F8FAE-7D2F-4695-B64A-D97D10A375C4}"/>
          </ac:grpSpMkLst>
        </pc:grpChg>
        <pc:cxnChg chg="mod">
          <ac:chgData name="Timo Mühlhaus" userId="1b6b3aba618dadac" providerId="LiveId" clId="{48019F3B-10CE-4160-B3F8-05BC6DFF73B2}" dt="2020-09-19T11:32:17.921" v="1520" actId="478"/>
          <ac:cxnSpMkLst>
            <pc:docMk/>
            <pc:sldMk cId="532036966" sldId="549"/>
            <ac:cxnSpMk id="601" creationId="{F167203D-2499-44A2-82E5-F3DD153167F2}"/>
          </ac:cxnSpMkLst>
        </pc:cxnChg>
        <pc:cxnChg chg="mod">
          <ac:chgData name="Timo Mühlhaus" userId="1b6b3aba618dadac" providerId="LiveId" clId="{48019F3B-10CE-4160-B3F8-05BC6DFF73B2}" dt="2020-09-19T11:32:17.921" v="1520" actId="478"/>
          <ac:cxnSpMkLst>
            <pc:docMk/>
            <pc:sldMk cId="532036966" sldId="549"/>
            <ac:cxnSpMk id="604" creationId="{71FF2FB3-13DB-4C52-B39D-C5E300AB03BE}"/>
          </ac:cxnSpMkLst>
        </pc:cxnChg>
      </pc:sldChg>
    </pc:docChg>
  </pc:docChgLst>
  <pc:docChgLst>
    <pc:chgData name="Timo" userId="S::admin@csb488.onmicrosoft.com::9de29dc3-d5b2-4437-996f-3236c4cc3fa3" providerId="AD" clId="Web-{3D612FF8-408C-4266-9119-1FE9211E5388}"/>
    <pc:docChg chg="modSld">
      <pc:chgData name="Timo" userId="S::admin@csb488.onmicrosoft.com::9de29dc3-d5b2-4437-996f-3236c4cc3fa3" providerId="AD" clId="Web-{3D612FF8-408C-4266-9119-1FE9211E5388}" dt="2021-02-25T13:12:08.063" v="9" actId="14100"/>
      <pc:docMkLst>
        <pc:docMk/>
      </pc:docMkLst>
      <pc:sldChg chg="delSp modSp">
        <pc:chgData name="Timo" userId="S::admin@csb488.onmicrosoft.com::9de29dc3-d5b2-4437-996f-3236c4cc3fa3" providerId="AD" clId="Web-{3D612FF8-408C-4266-9119-1FE9211E5388}" dt="2021-02-25T13:11:45.984" v="5" actId="1076"/>
        <pc:sldMkLst>
          <pc:docMk/>
          <pc:sldMk cId="3473390520" sldId="541"/>
        </pc:sldMkLst>
        <pc:spChg chg="mod">
          <ac:chgData name="Timo" userId="S::admin@csb488.onmicrosoft.com::9de29dc3-d5b2-4437-996f-3236c4cc3fa3" providerId="AD" clId="Web-{3D612FF8-408C-4266-9119-1FE9211E5388}" dt="2021-02-25T13:11:45.984" v="5" actId="1076"/>
          <ac:spMkLst>
            <pc:docMk/>
            <pc:sldMk cId="3473390520" sldId="541"/>
            <ac:spMk id="10" creationId="{37A5F741-E7A0-4972-876E-4C72BC8E51FC}"/>
          </ac:spMkLst>
        </pc:spChg>
        <pc:spChg chg="del">
          <ac:chgData name="Timo" userId="S::admin@csb488.onmicrosoft.com::9de29dc3-d5b2-4437-996f-3236c4cc3fa3" providerId="AD" clId="Web-{3D612FF8-408C-4266-9119-1FE9211E5388}" dt="2021-02-25T13:11:34.672" v="2"/>
          <ac:spMkLst>
            <pc:docMk/>
            <pc:sldMk cId="3473390520" sldId="541"/>
            <ac:spMk id="36" creationId="{E4508BE4-496D-4CE0-9C69-413FD647D5B4}"/>
          </ac:spMkLst>
        </pc:spChg>
        <pc:spChg chg="mod">
          <ac:chgData name="Timo" userId="S::admin@csb488.onmicrosoft.com::9de29dc3-d5b2-4437-996f-3236c4cc3fa3" providerId="AD" clId="Web-{3D612FF8-408C-4266-9119-1FE9211E5388}" dt="2021-02-25T13:11:41.453" v="4" actId="14100"/>
          <ac:spMkLst>
            <pc:docMk/>
            <pc:sldMk cId="3473390520" sldId="541"/>
            <ac:spMk id="38" creationId="{D5D0C475-6640-4223-8EAE-908A025448FA}"/>
          </ac:spMkLst>
        </pc:spChg>
      </pc:sldChg>
      <pc:sldChg chg="delSp modSp">
        <pc:chgData name="Timo" userId="S::admin@csb488.onmicrosoft.com::9de29dc3-d5b2-4437-996f-3236c4cc3fa3" providerId="AD" clId="Web-{3D612FF8-408C-4266-9119-1FE9211E5388}" dt="2021-02-25T13:12:08.063" v="9" actId="14100"/>
        <pc:sldMkLst>
          <pc:docMk/>
          <pc:sldMk cId="1101540397" sldId="542"/>
        </pc:sldMkLst>
        <pc:spChg chg="mod">
          <ac:chgData name="Timo" userId="S::admin@csb488.onmicrosoft.com::9de29dc3-d5b2-4437-996f-3236c4cc3fa3" providerId="AD" clId="Web-{3D612FF8-408C-4266-9119-1FE9211E5388}" dt="2021-02-25T13:12:08.063" v="9" actId="14100"/>
          <ac:spMkLst>
            <pc:docMk/>
            <pc:sldMk cId="1101540397" sldId="542"/>
            <ac:spMk id="29" creationId="{A1924A9A-F25D-4750-92EE-5F5B480A9DDA}"/>
          </ac:spMkLst>
        </pc:spChg>
        <pc:spChg chg="del">
          <ac:chgData name="Timo" userId="S::admin@csb488.onmicrosoft.com::9de29dc3-d5b2-4437-996f-3236c4cc3fa3" providerId="AD" clId="Web-{3D612FF8-408C-4266-9119-1FE9211E5388}" dt="2021-02-25T13:11:54.703" v="6"/>
          <ac:spMkLst>
            <pc:docMk/>
            <pc:sldMk cId="1101540397" sldId="542"/>
            <ac:spMk id="740" creationId="{62F15574-4C8D-48CC-915D-E6774C07B4C3}"/>
          </ac:spMkLst>
        </pc:spChg>
      </pc:sldChg>
      <pc:sldChg chg="delSp modSp">
        <pc:chgData name="Timo" userId="S::admin@csb488.onmicrosoft.com::9de29dc3-d5b2-4437-996f-3236c4cc3fa3" providerId="AD" clId="Web-{3D612FF8-408C-4266-9119-1FE9211E5388}" dt="2021-02-25T13:11:14.390" v="1" actId="14100"/>
        <pc:sldMkLst>
          <pc:docMk/>
          <pc:sldMk cId="4191638291" sldId="546"/>
        </pc:sldMkLst>
        <pc:spChg chg="mod">
          <ac:chgData name="Timo" userId="S::admin@csb488.onmicrosoft.com::9de29dc3-d5b2-4437-996f-3236c4cc3fa3" providerId="AD" clId="Web-{3D612FF8-408C-4266-9119-1FE9211E5388}" dt="2021-02-25T13:11:14.390" v="1" actId="14100"/>
          <ac:spMkLst>
            <pc:docMk/>
            <pc:sldMk cId="4191638291" sldId="546"/>
            <ac:spMk id="29" creationId="{A1924A9A-F25D-4750-92EE-5F5B480A9DDA}"/>
          </ac:spMkLst>
        </pc:spChg>
        <pc:spChg chg="del">
          <ac:chgData name="Timo" userId="S::admin@csb488.onmicrosoft.com::9de29dc3-d5b2-4437-996f-3236c4cc3fa3" providerId="AD" clId="Web-{3D612FF8-408C-4266-9119-1FE9211E5388}" dt="2021-02-25T13:11:09.827" v="0"/>
          <ac:spMkLst>
            <pc:docMk/>
            <pc:sldMk cId="4191638291" sldId="546"/>
            <ac:spMk id="739" creationId="{F48A0163-888E-4BBF-9010-6C80CD23FAD2}"/>
          </ac:spMkLst>
        </pc:spChg>
      </pc:sldChg>
    </pc:docChg>
  </pc:docChgLst>
  <pc:docChgLst>
    <pc:chgData name="Timo Muehlhaus" userId="832f2a68-04d9-4cb6-aeda-8b17fa29102e" providerId="ADAL" clId="{48019F3B-10CE-4160-B3F8-05BC6DFF73B2}"/>
    <pc:docChg chg="addSld modSld">
      <pc:chgData name="Timo Muehlhaus" userId="832f2a68-04d9-4cb6-aeda-8b17fa29102e" providerId="ADAL" clId="{48019F3B-10CE-4160-B3F8-05BC6DFF73B2}" dt="2020-09-19T20:17:42.407" v="0"/>
      <pc:docMkLst>
        <pc:docMk/>
      </pc:docMkLst>
      <pc:sldChg chg="add">
        <pc:chgData name="Timo Muehlhaus" userId="832f2a68-04d9-4cb6-aeda-8b17fa29102e" providerId="ADAL" clId="{48019F3B-10CE-4160-B3F8-05BC6DFF73B2}" dt="2020-09-19T20:17:42.407" v="0"/>
        <pc:sldMkLst>
          <pc:docMk/>
          <pc:sldMk cId="689199237" sldId="568"/>
        </pc:sldMkLst>
      </pc:sldChg>
    </pc:docChg>
  </pc:docChgLst>
  <pc:docChgLst>
    <pc:chgData name="Cristina Rodrigues" userId="68b726b8f38b5cf9" providerId="LiveId" clId="{0DCA6F30-1657-48DA-B10D-8884B5D160C1}"/>
    <pc:docChg chg="modSld">
      <pc:chgData name="Cristina Rodrigues" userId="68b726b8f38b5cf9" providerId="LiveId" clId="{0DCA6F30-1657-48DA-B10D-8884B5D160C1}" dt="2021-01-28T11:32:41.724" v="0" actId="207"/>
      <pc:docMkLst>
        <pc:docMk/>
      </pc:docMkLst>
      <pc:sldChg chg="modSp mod">
        <pc:chgData name="Cristina Rodrigues" userId="68b726b8f38b5cf9" providerId="LiveId" clId="{0DCA6F30-1657-48DA-B10D-8884B5D160C1}" dt="2021-01-28T11:32:41.724" v="0" actId="207"/>
        <pc:sldMkLst>
          <pc:docMk/>
          <pc:sldMk cId="1448169116" sldId="518"/>
        </pc:sldMkLst>
        <pc:spChg chg="mod">
          <ac:chgData name="Cristina Rodrigues" userId="68b726b8f38b5cf9" providerId="LiveId" clId="{0DCA6F30-1657-48DA-B10D-8884B5D160C1}" dt="2021-01-28T11:32:41.724" v="0" actId="207"/>
          <ac:spMkLst>
            <pc:docMk/>
            <pc:sldMk cId="1448169116" sldId="518"/>
            <ac:spMk id="55" creationId="{878E9252-4ADF-4E72-9835-02219806E7D5}"/>
          </ac:spMkLst>
        </pc:spChg>
      </pc:sldChg>
    </pc:docChg>
  </pc:docChgLst>
  <pc:docChgLst>
    <pc:chgData name="Cristina MartinsRodrigues" userId="78c086b1-f7ce-4395-995d-5f6a928ce23d" providerId="ADAL" clId="{6FAC234E-BFB8-42D0-AACB-9A5CFD44BFCF}"/>
    <pc:docChg chg="custSel modSld">
      <pc:chgData name="Cristina MartinsRodrigues" userId="78c086b1-f7ce-4395-995d-5f6a928ce23d" providerId="ADAL" clId="{6FAC234E-BFB8-42D0-AACB-9A5CFD44BFCF}" dt="2020-12-21T10:44:20.244" v="25" actId="478"/>
      <pc:docMkLst>
        <pc:docMk/>
      </pc:docMkLst>
      <pc:sldChg chg="addSp delSp modSp mod">
        <pc:chgData name="Cristina MartinsRodrigues" userId="78c086b1-f7ce-4395-995d-5f6a928ce23d" providerId="ADAL" clId="{6FAC234E-BFB8-42D0-AACB-9A5CFD44BFCF}" dt="2020-12-21T10:44:20.244" v="25" actId="478"/>
        <pc:sldMkLst>
          <pc:docMk/>
          <pc:sldMk cId="1448169116" sldId="518"/>
        </pc:sldMkLst>
        <pc:spChg chg="add del mod">
          <ac:chgData name="Cristina MartinsRodrigues" userId="78c086b1-f7ce-4395-995d-5f6a928ce23d" providerId="ADAL" clId="{6FAC234E-BFB8-42D0-AACB-9A5CFD44BFCF}" dt="2020-12-21T10:44:20.244" v="25" actId="478"/>
          <ac:spMkLst>
            <pc:docMk/>
            <pc:sldMk cId="1448169116" sldId="518"/>
            <ac:spMk id="5" creationId="{F4EA21B3-EEF5-4527-944A-81EF26A93A43}"/>
          </ac:spMkLst>
        </pc:spChg>
      </pc:sldChg>
    </pc:docChg>
  </pc:docChgLst>
  <pc:docChgLst>
    <pc:chgData name="Cristina" userId="S::cristina_martins_rodrigues_hotmail.com#ext#@csb488.onmicrosoft.com::86c8e2df-e173-4d1b-98ee-cba06e2f77f3" providerId="AD" clId="Web-{578084D3-08BE-45B1-ABF0-81FF3A00CAF8}"/>
    <pc:docChg chg="modSld">
      <pc:chgData name="Cristina" userId="S::cristina_martins_rodrigues_hotmail.com#ext#@csb488.onmicrosoft.com::86c8e2df-e173-4d1b-98ee-cba06e2f77f3" providerId="AD" clId="Web-{578084D3-08BE-45B1-ABF0-81FF3A00CAF8}" dt="2020-12-18T14:02:42.202" v="1" actId="1076"/>
      <pc:docMkLst>
        <pc:docMk/>
      </pc:docMkLst>
      <pc:sldChg chg="modSp">
        <pc:chgData name="Cristina" userId="S::cristina_martins_rodrigues_hotmail.com#ext#@csb488.onmicrosoft.com::86c8e2df-e173-4d1b-98ee-cba06e2f77f3" providerId="AD" clId="Web-{578084D3-08BE-45B1-ABF0-81FF3A00CAF8}" dt="2020-12-18T14:02:42.202" v="1" actId="1076"/>
        <pc:sldMkLst>
          <pc:docMk/>
          <pc:sldMk cId="3253694302" sldId="519"/>
        </pc:sldMkLst>
        <pc:spChg chg="mod">
          <ac:chgData name="Cristina" userId="S::cristina_martins_rodrigues_hotmail.com#ext#@csb488.onmicrosoft.com::86c8e2df-e173-4d1b-98ee-cba06e2f77f3" providerId="AD" clId="Web-{578084D3-08BE-45B1-ABF0-81FF3A00CAF8}" dt="2020-12-18T14:02:42.202" v="1" actId="1076"/>
          <ac:spMkLst>
            <pc:docMk/>
            <pc:sldMk cId="3253694302" sldId="519"/>
            <ac:spMk id="8" creationId="{4E603A2D-8C12-4C96-BA41-411D91BD52D6}"/>
          </ac:spMkLst>
        </pc:spChg>
      </pc:sldChg>
    </pc:docChg>
  </pc:docChgLst>
  <pc:docChgLst>
    <pc:chgData name="Cristina Martins Rodrigues" userId="459032d2-6611-47f6-b546-c79c040e89ab" providerId="ADAL" clId="{A5495F75-2564-4030-9357-559E6B083B6A}"/>
    <pc:docChg chg="custSel modSld">
      <pc:chgData name="Cristina Martins Rodrigues" userId="459032d2-6611-47f6-b546-c79c040e89ab" providerId="ADAL" clId="{A5495F75-2564-4030-9357-559E6B083B6A}" dt="2022-10-10T12:56:40.140" v="9" actId="1076"/>
      <pc:docMkLst>
        <pc:docMk/>
      </pc:docMkLst>
      <pc:sldChg chg="delSp modSp mod">
        <pc:chgData name="Cristina Martins Rodrigues" userId="459032d2-6611-47f6-b546-c79c040e89ab" providerId="ADAL" clId="{A5495F75-2564-4030-9357-559E6B083B6A}" dt="2022-10-10T12:56:40.140" v="9" actId="1076"/>
        <pc:sldMkLst>
          <pc:docMk/>
          <pc:sldMk cId="1452808488" sldId="522"/>
        </pc:sldMkLst>
        <pc:spChg chg="del">
          <ac:chgData name="Cristina Martins Rodrigues" userId="459032d2-6611-47f6-b546-c79c040e89ab" providerId="ADAL" clId="{A5495F75-2564-4030-9357-559E6B083B6A}" dt="2022-10-10T12:56:33.890" v="3" actId="478"/>
          <ac:spMkLst>
            <pc:docMk/>
            <pc:sldMk cId="1452808488" sldId="522"/>
            <ac:spMk id="2" creationId="{8002868C-1E81-476E-BC15-6D822C18833B}"/>
          </ac:spMkLst>
        </pc:spChg>
        <pc:spChg chg="del">
          <ac:chgData name="Cristina Martins Rodrigues" userId="459032d2-6611-47f6-b546-c79c040e89ab" providerId="ADAL" clId="{A5495F75-2564-4030-9357-559E6B083B6A}" dt="2022-10-10T12:56:33.230" v="2" actId="478"/>
          <ac:spMkLst>
            <pc:docMk/>
            <pc:sldMk cId="1452808488" sldId="522"/>
            <ac:spMk id="3" creationId="{C1504862-7523-403B-B567-D6E3C5746EAC}"/>
          </ac:spMkLst>
        </pc:spChg>
        <pc:spChg chg="del">
          <ac:chgData name="Cristina Martins Rodrigues" userId="459032d2-6611-47f6-b546-c79c040e89ab" providerId="ADAL" clId="{A5495F75-2564-4030-9357-559E6B083B6A}" dt="2022-10-10T12:56:34.757" v="4" actId="478"/>
          <ac:spMkLst>
            <pc:docMk/>
            <pc:sldMk cId="1452808488" sldId="522"/>
            <ac:spMk id="4" creationId="{D97C13E5-6ED2-443F-9E27-D803BA360897}"/>
          </ac:spMkLst>
        </pc:spChg>
        <pc:spChg chg="del">
          <ac:chgData name="Cristina Martins Rodrigues" userId="459032d2-6611-47f6-b546-c79c040e89ab" providerId="ADAL" clId="{A5495F75-2564-4030-9357-559E6B083B6A}" dt="2022-10-10T12:56:37.765" v="7" actId="478"/>
          <ac:spMkLst>
            <pc:docMk/>
            <pc:sldMk cId="1452808488" sldId="522"/>
            <ac:spMk id="6" creationId="{DD561FD7-8560-436B-B890-32B077678F4C}"/>
          </ac:spMkLst>
        </pc:spChg>
        <pc:spChg chg="del">
          <ac:chgData name="Cristina Martins Rodrigues" userId="459032d2-6611-47f6-b546-c79c040e89ab" providerId="ADAL" clId="{A5495F75-2564-4030-9357-559E6B083B6A}" dt="2022-10-10T12:56:36.531" v="6" actId="478"/>
          <ac:spMkLst>
            <pc:docMk/>
            <pc:sldMk cId="1452808488" sldId="522"/>
            <ac:spMk id="9" creationId="{A5BAE32C-D400-4756-8493-D7901A9A29D2}"/>
          </ac:spMkLst>
        </pc:spChg>
        <pc:spChg chg="del">
          <ac:chgData name="Cristina Martins Rodrigues" userId="459032d2-6611-47f6-b546-c79c040e89ab" providerId="ADAL" clId="{A5495F75-2564-4030-9357-559E6B083B6A}" dt="2022-10-10T12:56:35.620" v="5" actId="478"/>
          <ac:spMkLst>
            <pc:docMk/>
            <pc:sldMk cId="1452808488" sldId="522"/>
            <ac:spMk id="12" creationId="{E10A1A45-EF5E-409E-BA55-E3F33E95B29E}"/>
          </ac:spMkLst>
        </pc:spChg>
        <pc:spChg chg="del">
          <ac:chgData name="Cristina Martins Rodrigues" userId="459032d2-6611-47f6-b546-c79c040e89ab" providerId="ADAL" clId="{A5495F75-2564-4030-9357-559E6B083B6A}" dt="2022-10-10T12:56:31.665" v="0" actId="478"/>
          <ac:spMkLst>
            <pc:docMk/>
            <pc:sldMk cId="1452808488" sldId="522"/>
            <ac:spMk id="17" creationId="{5D3BF269-74C3-4F19-ACBB-64206D96CF6B}"/>
          </ac:spMkLst>
        </pc:spChg>
        <pc:grpChg chg="del">
          <ac:chgData name="Cristina Martins Rodrigues" userId="459032d2-6611-47f6-b546-c79c040e89ab" providerId="ADAL" clId="{A5495F75-2564-4030-9357-559E6B083B6A}" dt="2022-10-10T12:56:32.511" v="1" actId="478"/>
          <ac:grpSpMkLst>
            <pc:docMk/>
            <pc:sldMk cId="1452808488" sldId="522"/>
            <ac:grpSpMk id="13" creationId="{8E2535D4-F659-4600-8A4E-130D85476F80}"/>
          </ac:grpSpMkLst>
        </pc:grpChg>
        <pc:grpChg chg="mod">
          <ac:chgData name="Cristina Martins Rodrigues" userId="459032d2-6611-47f6-b546-c79c040e89ab" providerId="ADAL" clId="{A5495F75-2564-4030-9357-559E6B083B6A}" dt="2022-10-10T12:56:40.140" v="9" actId="1076"/>
          <ac:grpSpMkLst>
            <pc:docMk/>
            <pc:sldMk cId="1452808488" sldId="522"/>
            <ac:grpSpMk id="45" creationId="{1B2A8697-C1EC-46EA-8BF9-C07E6E4369F3}"/>
          </ac:grpSpMkLst>
        </pc:grpChg>
        <pc:grpChg chg="del">
          <ac:chgData name="Cristina Martins Rodrigues" userId="459032d2-6611-47f6-b546-c79c040e89ab" providerId="ADAL" clId="{A5495F75-2564-4030-9357-559E6B083B6A}" dt="2022-10-10T12:56:38.279" v="8" actId="478"/>
          <ac:grpSpMkLst>
            <pc:docMk/>
            <pc:sldMk cId="1452808488" sldId="522"/>
            <ac:grpSpMk id="87" creationId="{B9EE65A7-5AC9-49FD-B370-1A69EC7DAF52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1B2A8697-C1EC-46EA-8BF9-C07E6E4369F3}"/>
              </a:ext>
            </a:extLst>
          </p:cNvPr>
          <p:cNvGrpSpPr/>
          <p:nvPr/>
        </p:nvGrpSpPr>
        <p:grpSpPr>
          <a:xfrm>
            <a:off x="4234402" y="1704197"/>
            <a:ext cx="4279232" cy="3423010"/>
            <a:chOff x="2565186" y="968108"/>
            <a:chExt cx="4279232" cy="342301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BDF304-4079-488A-B359-95F043BA8D76}"/>
                </a:ext>
              </a:extLst>
            </p:cNvPr>
            <p:cNvSpPr/>
            <p:nvPr/>
          </p:nvSpPr>
          <p:spPr>
            <a:xfrm>
              <a:off x="3132353" y="1221237"/>
              <a:ext cx="3169881" cy="316988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2D86F73-8C27-4CD3-AD67-84B8C4976DAE}"/>
                </a:ext>
              </a:extLst>
            </p:cNvPr>
            <p:cNvGrpSpPr/>
            <p:nvPr/>
          </p:nvGrpSpPr>
          <p:grpSpPr>
            <a:xfrm>
              <a:off x="3293696" y="968108"/>
              <a:ext cx="1156410" cy="1156410"/>
              <a:chOff x="3302605" y="3088690"/>
              <a:chExt cx="1236184" cy="1236184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A118723-3641-4E16-9658-6CC0F4D4B702}"/>
                  </a:ext>
                </a:extLst>
              </p:cNvPr>
              <p:cNvSpPr/>
              <p:nvPr/>
            </p:nvSpPr>
            <p:spPr>
              <a:xfrm>
                <a:off x="3302605" y="3088690"/>
                <a:ext cx="1236184" cy="12361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546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D335654-9539-445E-8873-4F3CA59F8313}"/>
                  </a:ext>
                </a:extLst>
              </p:cNvPr>
              <p:cNvGrpSpPr/>
              <p:nvPr/>
            </p:nvGrpSpPr>
            <p:grpSpPr>
              <a:xfrm>
                <a:off x="3516011" y="3199471"/>
                <a:ext cx="792927" cy="1027600"/>
                <a:chOff x="1100974" y="4568037"/>
                <a:chExt cx="1060541" cy="1374417"/>
              </a:xfrm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B6E00DCF-9693-48CF-A827-1D13DE50D67F}"/>
                    </a:ext>
                  </a:extLst>
                </p:cNvPr>
                <p:cNvSpPr/>
                <p:nvPr/>
              </p:nvSpPr>
              <p:spPr>
                <a:xfrm>
                  <a:off x="1100974" y="5184571"/>
                  <a:ext cx="1060541" cy="757883"/>
                </a:xfrm>
                <a:custGeom>
                  <a:avLst/>
                  <a:gdLst>
                    <a:gd name="connsiteX0" fmla="*/ 318821 w 1049154"/>
                    <a:gd name="connsiteY0" fmla="*/ 11323 h 758051"/>
                    <a:gd name="connsiteX1" fmla="*/ 264052 w 1049154"/>
                    <a:gd name="connsiteY1" fmla="*/ 18467 h 758051"/>
                    <a:gd name="connsiteX2" fmla="*/ 114033 w 1049154"/>
                    <a:gd name="connsiteY2" fmla="*/ 180392 h 758051"/>
                    <a:gd name="connsiteX3" fmla="*/ 11639 w 1049154"/>
                    <a:gd name="connsiteY3" fmla="*/ 385180 h 758051"/>
                    <a:gd name="connsiteX4" fmla="*/ 11639 w 1049154"/>
                    <a:gd name="connsiteY4" fmla="*/ 458998 h 758051"/>
                    <a:gd name="connsiteX5" fmla="*/ 94983 w 1049154"/>
                    <a:gd name="connsiteY5" fmla="*/ 556630 h 758051"/>
                    <a:gd name="connsiteX6" fmla="*/ 318821 w 1049154"/>
                    <a:gd name="connsiteY6" fmla="*/ 668548 h 758051"/>
                    <a:gd name="connsiteX7" fmla="*/ 485508 w 1049154"/>
                    <a:gd name="connsiteY7" fmla="*/ 754273 h 758051"/>
                    <a:gd name="connsiteX8" fmla="*/ 621239 w 1049154"/>
                    <a:gd name="connsiteY8" fmla="*/ 728080 h 758051"/>
                    <a:gd name="connsiteX9" fmla="*/ 859364 w 1049154"/>
                    <a:gd name="connsiteY9" fmla="*/ 597111 h 758051"/>
                    <a:gd name="connsiteX10" fmla="*/ 1028433 w 1049154"/>
                    <a:gd name="connsiteY10" fmla="*/ 497098 h 758051"/>
                    <a:gd name="connsiteX11" fmla="*/ 1042721 w 1049154"/>
                    <a:gd name="connsiteY11" fmla="*/ 439948 h 758051"/>
                    <a:gd name="connsiteX12" fmla="*/ 995096 w 1049154"/>
                    <a:gd name="connsiteY12" fmla="*/ 278023 h 758051"/>
                    <a:gd name="connsiteX13" fmla="*/ 821264 w 1049154"/>
                    <a:gd name="connsiteY13" fmla="*/ 63711 h 758051"/>
                    <a:gd name="connsiteX14" fmla="*/ 723633 w 1049154"/>
                    <a:gd name="connsiteY14" fmla="*/ 8942 h 758051"/>
                    <a:gd name="connsiteX15" fmla="*/ 656958 w 1049154"/>
                    <a:gd name="connsiteY15" fmla="*/ 151817 h 758051"/>
                    <a:gd name="connsiteX16" fmla="*/ 547421 w 1049154"/>
                    <a:gd name="connsiteY16" fmla="*/ 385180 h 758051"/>
                    <a:gd name="connsiteX17" fmla="*/ 518846 w 1049154"/>
                    <a:gd name="connsiteY17" fmla="*/ 420898 h 758051"/>
                    <a:gd name="connsiteX18" fmla="*/ 421214 w 1049154"/>
                    <a:gd name="connsiteY18" fmla="*/ 258973 h 758051"/>
                    <a:gd name="connsiteX19" fmla="*/ 347396 w 1049154"/>
                    <a:gd name="connsiteY19" fmla="*/ 87523 h 758051"/>
                    <a:gd name="connsiteX20" fmla="*/ 318821 w 1049154"/>
                    <a:gd name="connsiteY20" fmla="*/ 11323 h 758051"/>
                    <a:gd name="connsiteX0" fmla="*/ 318821 w 1052210"/>
                    <a:gd name="connsiteY0" fmla="*/ 11323 h 758051"/>
                    <a:gd name="connsiteX1" fmla="*/ 264052 w 1052210"/>
                    <a:gd name="connsiteY1" fmla="*/ 18467 h 758051"/>
                    <a:gd name="connsiteX2" fmla="*/ 114033 w 1052210"/>
                    <a:gd name="connsiteY2" fmla="*/ 180392 h 758051"/>
                    <a:gd name="connsiteX3" fmla="*/ 11639 w 1052210"/>
                    <a:gd name="connsiteY3" fmla="*/ 385180 h 758051"/>
                    <a:gd name="connsiteX4" fmla="*/ 11639 w 1052210"/>
                    <a:gd name="connsiteY4" fmla="*/ 458998 h 758051"/>
                    <a:gd name="connsiteX5" fmla="*/ 94983 w 1052210"/>
                    <a:gd name="connsiteY5" fmla="*/ 556630 h 758051"/>
                    <a:gd name="connsiteX6" fmla="*/ 318821 w 1052210"/>
                    <a:gd name="connsiteY6" fmla="*/ 668548 h 758051"/>
                    <a:gd name="connsiteX7" fmla="*/ 485508 w 1052210"/>
                    <a:gd name="connsiteY7" fmla="*/ 754273 h 758051"/>
                    <a:gd name="connsiteX8" fmla="*/ 621239 w 1052210"/>
                    <a:gd name="connsiteY8" fmla="*/ 728080 h 758051"/>
                    <a:gd name="connsiteX9" fmla="*/ 859364 w 1052210"/>
                    <a:gd name="connsiteY9" fmla="*/ 597111 h 758051"/>
                    <a:gd name="connsiteX10" fmla="*/ 1028433 w 1052210"/>
                    <a:gd name="connsiteY10" fmla="*/ 497098 h 758051"/>
                    <a:gd name="connsiteX11" fmla="*/ 1047484 w 1052210"/>
                    <a:gd name="connsiteY11" fmla="*/ 416136 h 758051"/>
                    <a:gd name="connsiteX12" fmla="*/ 995096 w 1052210"/>
                    <a:gd name="connsiteY12" fmla="*/ 278023 h 758051"/>
                    <a:gd name="connsiteX13" fmla="*/ 821264 w 1052210"/>
                    <a:gd name="connsiteY13" fmla="*/ 63711 h 758051"/>
                    <a:gd name="connsiteX14" fmla="*/ 723633 w 1052210"/>
                    <a:gd name="connsiteY14" fmla="*/ 8942 h 758051"/>
                    <a:gd name="connsiteX15" fmla="*/ 656958 w 1052210"/>
                    <a:gd name="connsiteY15" fmla="*/ 151817 h 758051"/>
                    <a:gd name="connsiteX16" fmla="*/ 547421 w 1052210"/>
                    <a:gd name="connsiteY16" fmla="*/ 385180 h 758051"/>
                    <a:gd name="connsiteX17" fmla="*/ 518846 w 1052210"/>
                    <a:gd name="connsiteY17" fmla="*/ 420898 h 758051"/>
                    <a:gd name="connsiteX18" fmla="*/ 421214 w 1052210"/>
                    <a:gd name="connsiteY18" fmla="*/ 258973 h 758051"/>
                    <a:gd name="connsiteX19" fmla="*/ 347396 w 1052210"/>
                    <a:gd name="connsiteY19" fmla="*/ 87523 h 758051"/>
                    <a:gd name="connsiteX20" fmla="*/ 318821 w 1052210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21585 w 1054949"/>
                    <a:gd name="connsiteY17" fmla="*/ 420898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21585 w 1054949"/>
                    <a:gd name="connsiteY17" fmla="*/ 420898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04917 w 1054949"/>
                    <a:gd name="connsiteY17" fmla="*/ 406611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7883"/>
                    <a:gd name="connsiteX1" fmla="*/ 266791 w 1054949"/>
                    <a:gd name="connsiteY1" fmla="*/ 18467 h 757883"/>
                    <a:gd name="connsiteX2" fmla="*/ 116772 w 1054949"/>
                    <a:gd name="connsiteY2" fmla="*/ 180392 h 757883"/>
                    <a:gd name="connsiteX3" fmla="*/ 14378 w 1054949"/>
                    <a:gd name="connsiteY3" fmla="*/ 385180 h 757883"/>
                    <a:gd name="connsiteX4" fmla="*/ 9616 w 1054949"/>
                    <a:gd name="connsiteY4" fmla="*/ 482810 h 757883"/>
                    <a:gd name="connsiteX5" fmla="*/ 97722 w 1054949"/>
                    <a:gd name="connsiteY5" fmla="*/ 556630 h 757883"/>
                    <a:gd name="connsiteX6" fmla="*/ 319179 w 1054949"/>
                    <a:gd name="connsiteY6" fmla="*/ 670929 h 757883"/>
                    <a:gd name="connsiteX7" fmla="*/ 488247 w 1054949"/>
                    <a:gd name="connsiteY7" fmla="*/ 754273 h 757883"/>
                    <a:gd name="connsiteX8" fmla="*/ 623978 w 1054949"/>
                    <a:gd name="connsiteY8" fmla="*/ 728080 h 757883"/>
                    <a:gd name="connsiteX9" fmla="*/ 862103 w 1054949"/>
                    <a:gd name="connsiteY9" fmla="*/ 597111 h 757883"/>
                    <a:gd name="connsiteX10" fmla="*/ 1031172 w 1054949"/>
                    <a:gd name="connsiteY10" fmla="*/ 497098 h 757883"/>
                    <a:gd name="connsiteX11" fmla="*/ 1050223 w 1054949"/>
                    <a:gd name="connsiteY11" fmla="*/ 416136 h 757883"/>
                    <a:gd name="connsiteX12" fmla="*/ 997835 w 1054949"/>
                    <a:gd name="connsiteY12" fmla="*/ 278023 h 757883"/>
                    <a:gd name="connsiteX13" fmla="*/ 824003 w 1054949"/>
                    <a:gd name="connsiteY13" fmla="*/ 63711 h 757883"/>
                    <a:gd name="connsiteX14" fmla="*/ 726372 w 1054949"/>
                    <a:gd name="connsiteY14" fmla="*/ 8942 h 757883"/>
                    <a:gd name="connsiteX15" fmla="*/ 659697 w 1054949"/>
                    <a:gd name="connsiteY15" fmla="*/ 151817 h 757883"/>
                    <a:gd name="connsiteX16" fmla="*/ 550160 w 1054949"/>
                    <a:gd name="connsiteY16" fmla="*/ 385180 h 757883"/>
                    <a:gd name="connsiteX17" fmla="*/ 504917 w 1054949"/>
                    <a:gd name="connsiteY17" fmla="*/ 406611 h 757883"/>
                    <a:gd name="connsiteX18" fmla="*/ 423953 w 1054949"/>
                    <a:gd name="connsiteY18" fmla="*/ 258973 h 757883"/>
                    <a:gd name="connsiteX19" fmla="*/ 350135 w 1054949"/>
                    <a:gd name="connsiteY19" fmla="*/ 87523 h 757883"/>
                    <a:gd name="connsiteX20" fmla="*/ 321560 w 1054949"/>
                    <a:gd name="connsiteY20" fmla="*/ 11323 h 757883"/>
                    <a:gd name="connsiteX0" fmla="*/ 321560 w 1058425"/>
                    <a:gd name="connsiteY0" fmla="*/ 11323 h 757883"/>
                    <a:gd name="connsiteX1" fmla="*/ 266791 w 1058425"/>
                    <a:gd name="connsiteY1" fmla="*/ 18467 h 757883"/>
                    <a:gd name="connsiteX2" fmla="*/ 116772 w 1058425"/>
                    <a:gd name="connsiteY2" fmla="*/ 180392 h 757883"/>
                    <a:gd name="connsiteX3" fmla="*/ 14378 w 1058425"/>
                    <a:gd name="connsiteY3" fmla="*/ 385180 h 757883"/>
                    <a:gd name="connsiteX4" fmla="*/ 9616 w 1058425"/>
                    <a:gd name="connsiteY4" fmla="*/ 482810 h 757883"/>
                    <a:gd name="connsiteX5" fmla="*/ 97722 w 1058425"/>
                    <a:gd name="connsiteY5" fmla="*/ 556630 h 757883"/>
                    <a:gd name="connsiteX6" fmla="*/ 319179 w 1058425"/>
                    <a:gd name="connsiteY6" fmla="*/ 670929 h 757883"/>
                    <a:gd name="connsiteX7" fmla="*/ 488247 w 1058425"/>
                    <a:gd name="connsiteY7" fmla="*/ 754273 h 757883"/>
                    <a:gd name="connsiteX8" fmla="*/ 623978 w 1058425"/>
                    <a:gd name="connsiteY8" fmla="*/ 728080 h 757883"/>
                    <a:gd name="connsiteX9" fmla="*/ 862103 w 1058425"/>
                    <a:gd name="connsiteY9" fmla="*/ 597111 h 757883"/>
                    <a:gd name="connsiteX10" fmla="*/ 1031172 w 1058425"/>
                    <a:gd name="connsiteY10" fmla="*/ 497098 h 757883"/>
                    <a:gd name="connsiteX11" fmla="*/ 1054985 w 1058425"/>
                    <a:gd name="connsiteY11" fmla="*/ 406611 h 757883"/>
                    <a:gd name="connsiteX12" fmla="*/ 997835 w 1058425"/>
                    <a:gd name="connsiteY12" fmla="*/ 278023 h 757883"/>
                    <a:gd name="connsiteX13" fmla="*/ 824003 w 1058425"/>
                    <a:gd name="connsiteY13" fmla="*/ 63711 h 757883"/>
                    <a:gd name="connsiteX14" fmla="*/ 726372 w 1058425"/>
                    <a:gd name="connsiteY14" fmla="*/ 8942 h 757883"/>
                    <a:gd name="connsiteX15" fmla="*/ 659697 w 1058425"/>
                    <a:gd name="connsiteY15" fmla="*/ 151817 h 757883"/>
                    <a:gd name="connsiteX16" fmla="*/ 550160 w 1058425"/>
                    <a:gd name="connsiteY16" fmla="*/ 385180 h 757883"/>
                    <a:gd name="connsiteX17" fmla="*/ 504917 w 1058425"/>
                    <a:gd name="connsiteY17" fmla="*/ 406611 h 757883"/>
                    <a:gd name="connsiteX18" fmla="*/ 423953 w 1058425"/>
                    <a:gd name="connsiteY18" fmla="*/ 258973 h 757883"/>
                    <a:gd name="connsiteX19" fmla="*/ 350135 w 1058425"/>
                    <a:gd name="connsiteY19" fmla="*/ 87523 h 757883"/>
                    <a:gd name="connsiteX20" fmla="*/ 321560 w 1058425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85180 h 757883"/>
                    <a:gd name="connsiteX17" fmla="*/ 504917 w 1060541"/>
                    <a:gd name="connsiteY17" fmla="*/ 406611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85180 h 757883"/>
                    <a:gd name="connsiteX17" fmla="*/ 507298 w 1060541"/>
                    <a:gd name="connsiteY17" fmla="*/ 394705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73274 h 757883"/>
                    <a:gd name="connsiteX17" fmla="*/ 507298 w 1060541"/>
                    <a:gd name="connsiteY17" fmla="*/ 394705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60541" h="757883">
                      <a:moveTo>
                        <a:pt x="321560" y="11323"/>
                      </a:moveTo>
                      <a:cubicBezTo>
                        <a:pt x="307669" y="-186"/>
                        <a:pt x="300922" y="-9711"/>
                        <a:pt x="266791" y="18467"/>
                      </a:cubicBezTo>
                      <a:cubicBezTo>
                        <a:pt x="232660" y="46645"/>
                        <a:pt x="158841" y="119273"/>
                        <a:pt x="116772" y="180392"/>
                      </a:cubicBezTo>
                      <a:cubicBezTo>
                        <a:pt x="74703" y="241511"/>
                        <a:pt x="32237" y="334777"/>
                        <a:pt x="14378" y="385180"/>
                      </a:cubicBezTo>
                      <a:cubicBezTo>
                        <a:pt x="-3481" y="435583"/>
                        <a:pt x="-4275" y="454235"/>
                        <a:pt x="9616" y="482810"/>
                      </a:cubicBezTo>
                      <a:cubicBezTo>
                        <a:pt x="23507" y="511385"/>
                        <a:pt x="46128" y="525277"/>
                        <a:pt x="97722" y="556630"/>
                      </a:cubicBezTo>
                      <a:cubicBezTo>
                        <a:pt x="149316" y="587983"/>
                        <a:pt x="319179" y="670929"/>
                        <a:pt x="319179" y="670929"/>
                      </a:cubicBezTo>
                      <a:cubicBezTo>
                        <a:pt x="384266" y="703869"/>
                        <a:pt x="437447" y="744748"/>
                        <a:pt x="488247" y="754273"/>
                      </a:cubicBezTo>
                      <a:cubicBezTo>
                        <a:pt x="539047" y="763798"/>
                        <a:pt x="561669" y="754274"/>
                        <a:pt x="623978" y="728080"/>
                      </a:cubicBezTo>
                      <a:cubicBezTo>
                        <a:pt x="686287" y="701886"/>
                        <a:pt x="794237" y="635608"/>
                        <a:pt x="862103" y="597111"/>
                      </a:cubicBezTo>
                      <a:cubicBezTo>
                        <a:pt x="929969" y="558614"/>
                        <a:pt x="999025" y="528848"/>
                        <a:pt x="1031172" y="497098"/>
                      </a:cubicBezTo>
                      <a:cubicBezTo>
                        <a:pt x="1063319" y="465348"/>
                        <a:pt x="1065304" y="443123"/>
                        <a:pt x="1054985" y="406611"/>
                      </a:cubicBezTo>
                      <a:cubicBezTo>
                        <a:pt x="1044666" y="370099"/>
                        <a:pt x="1036332" y="335173"/>
                        <a:pt x="997835" y="278023"/>
                      </a:cubicBezTo>
                      <a:cubicBezTo>
                        <a:pt x="959338" y="220873"/>
                        <a:pt x="869247" y="108558"/>
                        <a:pt x="824003" y="63711"/>
                      </a:cubicBezTo>
                      <a:cubicBezTo>
                        <a:pt x="778759" y="18864"/>
                        <a:pt x="753756" y="-5742"/>
                        <a:pt x="726372" y="8942"/>
                      </a:cubicBezTo>
                      <a:cubicBezTo>
                        <a:pt x="698988" y="23626"/>
                        <a:pt x="689066" y="91095"/>
                        <a:pt x="659697" y="151817"/>
                      </a:cubicBezTo>
                      <a:cubicBezTo>
                        <a:pt x="630328" y="212539"/>
                        <a:pt x="575560" y="332793"/>
                        <a:pt x="550160" y="373274"/>
                      </a:cubicBezTo>
                      <a:cubicBezTo>
                        <a:pt x="524760" y="413755"/>
                        <a:pt x="528333" y="413755"/>
                        <a:pt x="507298" y="394705"/>
                      </a:cubicBezTo>
                      <a:cubicBezTo>
                        <a:pt x="486264" y="375655"/>
                        <a:pt x="452528" y="314536"/>
                        <a:pt x="423953" y="258973"/>
                      </a:cubicBezTo>
                      <a:cubicBezTo>
                        <a:pt x="395378" y="203411"/>
                        <a:pt x="364819" y="129592"/>
                        <a:pt x="350135" y="87523"/>
                      </a:cubicBezTo>
                      <a:cubicBezTo>
                        <a:pt x="335451" y="45454"/>
                        <a:pt x="335451" y="22832"/>
                        <a:pt x="321560" y="1132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AFA7C1B1-8BDE-4F72-9412-3B2590320A16}"/>
                    </a:ext>
                  </a:extLst>
                </p:cNvPr>
                <p:cNvSpPr/>
                <p:nvPr/>
              </p:nvSpPr>
              <p:spPr>
                <a:xfrm>
                  <a:off x="1334427" y="4568037"/>
                  <a:ext cx="573881" cy="5738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2" name="Graphic 131" descr="Glasses">
                  <a:extLst>
                    <a:ext uri="{FF2B5EF4-FFF2-40B4-BE49-F238E27FC236}">
                      <a16:creationId xmlns:a16="http://schemas.microsoft.com/office/drawing/2014/main" id="{A3AC88DB-DB3C-40B3-A1F1-8BB56D631C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0611" y="4577346"/>
                  <a:ext cx="619127" cy="573881"/>
                </a:xfrm>
                <a:prstGeom prst="rect">
                  <a:avLst/>
                </a:prstGeom>
              </p:spPr>
            </p:pic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D1D210D8-E025-4CF1-9292-D3E5548138C3}"/>
                    </a:ext>
                  </a:extLst>
                </p:cNvPr>
                <p:cNvGrpSpPr/>
                <p:nvPr/>
              </p:nvGrpSpPr>
              <p:grpSpPr>
                <a:xfrm>
                  <a:off x="1552002" y="5184571"/>
                  <a:ext cx="123376" cy="425053"/>
                  <a:chOff x="5180644" y="5807424"/>
                  <a:chExt cx="124070" cy="338013"/>
                </a:xfrm>
                <a:solidFill>
                  <a:schemeClr val="accent1"/>
                </a:solidFill>
              </p:grpSpPr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EA46D06F-48FC-4C73-92D6-3EAE11C2C241}"/>
                      </a:ext>
                    </a:extLst>
                  </p:cNvPr>
                  <p:cNvSpPr/>
                  <p:nvPr/>
                </p:nvSpPr>
                <p:spPr>
                  <a:xfrm>
                    <a:off x="5180644" y="5807424"/>
                    <a:ext cx="121689" cy="52931"/>
                  </a:xfrm>
                  <a:custGeom>
                    <a:avLst/>
                    <a:gdLst>
                      <a:gd name="connsiteX0" fmla="*/ 103428 w 121689"/>
                      <a:gd name="connsiteY0" fmla="*/ 54437 h 52930"/>
                      <a:gd name="connsiteX1" fmla="*/ 123709 w 121689"/>
                      <a:gd name="connsiteY1" fmla="*/ 1506 h 52930"/>
                      <a:gd name="connsiteX2" fmla="*/ 2020 w 121689"/>
                      <a:gd name="connsiteY2" fmla="*/ 1506 h 52930"/>
                      <a:gd name="connsiteX3" fmla="*/ 22302 w 121689"/>
                      <a:gd name="connsiteY3" fmla="*/ 54437 h 52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1689" h="52930">
                        <a:moveTo>
                          <a:pt x="103428" y="54437"/>
                        </a:moveTo>
                        <a:lnTo>
                          <a:pt x="123709" y="1506"/>
                        </a:lnTo>
                        <a:lnTo>
                          <a:pt x="2020" y="1506"/>
                        </a:lnTo>
                        <a:lnTo>
                          <a:pt x="22302" y="54437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AD4315DD-71AB-4872-8914-63F5ED6CE9FB}"/>
                      </a:ext>
                    </a:extLst>
                  </p:cNvPr>
                  <p:cNvSpPr/>
                  <p:nvPr/>
                </p:nvSpPr>
                <p:spPr>
                  <a:xfrm>
                    <a:off x="5183025" y="5880783"/>
                    <a:ext cx="121689" cy="264654"/>
                  </a:xfrm>
                  <a:custGeom>
                    <a:avLst/>
                    <a:gdLst>
                      <a:gd name="connsiteX0" fmla="*/ 62865 w 121689"/>
                      <a:gd name="connsiteY0" fmla="*/ 148956 h 264653"/>
                      <a:gd name="connsiteX1" fmla="*/ 62865 w 121689"/>
                      <a:gd name="connsiteY1" fmla="*/ 133833 h 264653"/>
                      <a:gd name="connsiteX2" fmla="*/ 115597 w 121689"/>
                      <a:gd name="connsiteY2" fmla="*/ 133833 h 264653"/>
                      <a:gd name="connsiteX3" fmla="*/ 103428 w 121689"/>
                      <a:gd name="connsiteY3" fmla="*/ 1506 h 264653"/>
                      <a:gd name="connsiteX4" fmla="*/ 22302 w 121689"/>
                      <a:gd name="connsiteY4" fmla="*/ 1506 h 264653"/>
                      <a:gd name="connsiteX5" fmla="*/ 2020 w 121689"/>
                      <a:gd name="connsiteY5" fmla="*/ 220791 h 264653"/>
                      <a:gd name="connsiteX6" fmla="*/ 62865 w 121689"/>
                      <a:gd name="connsiteY6" fmla="*/ 266160 h 264653"/>
                      <a:gd name="connsiteX7" fmla="*/ 123709 w 121689"/>
                      <a:gd name="connsiteY7" fmla="*/ 220791 h 264653"/>
                      <a:gd name="connsiteX8" fmla="*/ 117118 w 121689"/>
                      <a:gd name="connsiteY8" fmla="*/ 148956 h 264653"/>
                      <a:gd name="connsiteX0" fmla="*/ 115098 w 121689"/>
                      <a:gd name="connsiteY0" fmla="*/ 147450 h 264654"/>
                      <a:gd name="connsiteX1" fmla="*/ 60845 w 121689"/>
                      <a:gd name="connsiteY1" fmla="*/ 132327 h 264654"/>
                      <a:gd name="connsiteX2" fmla="*/ 113577 w 121689"/>
                      <a:gd name="connsiteY2" fmla="*/ 132327 h 264654"/>
                      <a:gd name="connsiteX3" fmla="*/ 101408 w 121689"/>
                      <a:gd name="connsiteY3" fmla="*/ 0 h 264654"/>
                      <a:gd name="connsiteX4" fmla="*/ 20282 w 121689"/>
                      <a:gd name="connsiteY4" fmla="*/ 0 h 264654"/>
                      <a:gd name="connsiteX5" fmla="*/ 0 w 121689"/>
                      <a:gd name="connsiteY5" fmla="*/ 219285 h 264654"/>
                      <a:gd name="connsiteX6" fmla="*/ 60845 w 121689"/>
                      <a:gd name="connsiteY6" fmla="*/ 264654 h 264654"/>
                      <a:gd name="connsiteX7" fmla="*/ 121689 w 121689"/>
                      <a:gd name="connsiteY7" fmla="*/ 219285 h 264654"/>
                      <a:gd name="connsiteX8" fmla="*/ 115098 w 121689"/>
                      <a:gd name="connsiteY8" fmla="*/ 147450 h 264654"/>
                      <a:gd name="connsiteX0" fmla="*/ 115098 w 121689"/>
                      <a:gd name="connsiteY0" fmla="*/ 147450 h 264654"/>
                      <a:gd name="connsiteX1" fmla="*/ 113577 w 121689"/>
                      <a:gd name="connsiteY1" fmla="*/ 132327 h 264654"/>
                      <a:gd name="connsiteX2" fmla="*/ 101408 w 121689"/>
                      <a:gd name="connsiteY2" fmla="*/ 0 h 264654"/>
                      <a:gd name="connsiteX3" fmla="*/ 20282 w 121689"/>
                      <a:gd name="connsiteY3" fmla="*/ 0 h 264654"/>
                      <a:gd name="connsiteX4" fmla="*/ 0 w 121689"/>
                      <a:gd name="connsiteY4" fmla="*/ 219285 h 264654"/>
                      <a:gd name="connsiteX5" fmla="*/ 60845 w 121689"/>
                      <a:gd name="connsiteY5" fmla="*/ 264654 h 264654"/>
                      <a:gd name="connsiteX6" fmla="*/ 121689 w 121689"/>
                      <a:gd name="connsiteY6" fmla="*/ 219285 h 264654"/>
                      <a:gd name="connsiteX7" fmla="*/ 115098 w 121689"/>
                      <a:gd name="connsiteY7" fmla="*/ 147450 h 264654"/>
                      <a:gd name="connsiteX0" fmla="*/ 121689 w 121689"/>
                      <a:gd name="connsiteY0" fmla="*/ 219285 h 264654"/>
                      <a:gd name="connsiteX1" fmla="*/ 113577 w 121689"/>
                      <a:gd name="connsiteY1" fmla="*/ 132327 h 264654"/>
                      <a:gd name="connsiteX2" fmla="*/ 101408 w 121689"/>
                      <a:gd name="connsiteY2" fmla="*/ 0 h 264654"/>
                      <a:gd name="connsiteX3" fmla="*/ 20282 w 121689"/>
                      <a:gd name="connsiteY3" fmla="*/ 0 h 264654"/>
                      <a:gd name="connsiteX4" fmla="*/ 0 w 121689"/>
                      <a:gd name="connsiteY4" fmla="*/ 219285 h 264654"/>
                      <a:gd name="connsiteX5" fmla="*/ 60845 w 121689"/>
                      <a:gd name="connsiteY5" fmla="*/ 264654 h 264654"/>
                      <a:gd name="connsiteX6" fmla="*/ 121689 w 121689"/>
                      <a:gd name="connsiteY6" fmla="*/ 219285 h 264654"/>
                      <a:gd name="connsiteX0" fmla="*/ 121689 w 121689"/>
                      <a:gd name="connsiteY0" fmla="*/ 219285 h 264654"/>
                      <a:gd name="connsiteX1" fmla="*/ 101408 w 121689"/>
                      <a:gd name="connsiteY1" fmla="*/ 0 h 264654"/>
                      <a:gd name="connsiteX2" fmla="*/ 20282 w 121689"/>
                      <a:gd name="connsiteY2" fmla="*/ 0 h 264654"/>
                      <a:gd name="connsiteX3" fmla="*/ 0 w 121689"/>
                      <a:gd name="connsiteY3" fmla="*/ 219285 h 264654"/>
                      <a:gd name="connsiteX4" fmla="*/ 60845 w 121689"/>
                      <a:gd name="connsiteY4" fmla="*/ 264654 h 264654"/>
                      <a:gd name="connsiteX5" fmla="*/ 121689 w 121689"/>
                      <a:gd name="connsiteY5" fmla="*/ 219285 h 264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1689" h="264654">
                        <a:moveTo>
                          <a:pt x="121689" y="219285"/>
                        </a:moveTo>
                        <a:lnTo>
                          <a:pt x="101408" y="0"/>
                        </a:lnTo>
                        <a:lnTo>
                          <a:pt x="20282" y="0"/>
                        </a:lnTo>
                        <a:lnTo>
                          <a:pt x="0" y="219285"/>
                        </a:lnTo>
                        <a:lnTo>
                          <a:pt x="60845" y="264654"/>
                        </a:lnTo>
                        <a:lnTo>
                          <a:pt x="121689" y="2192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AA5752EB-E610-40C6-8540-27BF45F51E4A}"/>
                    </a:ext>
                  </a:extLst>
                </p:cNvPr>
                <p:cNvCxnSpPr/>
                <p:nvPr/>
              </p:nvCxnSpPr>
              <p:spPr>
                <a:xfrm>
                  <a:off x="1859757" y="5443221"/>
                  <a:ext cx="0" cy="145256"/>
                </a:xfrm>
                <a:prstGeom prst="line">
                  <a:avLst/>
                </a:prstGeom>
                <a:ln w="381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F5BE795-AA9B-405E-8D4E-F9F4B8BFE4A2}"/>
                    </a:ext>
                  </a:extLst>
                </p:cNvPr>
                <p:cNvCxnSpPr/>
                <p:nvPr/>
              </p:nvCxnSpPr>
              <p:spPr>
                <a:xfrm>
                  <a:off x="1903546" y="5461987"/>
                  <a:ext cx="0" cy="145256"/>
                </a:xfrm>
                <a:prstGeom prst="line">
                  <a:avLst/>
                </a:prstGeom>
                <a:ln w="381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34B94686-92A2-4EF1-8519-8D90D35844A8}"/>
                    </a:ext>
                  </a:extLst>
                </p:cNvPr>
                <p:cNvSpPr/>
                <p:nvPr/>
              </p:nvSpPr>
              <p:spPr>
                <a:xfrm rot="10800000">
                  <a:off x="1800372" y="5499160"/>
                  <a:ext cx="181849" cy="140442"/>
                </a:xfrm>
                <a:custGeom>
                  <a:avLst/>
                  <a:gdLst>
                    <a:gd name="connsiteX0" fmla="*/ 213770 w 509364"/>
                    <a:gd name="connsiteY0" fmla="*/ 0 h 386625"/>
                    <a:gd name="connsiteX1" fmla="*/ 295594 w 509364"/>
                    <a:gd name="connsiteY1" fmla="*/ 0 h 386625"/>
                    <a:gd name="connsiteX2" fmla="*/ 509364 w 509364"/>
                    <a:gd name="connsiteY2" fmla="*/ 213770 h 386625"/>
                    <a:gd name="connsiteX3" fmla="*/ 509364 w 509364"/>
                    <a:gd name="connsiteY3" fmla="*/ 386625 h 386625"/>
                    <a:gd name="connsiteX4" fmla="*/ 0 w 509364"/>
                    <a:gd name="connsiteY4" fmla="*/ 386625 h 386625"/>
                    <a:gd name="connsiteX5" fmla="*/ 0 w 509364"/>
                    <a:gd name="connsiteY5" fmla="*/ 213770 h 386625"/>
                    <a:gd name="connsiteX6" fmla="*/ 213770 w 509364"/>
                    <a:gd name="connsiteY6" fmla="*/ 0 h 38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9364" h="386625">
                      <a:moveTo>
                        <a:pt x="213770" y="0"/>
                      </a:moveTo>
                      <a:lnTo>
                        <a:pt x="295594" y="0"/>
                      </a:lnTo>
                      <a:cubicBezTo>
                        <a:pt x="413656" y="0"/>
                        <a:pt x="509364" y="95708"/>
                        <a:pt x="509364" y="213770"/>
                      </a:cubicBezTo>
                      <a:lnTo>
                        <a:pt x="509364" y="386625"/>
                      </a:lnTo>
                      <a:lnTo>
                        <a:pt x="0" y="386625"/>
                      </a:lnTo>
                      <a:lnTo>
                        <a:pt x="0" y="213770"/>
                      </a:lnTo>
                      <a:cubicBezTo>
                        <a:pt x="0" y="95708"/>
                        <a:pt x="95708" y="0"/>
                        <a:pt x="21377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4CED06-30E0-459B-8A98-6F704D03593A}"/>
                </a:ext>
              </a:extLst>
            </p:cNvPr>
            <p:cNvGrpSpPr/>
            <p:nvPr/>
          </p:nvGrpSpPr>
          <p:grpSpPr>
            <a:xfrm>
              <a:off x="3420961" y="2963008"/>
              <a:ext cx="3423457" cy="1047172"/>
              <a:chOff x="3420961" y="2963008"/>
              <a:chExt cx="3423457" cy="1047172"/>
            </a:xfrm>
          </p:grpSpPr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8E594F7B-6D80-4D3A-BD8C-1D771595E69E}"/>
                  </a:ext>
                </a:extLst>
              </p:cNvPr>
              <p:cNvSpPr/>
              <p:nvPr/>
            </p:nvSpPr>
            <p:spPr>
              <a:xfrm>
                <a:off x="3420961" y="2963008"/>
                <a:ext cx="3423457" cy="615461"/>
              </a:xfrm>
              <a:prstGeom prst="roundRect">
                <a:avLst>
                  <a:gd name="adj" fmla="val 333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B741194-319C-43E7-9895-6E28DEE2A38D}"/>
                  </a:ext>
                </a:extLst>
              </p:cNvPr>
              <p:cNvSpPr/>
              <p:nvPr/>
            </p:nvSpPr>
            <p:spPr>
              <a:xfrm>
                <a:off x="3687578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DAF6EA5-15CA-4599-ABA3-23CD0BB16B03}"/>
                  </a:ext>
                </a:extLst>
              </p:cNvPr>
              <p:cNvSpPr/>
              <p:nvPr/>
            </p:nvSpPr>
            <p:spPr>
              <a:xfrm>
                <a:off x="4323555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C37BE03-2E6F-4455-838C-D98F8C6BAF73}"/>
                  </a:ext>
                </a:extLst>
              </p:cNvPr>
              <p:cNvSpPr/>
              <p:nvPr/>
            </p:nvSpPr>
            <p:spPr>
              <a:xfrm>
                <a:off x="4959532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4AA714C-C0E1-4B53-B7DA-D9C11ECEA57F}"/>
                  </a:ext>
                </a:extLst>
              </p:cNvPr>
              <p:cNvSpPr/>
              <p:nvPr/>
            </p:nvSpPr>
            <p:spPr>
              <a:xfrm>
                <a:off x="5595509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7BA31E1-9D6E-44DF-AC1F-397DE4A3C22A}"/>
                  </a:ext>
                </a:extLst>
              </p:cNvPr>
              <p:cNvSpPr/>
              <p:nvPr/>
            </p:nvSpPr>
            <p:spPr>
              <a:xfrm>
                <a:off x="3760931" y="3578469"/>
                <a:ext cx="211015" cy="430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BD39931-A33D-4FCA-83A0-3395C397ECD2}"/>
                  </a:ext>
                </a:extLst>
              </p:cNvPr>
              <p:cNvSpPr/>
              <p:nvPr/>
            </p:nvSpPr>
            <p:spPr>
              <a:xfrm>
                <a:off x="6241405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84BE461-180A-46FF-AE3B-EFD445F9F22C}"/>
                  </a:ext>
                </a:extLst>
              </p:cNvPr>
              <p:cNvSpPr/>
              <p:nvPr/>
            </p:nvSpPr>
            <p:spPr>
              <a:xfrm>
                <a:off x="6241491" y="3579357"/>
                <a:ext cx="211015" cy="430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2097D7C-47EE-4236-8CB1-95DA273EF50D}"/>
                </a:ext>
              </a:extLst>
            </p:cNvPr>
            <p:cNvGrpSpPr/>
            <p:nvPr/>
          </p:nvGrpSpPr>
          <p:grpSpPr>
            <a:xfrm>
              <a:off x="5522667" y="1866060"/>
              <a:ext cx="996555" cy="966521"/>
              <a:chOff x="3797857" y="1266136"/>
              <a:chExt cx="3940810" cy="382204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C056E57-0B90-4F13-AFDB-0D1FCC222FF1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F20DF0F4-A103-4BED-AD69-C7D33C1D5613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8B9800B7-D2BC-4769-86BF-3232F8BCF343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536D6D35-8533-42EE-97D3-9636DBB9A94E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32E26C47-BDD6-4B33-BE92-DC3649989AA9}"/>
                  </a:ext>
                </a:extLst>
              </p:cNvPr>
              <p:cNvGrpSpPr/>
              <p:nvPr/>
            </p:nvGrpSpPr>
            <p:grpSpPr>
              <a:xfrm>
                <a:off x="4507445" y="2258793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114" name="Arc 113">
                  <a:extLst>
                    <a:ext uri="{FF2B5EF4-FFF2-40B4-BE49-F238E27FC236}">
                      <a16:creationId xmlns:a16="http://schemas.microsoft.com/office/drawing/2014/main" id="{55C81BC1-F2E5-4D5D-9086-EB97529CDE8A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1BD805EB-78B0-4553-8B59-D8EB277D1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EE4E99F0-A9C5-4184-A048-1E73FC69C9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D4F1A8E-5844-4F9C-850C-52330F34D42A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AC1AC6C7-3F6E-476A-85D3-A229D6179AD4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035CF799-578E-45FA-BEEE-5C5F05DC77C9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0296B640-6536-4E3C-B056-8EDD74FFA81D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5A52172-E493-49BB-B837-7DEC80D1EC0E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1E48C5E-950A-4DC5-91A6-1A73FDB379DA}"/>
                    </a:ext>
                  </a:extLst>
                </p:cNvPr>
                <p:cNvCxnSpPr>
                  <a:cxnSpLocks/>
                  <a:stCxn id="109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20ABC4EA-6440-4E88-81F6-4EF9E7A21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8FEAC5A-C7A7-484B-8BC7-C8CB9487CC44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F17DDF9-FF62-476A-84F9-D74BA4F74FBA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2881152D-71FF-43DD-BFAA-844AF0EF6222}"/>
                    </a:ext>
                  </a:extLst>
                </p:cNvPr>
                <p:cNvCxnSpPr>
                  <a:cxnSpLocks/>
                  <a:stCxn id="106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4BEED9BB-D494-49F7-8C23-ECD5C94AE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E158C7B9-1AFC-4183-B0AB-F75F93F8F670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FD6E484-EBD9-4901-8339-A759D814269A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662349A-7121-4F22-88C1-C79B442F7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14EB28E6-E6C6-4BCC-BEAD-C06E0481B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Freeform: Shape 101" descr="Magnifying glass">
                <a:extLst>
                  <a:ext uri="{FF2B5EF4-FFF2-40B4-BE49-F238E27FC236}">
                    <a16:creationId xmlns:a16="http://schemas.microsoft.com/office/drawing/2014/main" id="{B809FB07-6848-49F8-BCC3-F41448C3A516}"/>
                  </a:ext>
                </a:extLst>
              </p:cNvPr>
              <p:cNvSpPr/>
              <p:nvPr/>
            </p:nvSpPr>
            <p:spPr>
              <a:xfrm rot="15596802">
                <a:off x="6289588" y="1265465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ln w="1905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A927492-B479-4ABA-A99F-938BAA2D88CA}"/>
                </a:ext>
              </a:extLst>
            </p:cNvPr>
            <p:cNvGrpSpPr/>
            <p:nvPr/>
          </p:nvGrpSpPr>
          <p:grpSpPr>
            <a:xfrm>
              <a:off x="2565186" y="2272777"/>
              <a:ext cx="304152" cy="297111"/>
              <a:chOff x="3896723" y="1685569"/>
              <a:chExt cx="2702070" cy="2377086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E20B2E9-57BF-4E5F-970F-6F4B689C2479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1905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F3D5A4A-0B87-4416-AAB6-86E58BDF705C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1905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39C96A3-0E9A-479F-A44F-9C1B1ED3DF62}"/>
                </a:ext>
              </a:extLst>
            </p:cNvPr>
            <p:cNvGrpSpPr/>
            <p:nvPr/>
          </p:nvGrpSpPr>
          <p:grpSpPr>
            <a:xfrm>
              <a:off x="3898933" y="2262477"/>
              <a:ext cx="774257" cy="564381"/>
              <a:chOff x="4207006" y="2856370"/>
              <a:chExt cx="3061749" cy="2231809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9FBE8C4-C2A9-4188-AC92-4E728D313C98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92A227AA-F3C2-4D7F-9AF9-BC77CC64046C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59B527FC-4C6B-4CAF-981F-11B404F91C31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24127D1C-161B-41D7-A682-36034FA0ECA6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E2F4E378-A2AB-45C8-9A24-00E5FBE8ADD6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C9481BB5-D100-43DB-855E-37D6D4E0229F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8FF1E29F-4040-4B2B-8BF4-897C4FEC6D0F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EB63B29-DC8A-4C57-BA4C-2CC8976BD42C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7753B494-6B35-47BE-A6D4-E56B15E03B8B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8C9D1012-E8A3-4425-B0F5-B6914A1F9AF3}"/>
                    </a:ext>
                  </a:extLst>
                </p:cNvPr>
                <p:cNvCxnSpPr>
                  <a:cxnSpLocks/>
                  <a:stCxn id="83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F9AB15BC-64AE-4665-BE5F-C48CC784C3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2B838072-0FDD-42F3-9D35-E152B7C1FB30}"/>
                </a:ext>
              </a:extLst>
            </p:cNvPr>
            <p:cNvSpPr/>
            <p:nvPr/>
          </p:nvSpPr>
          <p:spPr>
            <a:xfrm>
              <a:off x="3359334" y="2358141"/>
              <a:ext cx="236329" cy="1471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87CEF03-B1BD-4DA0-944E-B8BD9783C0FE}"/>
                </a:ext>
              </a:extLst>
            </p:cNvPr>
            <p:cNvSpPr/>
            <p:nvPr/>
          </p:nvSpPr>
          <p:spPr>
            <a:xfrm>
              <a:off x="5005277" y="2383289"/>
              <a:ext cx="236329" cy="1471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00239-D04A-4597-9DCA-10E1818C802C}"/>
              </a:ext>
            </a:extLst>
          </p:cNvPr>
          <p:cNvSpPr/>
          <p:nvPr/>
        </p:nvSpPr>
        <p:spPr>
          <a:xfrm>
            <a:off x="6992191" y="5419692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Bradley Hand ITC" panose="03070402050302030203" pitchFamily="66" charset="0"/>
              </a:rPr>
              <a:t>technical-digital assistance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7EED13-B966-4A62-AD09-BCAE25B2E071}"/>
              </a:ext>
            </a:extLst>
          </p:cNvPr>
          <p:cNvSpPr/>
          <p:nvPr/>
        </p:nvSpPr>
        <p:spPr>
          <a:xfrm>
            <a:off x="7703231" y="1304087"/>
            <a:ext cx="3172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Bradley Hand ITC" panose="03070402050302030203" pitchFamily="66" charset="0"/>
              </a:rPr>
              <a:t>on-site personnel assistance</a:t>
            </a:r>
          </a:p>
        </p:txBody>
      </p:sp>
    </p:spTree>
    <p:extLst>
      <p:ext uri="{BB962C8B-B14F-4D97-AF65-F5344CB8AC3E}">
        <p14:creationId xmlns:p14="http://schemas.microsoft.com/office/powerpoint/2010/main" val="145280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F66107A3-3F91-4699-B811-F48EAD172A45}"/>
</file>

<file path=customXml/itemProps2.xml><?xml version="1.0" encoding="utf-8"?>
<ds:datastoreItem xmlns:ds="http://schemas.openxmlformats.org/officeDocument/2006/customXml" ds:itemID="{2A361068-C3BD-4B06-BBC1-EC6158F840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6C395-9F8B-423E-9843-E1DD9498E8F1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ed374dd9-d6d6-4deb-aaee-83a0d36ae4d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9693f36d-536d-4850-998f-f1ce69512825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Bradley Hand ITC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12</cp:revision>
  <dcterms:created xsi:type="dcterms:W3CDTF">2020-06-29T09:54:11Z</dcterms:created>
  <dcterms:modified xsi:type="dcterms:W3CDTF">2022-10-10T12:56:40Z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