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2C034-F2D3-42DC-90D6-59506E8CF626}" v="1" dt="2022-10-10T12:38:33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Martin Kuhl" userId="S::kuhl@nfdi4plants.org::8f3206b9-0ff9-4207-a920-945eade26ba9" providerId="AD" clId="Web-{6F48242F-650A-4E1A-8E92-20DBCB542011}"/>
    <pc:docChg chg="modSld">
      <pc:chgData name="Martin Kuhl" userId="S::kuhl@nfdi4plants.org::8f3206b9-0ff9-4207-a920-945eade26ba9" providerId="AD" clId="Web-{6F48242F-650A-4E1A-8E92-20DBCB542011}" dt="2021-12-10T14:42:23.742" v="1" actId="1076"/>
      <pc:docMkLst>
        <pc:docMk/>
      </pc:docMkLst>
      <pc:sldChg chg="modSp">
        <pc:chgData name="Martin Kuhl" userId="S::kuhl@nfdi4plants.org::8f3206b9-0ff9-4207-a920-945eade26ba9" providerId="AD" clId="Web-{6F48242F-650A-4E1A-8E92-20DBCB542011}" dt="2021-12-10T14:42:23.742" v="1" actId="1076"/>
        <pc:sldMkLst>
          <pc:docMk/>
          <pc:sldMk cId="2878033869" sldId="728"/>
        </pc:sldMkLst>
        <pc:picChg chg="mod">
          <ac:chgData name="Martin Kuhl" userId="S::kuhl@nfdi4plants.org::8f3206b9-0ff9-4207-a920-945eade26ba9" providerId="AD" clId="Web-{6F48242F-650A-4E1A-8E92-20DBCB542011}" dt="2021-12-10T14:42:23.742" v="1" actId="1076"/>
          <ac:picMkLst>
            <pc:docMk/>
            <pc:sldMk cId="2878033869" sldId="728"/>
            <ac:picMk id="154" creationId="{0D42B64A-F90B-4CBA-8244-173135E65185}"/>
          </ac:picMkLst>
        </pc:pic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Cristina Martins Rodrigues" userId="459032d2-6611-47f6-b546-c79c040e89ab" providerId="ADAL" clId="{5912C034-F2D3-42DC-90D6-59506E8CF626}"/>
    <pc:docChg chg="custSel modSld">
      <pc:chgData name="Cristina Martins Rodrigues" userId="459032d2-6611-47f6-b546-c79c040e89ab" providerId="ADAL" clId="{5912C034-F2D3-42DC-90D6-59506E8CF626}" dt="2022-10-10T12:38:37.424" v="7" actId="478"/>
      <pc:docMkLst>
        <pc:docMk/>
      </pc:docMkLst>
      <pc:sldChg chg="addSp delSp modSp mod">
        <pc:chgData name="Cristina Martins Rodrigues" userId="459032d2-6611-47f6-b546-c79c040e89ab" providerId="ADAL" clId="{5912C034-F2D3-42DC-90D6-59506E8CF626}" dt="2022-10-10T12:38:37.424" v="7" actId="478"/>
        <pc:sldMkLst>
          <pc:docMk/>
          <pc:sldMk cId="3062101657" sldId="775"/>
        </pc:sldMkLst>
        <pc:spChg chg="del">
          <ac:chgData name="Cristina Martins Rodrigues" userId="459032d2-6611-47f6-b546-c79c040e89ab" providerId="ADAL" clId="{5912C034-F2D3-42DC-90D6-59506E8CF626}" dt="2022-10-10T12:38:26.871" v="4" actId="478"/>
          <ac:spMkLst>
            <pc:docMk/>
            <pc:sldMk cId="3062101657" sldId="775"/>
            <ac:spMk id="2" creationId="{630A211B-9340-4F5C-BB86-8E2B508613B8}"/>
          </ac:spMkLst>
        </pc:spChg>
        <pc:spChg chg="add del mod">
          <ac:chgData name="Cristina Martins Rodrigues" userId="459032d2-6611-47f6-b546-c79c040e89ab" providerId="ADAL" clId="{5912C034-F2D3-42DC-90D6-59506E8CF626}" dt="2022-10-10T12:38:29.036" v="6" actId="478"/>
          <ac:spMkLst>
            <pc:docMk/>
            <pc:sldMk cId="3062101657" sldId="775"/>
            <ac:spMk id="7" creationId="{259445EA-8511-690E-3172-17A39020E349}"/>
          </ac:spMkLst>
        </pc:spChg>
        <pc:spChg chg="add del mod">
          <ac:chgData name="Cristina Martins Rodrigues" userId="459032d2-6611-47f6-b546-c79c040e89ab" providerId="ADAL" clId="{5912C034-F2D3-42DC-90D6-59506E8CF626}" dt="2022-10-10T12:38:37.424" v="7" actId="478"/>
          <ac:spMkLst>
            <pc:docMk/>
            <pc:sldMk cId="3062101657" sldId="775"/>
            <ac:spMk id="9" creationId="{AF498D68-9969-34F1-EB0F-6BB434AC34A5}"/>
          </ac:spMkLst>
        </pc:spChg>
        <pc:spChg chg="del">
          <ac:chgData name="Cristina Martins Rodrigues" userId="459032d2-6611-47f6-b546-c79c040e89ab" providerId="ADAL" clId="{5912C034-F2D3-42DC-90D6-59506E8CF626}" dt="2022-10-10T12:38:28.124" v="5" actId="478"/>
          <ac:spMkLst>
            <pc:docMk/>
            <pc:sldMk cId="3062101657" sldId="775"/>
            <ac:spMk id="10" creationId="{D1FFE0D0-731B-467B-9216-75387ADAD7ED}"/>
          </ac:spMkLst>
        </pc:spChg>
        <pc:spChg chg="mod">
          <ac:chgData name="Cristina Martins Rodrigues" userId="459032d2-6611-47f6-b546-c79c040e89ab" providerId="ADAL" clId="{5912C034-F2D3-42DC-90D6-59506E8CF626}" dt="2022-10-10T12:36:22.533" v="1" actId="12788"/>
          <ac:spMkLst>
            <pc:docMk/>
            <pc:sldMk cId="3062101657" sldId="775"/>
            <ac:spMk id="116" creationId="{1AAFC5FB-AA5A-4CEF-BB1D-2510F5BB154C}"/>
          </ac:spMkLst>
        </pc:spChg>
        <pc:grpChg chg="mod">
          <ac:chgData name="Cristina Martins Rodrigues" userId="459032d2-6611-47f6-b546-c79c040e89ab" providerId="ADAL" clId="{5912C034-F2D3-42DC-90D6-59506E8CF626}" dt="2022-10-10T12:37:26.308" v="2" actId="12788"/>
          <ac:grpSpMkLst>
            <pc:docMk/>
            <pc:sldMk cId="3062101657" sldId="775"/>
            <ac:grpSpMk id="4" creationId="{C2E05067-9E51-4A66-A8BB-E3758E6359BA}"/>
          </ac:grpSpMkLst>
        </pc:grpChg>
        <pc:grpChg chg="mod">
          <ac:chgData name="Cristina Martins Rodrigues" userId="459032d2-6611-47f6-b546-c79c040e89ab" providerId="ADAL" clId="{5912C034-F2D3-42DC-90D6-59506E8CF626}" dt="2022-10-10T12:37:26.308" v="2" actId="12788"/>
          <ac:grpSpMkLst>
            <pc:docMk/>
            <pc:sldMk cId="3062101657" sldId="775"/>
            <ac:grpSpMk id="5" creationId="{AF5F9F22-18AC-4FD8-B73E-D97DD24E7B74}"/>
          </ac:grpSpMkLst>
        </pc:grpChg>
        <pc:grpChg chg="mod">
          <ac:chgData name="Cristina Martins Rodrigues" userId="459032d2-6611-47f6-b546-c79c040e89ab" providerId="ADAL" clId="{5912C034-F2D3-42DC-90D6-59506E8CF626}" dt="2022-10-10T12:37:41.547" v="3" actId="12788"/>
          <ac:grpSpMkLst>
            <pc:docMk/>
            <pc:sldMk cId="3062101657" sldId="775"/>
            <ac:grpSpMk id="91" creationId="{FF56CACC-92A7-426D-A7C5-78F7FD25B7B8}"/>
          </ac:grpSpMkLst>
        </pc:grpChg>
        <pc:picChg chg="mod">
          <ac:chgData name="Cristina Martins Rodrigues" userId="459032d2-6611-47f6-b546-c79c040e89ab" providerId="ADAL" clId="{5912C034-F2D3-42DC-90D6-59506E8CF626}" dt="2022-10-10T12:37:41.547" v="3" actId="12788"/>
          <ac:picMkLst>
            <pc:docMk/>
            <pc:sldMk cId="3062101657" sldId="775"/>
            <ac:picMk id="60" creationId="{9210687E-595A-4BAB-90BA-4099A094C0E1}"/>
          </ac:picMkLst>
        </pc:picChg>
        <pc:cxnChg chg="mod">
          <ac:chgData name="Cristina Martins Rodrigues" userId="459032d2-6611-47f6-b546-c79c040e89ab" providerId="ADAL" clId="{5912C034-F2D3-42DC-90D6-59506E8CF626}" dt="2022-10-10T12:37:41.547" v="3" actId="12788"/>
          <ac:cxnSpMkLst>
            <pc:docMk/>
            <pc:sldMk cId="3062101657" sldId="775"/>
            <ac:cxnSpMk id="85" creationId="{0F23D4E9-9206-4FA9-BA4C-D086C0E35687}"/>
          </ac:cxnSpMkLst>
        </pc:cxnChg>
        <pc:cxnChg chg="mod">
          <ac:chgData name="Cristina Martins Rodrigues" userId="459032d2-6611-47f6-b546-c79c040e89ab" providerId="ADAL" clId="{5912C034-F2D3-42DC-90D6-59506E8CF626}" dt="2022-10-10T12:36:22.533" v="1" actId="12788"/>
          <ac:cxnSpMkLst>
            <pc:docMk/>
            <pc:sldMk cId="3062101657" sldId="775"/>
            <ac:cxnSpMk id="115" creationId="{9BA6B6D5-3277-4B03-8AE0-AFE337E4C4C0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9210687E-595A-4BAB-90BA-4099A094C0E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02408" y="4001841"/>
            <a:ext cx="1357258" cy="111168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2E05067-9E51-4A66-A8BB-E3758E6359BA}"/>
              </a:ext>
            </a:extLst>
          </p:cNvPr>
          <p:cNvGrpSpPr/>
          <p:nvPr/>
        </p:nvGrpSpPr>
        <p:grpSpPr>
          <a:xfrm>
            <a:off x="5586845" y="3474671"/>
            <a:ext cx="1367595" cy="1686544"/>
            <a:chOff x="4646012" y="1811920"/>
            <a:chExt cx="1367595" cy="168654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4FB5657-0943-4FE4-BA88-BED092ABAE86}"/>
                </a:ext>
              </a:extLst>
            </p:cNvPr>
            <p:cNvGrpSpPr/>
            <p:nvPr/>
          </p:nvGrpSpPr>
          <p:grpSpPr>
            <a:xfrm>
              <a:off x="4646012" y="1811920"/>
              <a:ext cx="1367595" cy="1686544"/>
              <a:chOff x="4434072" y="2558086"/>
              <a:chExt cx="1661928" cy="2049521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FEFCA71-C67B-4165-9E9E-1AC337B6830E}"/>
                  </a:ext>
                </a:extLst>
              </p:cNvPr>
              <p:cNvGrpSpPr/>
              <p:nvPr/>
            </p:nvGrpSpPr>
            <p:grpSpPr>
              <a:xfrm>
                <a:off x="4434072" y="2966988"/>
                <a:ext cx="1661928" cy="1640619"/>
                <a:chOff x="1789667" y="2507452"/>
                <a:chExt cx="1908036" cy="1883572"/>
              </a:xfrm>
            </p:grpSpPr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8FAF7AE2-3103-4421-8736-9122222CE8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89667" y="2828216"/>
                  <a:ext cx="1908036" cy="1562808"/>
                </a:xfrm>
                <a:prstGeom prst="rect">
                  <a:avLst/>
                </a:prstGeom>
              </p:spPr>
            </p:pic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CC1FCE15-CC6B-4647-9345-A9404342883C}"/>
                    </a:ext>
                  </a:extLst>
                </p:cNvPr>
                <p:cNvGrpSpPr/>
                <p:nvPr/>
              </p:nvGrpSpPr>
              <p:grpSpPr>
                <a:xfrm>
                  <a:off x="1847100" y="2507452"/>
                  <a:ext cx="525066" cy="365523"/>
                  <a:chOff x="1773947" y="2459831"/>
                  <a:chExt cx="525066" cy="365523"/>
                </a:xfrm>
              </p:grpSpPr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31100A49-568B-4E22-8AEB-7323AF1353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73947" y="2463403"/>
                    <a:ext cx="245268" cy="361951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2B33D55C-520C-413E-8FF9-44D8EECDC6EB}"/>
                      </a:ext>
                    </a:extLst>
                  </p:cNvPr>
                  <p:cNvCxnSpPr/>
                  <p:nvPr/>
                </p:nvCxnSpPr>
                <p:spPr>
                  <a:xfrm>
                    <a:off x="2019216" y="2459831"/>
                    <a:ext cx="279797" cy="0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688A6048-74D2-4A71-854C-7BBFABF624BD}"/>
                    </a:ext>
                  </a:extLst>
                </p:cNvPr>
                <p:cNvGrpSpPr/>
                <p:nvPr/>
              </p:nvGrpSpPr>
              <p:grpSpPr>
                <a:xfrm flipH="1">
                  <a:off x="3111729" y="2507452"/>
                  <a:ext cx="525065" cy="365523"/>
                  <a:chOff x="1773947" y="2459831"/>
                  <a:chExt cx="525065" cy="365523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DFEB53DD-E984-4C24-9573-CEBD197C9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73947" y="2463403"/>
                    <a:ext cx="245268" cy="361951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5F2EAD03-8638-42B3-992A-74054F37719C}"/>
                      </a:ext>
                    </a:extLst>
                  </p:cNvPr>
                  <p:cNvCxnSpPr/>
                  <p:nvPr/>
                </p:nvCxnSpPr>
                <p:spPr>
                  <a:xfrm>
                    <a:off x="2019215" y="2459831"/>
                    <a:ext cx="279797" cy="0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70759B9-9E0E-4E0A-9B09-DCCDDB721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1624" y="2558086"/>
                <a:ext cx="0" cy="551223"/>
              </a:xfrm>
              <a:prstGeom prst="line">
                <a:avLst/>
              </a:prstGeom>
              <a:ln w="79375">
                <a:solidFill>
                  <a:schemeClr val="tx2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2708A3D-1F92-40C0-B8D5-176B5FB67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349" y="2382546"/>
              <a:ext cx="1357258" cy="1111684"/>
            </a:xfrm>
            <a:prstGeom prst="rect">
              <a:avLst/>
            </a:prstGeom>
          </p:spPr>
        </p:pic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23D4E9-9206-4FA9-BA4C-D086C0E35687}"/>
              </a:ext>
            </a:extLst>
          </p:cNvPr>
          <p:cNvCxnSpPr>
            <a:cxnSpLocks/>
          </p:cNvCxnSpPr>
          <p:nvPr/>
        </p:nvCxnSpPr>
        <p:spPr>
          <a:xfrm flipH="1">
            <a:off x="3075657" y="3007439"/>
            <a:ext cx="10761" cy="749871"/>
          </a:xfrm>
          <a:prstGeom prst="straightConnector1">
            <a:avLst/>
          </a:prstGeom>
          <a:ln w="762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F5F9F22-18AC-4FD8-B73E-D97DD24E7B74}"/>
              </a:ext>
            </a:extLst>
          </p:cNvPr>
          <p:cNvGrpSpPr/>
          <p:nvPr/>
        </p:nvGrpSpPr>
        <p:grpSpPr>
          <a:xfrm>
            <a:off x="5631012" y="1768465"/>
            <a:ext cx="1279260" cy="1296622"/>
            <a:chOff x="2425812" y="2743020"/>
            <a:chExt cx="2013410" cy="2040736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7B712E8-862E-4011-B674-CEC6DA768D1A}"/>
                </a:ext>
              </a:extLst>
            </p:cNvPr>
            <p:cNvSpPr/>
            <p:nvPr/>
          </p:nvSpPr>
          <p:spPr>
            <a:xfrm>
              <a:off x="2425812" y="2743020"/>
              <a:ext cx="2013410" cy="2040736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13C516F-D6C4-4699-B628-CD6D8ACC2257}"/>
                </a:ext>
              </a:extLst>
            </p:cNvPr>
            <p:cNvGrpSpPr/>
            <p:nvPr/>
          </p:nvGrpSpPr>
          <p:grpSpPr>
            <a:xfrm>
              <a:off x="2748683" y="2888078"/>
              <a:ext cx="1414038" cy="1741631"/>
              <a:chOff x="5638800" y="2441329"/>
              <a:chExt cx="1250606" cy="1540338"/>
            </a:xfrm>
          </p:grpSpPr>
          <p:pic>
            <p:nvPicPr>
              <p:cNvPr id="88" name="Graphic 87" descr="Beaker">
                <a:extLst>
                  <a:ext uri="{FF2B5EF4-FFF2-40B4-BE49-F238E27FC236}">
                    <a16:creationId xmlns:a16="http://schemas.microsoft.com/office/drawing/2014/main" id="{23940C39-E290-404F-AE10-178A02B03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8695" y="24413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9" name="Graphic 88" descr="Alterations &amp; Tailoring">
                <a:extLst>
                  <a:ext uri="{FF2B5EF4-FFF2-40B4-BE49-F238E27FC236}">
                    <a16:creationId xmlns:a16="http://schemas.microsoft.com/office/drawing/2014/main" id="{8D224BE4-8408-438C-99D9-0462BC6DF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0" name="Graphic 89" descr="Ruler">
                <a:extLst>
                  <a:ext uri="{FF2B5EF4-FFF2-40B4-BE49-F238E27FC236}">
                    <a16:creationId xmlns:a16="http://schemas.microsoft.com/office/drawing/2014/main" id="{B2721F24-CD49-459F-9379-23098744E8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75006" y="3067267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F56CACC-92A7-426D-A7C5-78F7FD25B7B8}"/>
              </a:ext>
            </a:extLst>
          </p:cNvPr>
          <p:cNvGrpSpPr/>
          <p:nvPr/>
        </p:nvGrpSpPr>
        <p:grpSpPr>
          <a:xfrm>
            <a:off x="2617793" y="1725839"/>
            <a:ext cx="926488" cy="926488"/>
            <a:chOff x="3103147" y="2745194"/>
            <a:chExt cx="880813" cy="880813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BD2959B-AF38-4BBA-AC72-918DF4449619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AF29E09-85B5-4DD8-9543-694956A20F32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BF65DC6-2A71-4957-955C-500F706AAE18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1094EB82-BE92-4BCB-8A0D-60E9EFC9354F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5BD1B25A-82ED-4195-9CCE-8C917F2EB7EB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7BD7A145-D873-4159-B592-EB0BDBA4E1D7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FA27070-EC75-4E66-B8FE-2114BDE454D7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15BCCE62-8859-4FA0-AE54-E1163197803C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BC2AC049-8C01-4F24-B0FB-753A30F1F137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01DC5450-93DB-4F59-AA83-355114787313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88572248-2D61-425E-857D-9A43C3574A21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E8B5D1-59D2-4430-9A9F-EAFB9CAC47AF}"/>
              </a:ext>
            </a:extLst>
          </p:cNvPr>
          <p:cNvCxnSpPr>
            <a:cxnSpLocks/>
          </p:cNvCxnSpPr>
          <p:nvPr/>
        </p:nvCxnSpPr>
        <p:spPr>
          <a:xfrm>
            <a:off x="3678184" y="4372824"/>
            <a:ext cx="2061713" cy="0"/>
          </a:xfrm>
          <a:prstGeom prst="straightConnector1">
            <a:avLst/>
          </a:prstGeom>
          <a:ln w="57150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AE6B06-DA87-4379-9178-823B3C2E093E}"/>
              </a:ext>
            </a:extLst>
          </p:cNvPr>
          <p:cNvSpPr txBox="1"/>
          <p:nvPr/>
        </p:nvSpPr>
        <p:spPr>
          <a:xfrm>
            <a:off x="4179420" y="3990558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reference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C8777C2-BED2-47CC-BE47-B499A749A689}"/>
              </a:ext>
            </a:extLst>
          </p:cNvPr>
          <p:cNvGrpSpPr/>
          <p:nvPr/>
        </p:nvGrpSpPr>
        <p:grpSpPr>
          <a:xfrm>
            <a:off x="9184587" y="4040934"/>
            <a:ext cx="926488" cy="926488"/>
            <a:chOff x="3103147" y="2745194"/>
            <a:chExt cx="880813" cy="880813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EA333BE-6A57-4AEA-882F-7030621A117A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C58C081-CC18-42E4-9985-7137B5A2EA1F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AFA7095-5173-4B6D-8D38-DDC950749B52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D9900DA-4E74-4A87-8FFB-CAF885536AD1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5AE91AA-8D51-411F-9B43-4A5A62863657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C8460783-4E28-4FA9-9615-FE8DCF25CB15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6A7CE41D-9EA1-48DC-9278-8876A0C43A65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D85A39A1-8C87-4596-A87E-F15718C32E81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2E806DD2-D3CD-44DE-AA7E-51D6DC1A3F79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52E89D7A-6CDA-45C5-8047-B262EE49DE7F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5C01ABF4-03BB-48BF-87ED-BEE52AA1B4D5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BA6B6D5-3277-4B03-8AE0-AFE337E4C4C0}"/>
              </a:ext>
            </a:extLst>
          </p:cNvPr>
          <p:cNvCxnSpPr>
            <a:cxnSpLocks/>
          </p:cNvCxnSpPr>
          <p:nvPr/>
        </p:nvCxnSpPr>
        <p:spPr>
          <a:xfrm flipH="1">
            <a:off x="7446169" y="4504178"/>
            <a:ext cx="1424893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AAFC5FB-AA5A-4CEF-BB1D-2510F5BB154C}"/>
              </a:ext>
            </a:extLst>
          </p:cNvPr>
          <p:cNvSpPr txBox="1"/>
          <p:nvPr/>
        </p:nvSpPr>
        <p:spPr>
          <a:xfrm>
            <a:off x="7523666" y="3648727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place it</a:t>
            </a:r>
          </a:p>
        </p:txBody>
      </p:sp>
    </p:spTree>
    <p:extLst>
      <p:ext uri="{BB962C8B-B14F-4D97-AF65-F5344CB8AC3E}">
        <p14:creationId xmlns:p14="http://schemas.microsoft.com/office/powerpoint/2010/main" val="306210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  <MediaLengthInSeconds xmlns="447a0e29-417c-48dd-a0a6-9c62823d420b" xsi:nil="true"/>
    <SharedWithUsers xmlns="21db1a41-6048-41cc-aa9c-5fc692bf8cba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D018BE3D-DD3F-448B-B01D-08570DD855BE}"/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5</cp:revision>
  <dcterms:created xsi:type="dcterms:W3CDTF">2020-06-29T09:54:11Z</dcterms:created>
  <dcterms:modified xsi:type="dcterms:W3CDTF">2022-10-10T12:38:49Z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