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7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72443" autoAdjust="0"/>
  </p:normalViewPr>
  <p:slideViewPr>
    <p:cSldViewPr snapToGrid="0">
      <p:cViewPr varScale="1">
        <p:scale>
          <a:sx n="80" d="100"/>
          <a:sy n="80" d="100"/>
        </p:scale>
        <p:origin x="1200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7328AAC4-8439-4A28-819B-0E2A14DD6749}"/>
              </a:ext>
            </a:extLst>
          </p:cNvPr>
          <p:cNvSpPr/>
          <p:nvPr/>
        </p:nvSpPr>
        <p:spPr>
          <a:xfrm rot="1560000" flipH="1">
            <a:off x="5633854" y="2678712"/>
            <a:ext cx="2833284" cy="2672460"/>
          </a:xfrm>
          <a:prstGeom prst="arc">
            <a:avLst>
              <a:gd name="adj1" fmla="val 15133602"/>
              <a:gd name="adj2" fmla="val 20770273"/>
            </a:avLst>
          </a:prstGeom>
          <a:ln w="76200" cap="rnd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490029-5727-CF23-6BE4-6CA523C0435C}"/>
              </a:ext>
            </a:extLst>
          </p:cNvPr>
          <p:cNvGrpSpPr/>
          <p:nvPr/>
        </p:nvGrpSpPr>
        <p:grpSpPr>
          <a:xfrm>
            <a:off x="1158379" y="1792518"/>
            <a:ext cx="8947001" cy="3035347"/>
            <a:chOff x="1158379" y="1792518"/>
            <a:chExt cx="8947001" cy="30353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9F0717-942D-457D-AD81-34B21F6D3117}"/>
                </a:ext>
              </a:extLst>
            </p:cNvPr>
            <p:cNvGrpSpPr/>
            <p:nvPr/>
          </p:nvGrpSpPr>
          <p:grpSpPr>
            <a:xfrm>
              <a:off x="4342231" y="2448105"/>
              <a:ext cx="1448969" cy="1786896"/>
              <a:chOff x="4434072" y="2558086"/>
              <a:chExt cx="1661928" cy="204952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A5533BB-2F48-4E74-9BEF-3CC1AB20C03A}"/>
                  </a:ext>
                </a:extLst>
              </p:cNvPr>
              <p:cNvGrpSpPr/>
              <p:nvPr/>
            </p:nvGrpSpPr>
            <p:grpSpPr>
              <a:xfrm>
                <a:off x="4434072" y="2966988"/>
                <a:ext cx="1661928" cy="1640619"/>
                <a:chOff x="1789667" y="2507452"/>
                <a:chExt cx="1908036" cy="1883572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0BBB049-4CF0-454F-9E8E-8A8BBB521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9667" y="2828216"/>
                  <a:ext cx="1908036" cy="1562808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5560740-6388-498A-BE84-6FFE2FB31E47}"/>
                    </a:ext>
                  </a:extLst>
                </p:cNvPr>
                <p:cNvGrpSpPr/>
                <p:nvPr/>
              </p:nvGrpSpPr>
              <p:grpSpPr>
                <a:xfrm>
                  <a:off x="1836469" y="2507452"/>
                  <a:ext cx="525065" cy="365523"/>
                  <a:chOff x="1763316" y="2459831"/>
                  <a:chExt cx="525065" cy="365523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87ED3D9-BE27-4F53-91D1-1C603D3F62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3316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A37760B-F840-4631-8155-E62524734388}"/>
                      </a:ext>
                    </a:extLst>
                  </p:cNvPr>
                  <p:cNvCxnSpPr/>
                  <p:nvPr/>
                </p:nvCxnSpPr>
                <p:spPr>
                  <a:xfrm>
                    <a:off x="2008584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584DC07-0D66-4B4D-9F2E-ED132F3D4BF1}"/>
                    </a:ext>
                  </a:extLst>
                </p:cNvPr>
                <p:cNvGrpSpPr/>
                <p:nvPr/>
              </p:nvGrpSpPr>
              <p:grpSpPr>
                <a:xfrm flipH="1">
                  <a:off x="3122360" y="2507452"/>
                  <a:ext cx="525065" cy="365523"/>
                  <a:chOff x="1763316" y="2459831"/>
                  <a:chExt cx="525065" cy="365523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CC181C0-AAF4-43DD-9E5E-C468654FD0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3316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ABE273A0-3133-4CF6-A45F-2AFF41DB6CED}"/>
                      </a:ext>
                    </a:extLst>
                  </p:cNvPr>
                  <p:cNvCxnSpPr/>
                  <p:nvPr/>
                </p:nvCxnSpPr>
                <p:spPr>
                  <a:xfrm>
                    <a:off x="2008584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B9685D8-5AA7-4F1D-BAB1-7C1DF2265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1624" y="2558086"/>
                <a:ext cx="0" cy="551223"/>
              </a:xfrm>
              <a:prstGeom prst="line">
                <a:avLst/>
              </a:prstGeom>
              <a:ln w="79375">
                <a:solidFill>
                  <a:schemeClr val="tx2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B2C23024-7ED6-4E42-9C04-5746DA969FDD}"/>
                </a:ext>
              </a:extLst>
            </p:cNvPr>
            <p:cNvSpPr/>
            <p:nvPr/>
          </p:nvSpPr>
          <p:spPr>
            <a:xfrm rot="12660000" flipH="1">
              <a:off x="5895087" y="1967301"/>
              <a:ext cx="2159927" cy="2037324"/>
            </a:xfrm>
            <a:prstGeom prst="arc">
              <a:avLst>
                <a:gd name="adj1" fmla="val 15133602"/>
                <a:gd name="adj2" fmla="val 20770273"/>
              </a:avLst>
            </a:prstGeom>
            <a:ln w="76200" cap="rnd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97C764-D809-498F-A1A6-30CEF95B4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8243" y="3515170"/>
              <a:ext cx="1424893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Content Placeholder 12" descr="Document">
              <a:extLst>
                <a:ext uri="{FF2B5EF4-FFF2-40B4-BE49-F238E27FC236}">
                  <a16:creationId xmlns:a16="http://schemas.microsoft.com/office/drawing/2014/main" id="{358455BC-FB07-4431-8FC9-262E9E327090}"/>
                </a:ext>
              </a:extLst>
            </p:cNvPr>
            <p:cNvGrpSpPr/>
            <p:nvPr/>
          </p:nvGrpSpPr>
          <p:grpSpPr>
            <a:xfrm rot="20935488">
              <a:off x="1449507" y="2893697"/>
              <a:ext cx="851737" cy="1135649"/>
              <a:chOff x="2278962" y="4812007"/>
              <a:chExt cx="356195" cy="474926"/>
            </a:xfrm>
            <a:solidFill>
              <a:srgbClr val="000000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AD9FDAB-1018-491E-9069-58F910CF0F38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44F1918-2785-4EEE-A5D5-5F38F633B178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1BA884-60F0-49B4-AFE9-85DFD0A2CCFA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4927837-3BD4-4EF7-A096-EF3D0FC8E8B8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63E5CBE-8CF0-4DE4-B036-AB6CCD9B35A3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2E63C81-E26D-4C70-9376-7FEBFB541429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8CA169F-CFC7-4A9D-AA31-4E301CB8BC57}"/>
                  </a:ext>
                </a:extLst>
              </p:cNvPr>
              <p:cNvSpPr/>
              <p:nvPr/>
            </p:nvSpPr>
            <p:spPr>
              <a:xfrm>
                <a:off x="2278962" y="4812007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C7BC7D-5B86-4DE9-9607-350F97E63ED4}"/>
                </a:ext>
              </a:extLst>
            </p:cNvPr>
            <p:cNvSpPr/>
            <p:nvPr/>
          </p:nvSpPr>
          <p:spPr>
            <a:xfrm>
              <a:off x="1158379" y="4230804"/>
              <a:ext cx="15923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2">
                      <a:lumMod val="50000"/>
                    </a:schemeClr>
                  </a:solidFill>
                </a:rPr>
                <a:t>manuscript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9219F8-EBBC-499B-B000-7FBD0A57D42F}"/>
                </a:ext>
              </a:extLst>
            </p:cNvPr>
            <p:cNvSpPr/>
            <p:nvPr/>
          </p:nvSpPr>
          <p:spPr>
            <a:xfrm flipH="1">
              <a:off x="2381077" y="2608546"/>
              <a:ext cx="19730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reference 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9587BCB-B8C3-4EAD-979E-B4A0817C1DF2}"/>
                </a:ext>
              </a:extLst>
            </p:cNvPr>
            <p:cNvSpPr/>
            <p:nvPr/>
          </p:nvSpPr>
          <p:spPr>
            <a:xfrm flipH="1">
              <a:off x="6265862" y="1792518"/>
              <a:ext cx="1568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publish it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21F657-654C-4BF9-8069-B715747EED73}"/>
                </a:ext>
              </a:extLst>
            </p:cNvPr>
            <p:cNvSpPr/>
            <p:nvPr/>
          </p:nvSpPr>
          <p:spPr>
            <a:xfrm flipH="1">
              <a:off x="6401664" y="4304645"/>
              <a:ext cx="1300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get DOI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DFA407F-A1CE-453D-BAEB-449819B68EA5}"/>
                </a:ext>
              </a:extLst>
            </p:cNvPr>
            <p:cNvGrpSpPr/>
            <p:nvPr/>
          </p:nvGrpSpPr>
          <p:grpSpPr>
            <a:xfrm>
              <a:off x="8067561" y="3109531"/>
              <a:ext cx="575352" cy="924498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B61A5991-0D0E-483F-AE8E-015E168C4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EA33A37A-11E1-4A24-8AAB-25562D796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452F61C2-28E6-4957-BD46-F5AD0E2B9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5E9D1504-1A8E-4A27-8932-939620486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11FEEA7D-D57C-4A2B-89C3-91A9E6CD2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55D3B1DD-B8A0-4DD3-BF0D-7EB97119F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C2A50366-1BAD-4A37-AA37-49CCB0E41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54F20190-E471-4A0A-9634-42804200F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79D31B71-EBE8-41A4-85E2-DCBFA926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7D8E435-6F8A-4A13-91BB-0BCDE4293C5C}"/>
                </a:ext>
              </a:extLst>
            </p:cNvPr>
            <p:cNvGrpSpPr/>
            <p:nvPr/>
          </p:nvGrpSpPr>
          <p:grpSpPr>
            <a:xfrm>
              <a:off x="8355237" y="3356937"/>
              <a:ext cx="575352" cy="924498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55D427F3-9EFF-468A-BB8E-8D1850263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id="{7EF9AE62-B064-4ED7-8AD2-BCF543451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A1A90B52-1BD1-4AF2-AFA9-FAAC2B277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CC105E93-B8C7-490F-8F70-5FD5CF8A0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73177EB0-2A6B-401A-B3F6-BDAF7F415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C62D64CE-2F18-4215-BBAD-27DA7F687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5C13FD56-EB4E-4951-8944-C575B8F6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56CE09FB-3784-4BC6-87E5-6E19FFE50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3BDC3DF9-5E5D-4D59-A028-8E0A40A0A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3507BA-4D88-461B-968B-384A349E8735}"/>
                </a:ext>
              </a:extLst>
            </p:cNvPr>
            <p:cNvSpPr/>
            <p:nvPr/>
          </p:nvSpPr>
          <p:spPr>
            <a:xfrm>
              <a:off x="8679841" y="2807323"/>
              <a:ext cx="12518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err="1">
                  <a:solidFill>
                    <a:schemeClr val="bg2">
                      <a:lumMod val="50000"/>
                    </a:schemeClr>
                  </a:solidFill>
                </a:rPr>
                <a:t>DataCite</a:t>
              </a:r>
              <a:endParaRPr lang="en-US" sz="24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DEE13-4FD4-4984-853F-19586F516B29}"/>
                </a:ext>
              </a:extLst>
            </p:cNvPr>
            <p:cNvSpPr txBox="1"/>
            <p:nvPr/>
          </p:nvSpPr>
          <p:spPr>
            <a:xfrm>
              <a:off x="9713926" y="2790194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TM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0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10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Microsoft Office User</cp:lastModifiedBy>
  <cp:revision>97</cp:revision>
  <dcterms:created xsi:type="dcterms:W3CDTF">2020-06-29T09:54:11Z</dcterms:created>
  <dcterms:modified xsi:type="dcterms:W3CDTF">2022-11-24T19:39:38Z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