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1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79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62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74.png"/><Relationship Id="rId11" Type="http://schemas.openxmlformats.org/officeDocument/2006/relationships/image" Target="../media/image86.png"/><Relationship Id="rId12" Type="http://schemas.openxmlformats.org/officeDocument/2006/relationships/image" Target="../media/image115.svg"/><Relationship Id="rId13" Type="http://schemas.openxmlformats.org/officeDocument/2006/relationships/image" Target="../media/image171.png"/><Relationship Id="rId14" Type="http://schemas.openxmlformats.org/officeDocument/2006/relationships/image" Target="../media/image175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gif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2.jpeg"/><Relationship Id="rId9" Type="http://schemas.openxmlformats.org/officeDocument/2006/relationships/image" Target="../media/image173.png"/></Relationships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E0FF46-26B9-43F4-9515-016A93E3F008}"/>
              </a:ext>
            </a:extLst>
          </p:cNvPr>
          <p:cNvSpPr/>
          <p:nvPr/>
        </p:nvSpPr>
        <p:spPr>
          <a:xfrm>
            <a:off x="4421144" y="3052255"/>
            <a:ext cx="3203382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120C873-75D4-4B15-9201-967F03C7F0D6}"/>
              </a:ext>
            </a:extLst>
          </p:cNvPr>
          <p:cNvSpPr/>
          <p:nvPr/>
        </p:nvSpPr>
        <p:spPr>
          <a:xfrm>
            <a:off x="4421145" y="2270384"/>
            <a:ext cx="3203382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541F22-3D0F-4B4D-83D6-46D06F8A5978}"/>
              </a:ext>
            </a:extLst>
          </p:cNvPr>
          <p:cNvGrpSpPr/>
          <p:nvPr/>
        </p:nvGrpSpPr>
        <p:grpSpPr>
          <a:xfrm>
            <a:off x="9265710" y="1488970"/>
            <a:ext cx="1670435" cy="2202463"/>
            <a:chOff x="9265710" y="1488970"/>
            <a:chExt cx="1670435" cy="220246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060638-59E3-4508-9860-367706B92498}"/>
                </a:ext>
              </a:extLst>
            </p:cNvPr>
            <p:cNvSpPr txBox="1"/>
            <p:nvPr/>
          </p:nvSpPr>
          <p:spPr>
            <a:xfrm>
              <a:off x="9339797" y="321226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repositories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CECBE7-94FC-425C-B16A-A123A154D83B}"/>
                </a:ext>
              </a:extLst>
            </p:cNvPr>
            <p:cNvGrpSpPr/>
            <p:nvPr/>
          </p:nvGrpSpPr>
          <p:grpSpPr>
            <a:xfrm>
              <a:off x="9297116" y="1636421"/>
              <a:ext cx="1639029" cy="1322422"/>
              <a:chOff x="8096564" y="3934342"/>
              <a:chExt cx="2681024" cy="2163138"/>
            </a:xfrm>
          </p:grpSpPr>
          <p:pic>
            <p:nvPicPr>
              <p:cNvPr id="48" name="Google Shape;99;p17">
                <a:extLst>
                  <a:ext uri="{FF2B5EF4-FFF2-40B4-BE49-F238E27FC236}">
                    <a16:creationId xmlns:a16="http://schemas.microsoft.com/office/drawing/2014/main" id="{39951DA5-71EF-406F-AC99-B0826C89C9F6}"/>
                  </a:ext>
                </a:extLst>
              </p:cNvPr>
              <p:cNvPicPr/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>
              <a:xfrm>
                <a:off x="8096564" y="4700812"/>
                <a:ext cx="1393855" cy="742008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C1894DB-1D9D-4D22-8C73-45289B6451F6}"/>
                  </a:ext>
                </a:extLst>
              </p:cNvPr>
              <p:cNvGrpSpPr/>
              <p:nvPr/>
            </p:nvGrpSpPr>
            <p:grpSpPr>
              <a:xfrm>
                <a:off x="9391242" y="4558359"/>
                <a:ext cx="1386346" cy="833814"/>
                <a:chOff x="8331855" y="3471772"/>
                <a:chExt cx="1386346" cy="833814"/>
              </a:xfrm>
            </p:grpSpPr>
            <p:pic>
              <p:nvPicPr>
                <p:cNvPr id="52" name="Google Shape;98;p17">
                  <a:extLst>
                    <a:ext uri="{FF2B5EF4-FFF2-40B4-BE49-F238E27FC236}">
                      <a16:creationId xmlns:a16="http://schemas.microsoft.com/office/drawing/2014/main" id="{FD75A620-1017-4623-BA36-0FC9F4A572C0}"/>
                    </a:ext>
                  </a:extLst>
                </p:cNvPr>
                <p:cNvPicPr/>
                <p:nvPr/>
              </p:nvPicPr>
              <p:blipFill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9419" t="23305" r="84627" b="67198"/>
                <a:stretch/>
              </p:blipFill>
              <p:spPr>
                <a:xfrm>
                  <a:off x="8520284" y="3471772"/>
                  <a:ext cx="760309" cy="70513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3" name="CustomShape 9">
                  <a:extLst>
                    <a:ext uri="{FF2B5EF4-FFF2-40B4-BE49-F238E27FC236}">
                      <a16:creationId xmlns:a16="http://schemas.microsoft.com/office/drawing/2014/main" id="{8109CD29-B439-46CC-91FC-C6A4685A2393}"/>
                    </a:ext>
                  </a:extLst>
                </p:cNvPr>
                <p:cNvSpPr/>
                <p:nvPr/>
              </p:nvSpPr>
              <p:spPr>
                <a:xfrm>
                  <a:off x="8331855" y="4068607"/>
                  <a:ext cx="1386346" cy="236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800" b="0" strike="noStrike" spc="-1">
                      <a:solidFill>
                        <a:srgbClr val="595959"/>
                      </a:solidFill>
                      <a:latin typeface="Arial"/>
                      <a:ea typeface="Arial"/>
                    </a:rPr>
                    <a:t>EBI: </a:t>
                  </a:r>
                  <a:r>
                    <a:rPr lang="en-GB" sz="800" b="0" strike="noStrike" spc="-1" err="1">
                      <a:solidFill>
                        <a:srgbClr val="595959"/>
                      </a:solidFill>
                      <a:latin typeface="Arial"/>
                      <a:ea typeface="Arial"/>
                    </a:rPr>
                    <a:t>MetaboLights</a:t>
                  </a:r>
                  <a:endParaRPr lang="en-GB" sz="800" b="0" strike="noStrike" spc="-1">
                    <a:latin typeface="Arial"/>
                  </a:endParaRPr>
                </a:p>
              </p:txBody>
            </p:sp>
          </p:grpSp>
          <p:pic>
            <p:nvPicPr>
              <p:cNvPr id="50" name="Picture 4" descr="logo">
                <a:extLst>
                  <a:ext uri="{FF2B5EF4-FFF2-40B4-BE49-F238E27FC236}">
                    <a16:creationId xmlns:a16="http://schemas.microsoft.com/office/drawing/2014/main" id="{AC697283-A107-458B-B7FB-C32D7A0F0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8784" y="5846487"/>
                <a:ext cx="1508315" cy="250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GEO Logo">
                <a:extLst>
                  <a:ext uri="{FF2B5EF4-FFF2-40B4-BE49-F238E27FC236}">
                    <a16:creationId xmlns:a16="http://schemas.microsoft.com/office/drawing/2014/main" id="{31733A4C-6F71-42BE-BF14-FCB874216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8041" y="3934342"/>
                <a:ext cx="1158563" cy="53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8A4203-44CD-439B-8AF2-5C7FAF1C6F32}"/>
                </a:ext>
              </a:extLst>
            </p:cNvPr>
            <p:cNvSpPr/>
            <p:nvPr/>
          </p:nvSpPr>
          <p:spPr>
            <a:xfrm>
              <a:off x="9265710" y="1488970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6C2870-ED92-46D8-943D-DD9AB10FB071}"/>
              </a:ext>
            </a:extLst>
          </p:cNvPr>
          <p:cNvSpPr txBox="1"/>
          <p:nvPr/>
        </p:nvSpPr>
        <p:spPr>
          <a:xfrm>
            <a:off x="4551696" y="2379874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controlled vocabularies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0EECB-C246-4A8E-9E09-E145516D8545}"/>
              </a:ext>
            </a:extLst>
          </p:cNvPr>
          <p:cNvSpPr txBox="1"/>
          <p:nvPr/>
        </p:nvSpPr>
        <p:spPr>
          <a:xfrm>
            <a:off x="4551696" y="319002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standards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C2E200-7793-4EF2-8042-1821B5C9DE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2995" y="3193148"/>
            <a:ext cx="376016" cy="385588"/>
          </a:xfrm>
          <a:prstGeom prst="rect">
            <a:avLst/>
          </a:prstGeom>
        </p:spPr>
      </p:pic>
      <p:pic>
        <p:nvPicPr>
          <p:cNvPr id="21" name="Picture 10" descr="Image result for Common Workflow Language">
            <a:extLst>
              <a:ext uri="{FF2B5EF4-FFF2-40B4-BE49-F238E27FC236}">
                <a16:creationId xmlns:a16="http://schemas.microsoft.com/office/drawing/2014/main" id="{E524E2B4-41C0-4AB9-8D51-C344D5A4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51" y="3092383"/>
            <a:ext cx="1070415" cy="6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E07DDA0-80AC-4C34-8A61-ACC4B9D7B8FD}"/>
              </a:ext>
            </a:extLst>
          </p:cNvPr>
          <p:cNvGrpSpPr/>
          <p:nvPr/>
        </p:nvGrpSpPr>
        <p:grpSpPr>
          <a:xfrm>
            <a:off x="6435163" y="3116925"/>
            <a:ext cx="502463" cy="523306"/>
            <a:chOff x="4015882" y="3907740"/>
            <a:chExt cx="1219749" cy="127034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DCEC4DC-4C86-4C77-9089-A1BBF46335A0}"/>
                </a:ext>
              </a:extLst>
            </p:cNvPr>
            <p:cNvSpPr/>
            <p:nvPr/>
          </p:nvSpPr>
          <p:spPr>
            <a:xfrm>
              <a:off x="4015882" y="3907740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79439D6-87D3-4E35-9A73-52B13E43511E}"/>
                </a:ext>
              </a:extLst>
            </p:cNvPr>
            <p:cNvSpPr/>
            <p:nvPr/>
          </p:nvSpPr>
          <p:spPr>
            <a:xfrm>
              <a:off x="4507172" y="4135386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9EE06A6-77C7-4912-AB5B-91C8AC1843DA}"/>
                </a:ext>
              </a:extLst>
            </p:cNvPr>
            <p:cNvSpPr/>
            <p:nvPr/>
          </p:nvSpPr>
          <p:spPr>
            <a:xfrm>
              <a:off x="4125598" y="4446568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927125D-8043-4A3F-8450-880B9E5D9EF1}"/>
              </a:ext>
            </a:extLst>
          </p:cNvPr>
          <p:cNvSpPr/>
          <p:nvPr/>
        </p:nvSpPr>
        <p:spPr>
          <a:xfrm>
            <a:off x="7970393" y="2244250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0DF54-DEC2-4159-B3B0-BC7903AD6B16}"/>
              </a:ext>
            </a:extLst>
          </p:cNvPr>
          <p:cNvSpPr/>
          <p:nvPr/>
        </p:nvSpPr>
        <p:spPr>
          <a:xfrm>
            <a:off x="4469920" y="4414910"/>
            <a:ext cx="3203381" cy="1141479"/>
          </a:xfrm>
          <a:prstGeom prst="roundRect">
            <a:avLst>
              <a:gd name="adj" fmla="val 80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EBCD4-9E58-467D-B41F-561B6D3F30BF}"/>
              </a:ext>
            </a:extLst>
          </p:cNvPr>
          <p:cNvSpPr txBox="1"/>
          <p:nvPr/>
        </p:nvSpPr>
        <p:spPr>
          <a:xfrm>
            <a:off x="4616248" y="440144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analyses &amp; workflows</a:t>
            </a:r>
          </a:p>
        </p:txBody>
      </p:sp>
      <p:pic>
        <p:nvPicPr>
          <p:cNvPr id="69" name="Picture 2" descr="R (Programmiersprache) – Wikipedia">
            <a:extLst>
              <a:ext uri="{FF2B5EF4-FFF2-40B4-BE49-F238E27FC236}">
                <a16:creationId xmlns:a16="http://schemas.microsoft.com/office/drawing/2014/main" id="{510C1A93-6B79-4CAB-AB19-A82BD10F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62" y="5062824"/>
            <a:ext cx="463423" cy="3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Welcome to Python.org">
            <a:extLst>
              <a:ext uri="{FF2B5EF4-FFF2-40B4-BE49-F238E27FC236}">
                <a16:creationId xmlns:a16="http://schemas.microsoft.com/office/drawing/2014/main" id="{89F5BD75-201F-4257-A911-9E371BC7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99" y="4740455"/>
            <a:ext cx="565412" cy="5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F Sharp (programming language) - Wikipedia">
            <a:extLst>
              <a:ext uri="{FF2B5EF4-FFF2-40B4-BE49-F238E27FC236}">
                <a16:creationId xmlns:a16="http://schemas.microsoft.com/office/drawing/2014/main" id="{21C2D027-B03F-4F95-BDCA-34236D61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87" y="5137695"/>
            <a:ext cx="374564" cy="3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5F0B43-2579-4D68-802A-11D827D28D98}"/>
              </a:ext>
            </a:extLst>
          </p:cNvPr>
          <p:cNvGrpSpPr/>
          <p:nvPr/>
        </p:nvGrpSpPr>
        <p:grpSpPr>
          <a:xfrm>
            <a:off x="704019" y="2563428"/>
            <a:ext cx="1141395" cy="1141395"/>
            <a:chOff x="2281825" y="4909679"/>
            <a:chExt cx="1141395" cy="114139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C7D719-9297-4A4E-B80E-9B9D12B1CEE7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cientist">
              <a:extLst>
                <a:ext uri="{FF2B5EF4-FFF2-40B4-BE49-F238E27FC236}">
                  <a16:creationId xmlns:a16="http://schemas.microsoft.com/office/drawing/2014/main" id="{61C0934B-0B10-4E57-ADA3-A946CF9D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26C5B47-D505-4230-B5BB-86866A78CAA7}"/>
              </a:ext>
            </a:extLst>
          </p:cNvPr>
          <p:cNvSpPr/>
          <p:nvPr/>
        </p:nvSpPr>
        <p:spPr>
          <a:xfrm rot="5400000">
            <a:off x="7192289" y="3728446"/>
            <a:ext cx="2458668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2E0E48-33D9-4C01-B9DF-EA4EFF887CCC}"/>
              </a:ext>
            </a:extLst>
          </p:cNvPr>
          <p:cNvGrpSpPr/>
          <p:nvPr/>
        </p:nvGrpSpPr>
        <p:grpSpPr>
          <a:xfrm>
            <a:off x="3281048" y="2311570"/>
            <a:ext cx="1950482" cy="1754252"/>
            <a:chOff x="3826640" y="2127961"/>
            <a:chExt cx="1950482" cy="175425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4E74CF5-FC19-4D9F-8A42-7F6690FA2ED2}"/>
                </a:ext>
              </a:extLst>
            </p:cNvPr>
            <p:cNvSpPr/>
            <p:nvPr/>
          </p:nvSpPr>
          <p:spPr>
            <a:xfrm>
              <a:off x="3991551" y="2127961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A30F66B-6B07-42E9-8B86-C2FD7C9ED5D6}"/>
                </a:ext>
              </a:extLst>
            </p:cNvPr>
            <p:cNvSpPr/>
            <p:nvPr/>
          </p:nvSpPr>
          <p:spPr>
            <a:xfrm>
              <a:off x="3914070" y="2187546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D9839A9-B88B-4E67-9313-99544CD45F6E}"/>
                </a:ext>
              </a:extLst>
            </p:cNvPr>
            <p:cNvSpPr/>
            <p:nvPr/>
          </p:nvSpPr>
          <p:spPr>
            <a:xfrm>
              <a:off x="3826640" y="2244781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AC30369-0201-4C36-B971-5FE470CD4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234" y="3563994"/>
              <a:ext cx="307294" cy="212573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EFD7B-EEF7-4FA3-9F9C-CB7642BC8602}"/>
                </a:ext>
              </a:extLst>
            </p:cNvPr>
            <p:cNvSpPr txBox="1"/>
            <p:nvPr/>
          </p:nvSpPr>
          <p:spPr>
            <a:xfrm>
              <a:off x="4842251" y="3574436"/>
              <a:ext cx="93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solidFill>
                    <a:schemeClr val="bg2">
                      <a:lumMod val="50000"/>
                    </a:schemeClr>
                  </a:solidFill>
                </a:rPr>
                <a:t>versioning</a:t>
              </a:r>
              <a:endParaRPr lang="en-US" sz="1200" i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73E4FBB-2109-41FC-AA54-755BE3CBF79E}"/>
              </a:ext>
            </a:extLst>
          </p:cNvPr>
          <p:cNvSpPr/>
          <p:nvPr/>
        </p:nvSpPr>
        <p:spPr>
          <a:xfrm>
            <a:off x="3429849" y="1488970"/>
            <a:ext cx="4217676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228AF8-5F87-44DD-90B0-C834F81AFAE6}"/>
              </a:ext>
            </a:extLst>
          </p:cNvPr>
          <p:cNvGrpSpPr/>
          <p:nvPr/>
        </p:nvGrpSpPr>
        <p:grpSpPr>
          <a:xfrm>
            <a:off x="3584855" y="1522823"/>
            <a:ext cx="551184" cy="551183"/>
            <a:chOff x="2893540" y="5111273"/>
            <a:chExt cx="1539016" cy="15390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F1D620-316E-4AAC-9FE2-358D164574B1}"/>
                </a:ext>
              </a:extLst>
            </p:cNvPr>
            <p:cNvSpPr/>
            <p:nvPr/>
          </p:nvSpPr>
          <p:spPr>
            <a:xfrm>
              <a:off x="2893540" y="5111273"/>
              <a:ext cx="1539016" cy="153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2E1782C-6CAE-4FD4-9E3F-3ED2745837FF}"/>
                </a:ext>
              </a:extLst>
            </p:cNvPr>
            <p:cNvGrpSpPr/>
            <p:nvPr/>
          </p:nvGrpSpPr>
          <p:grpSpPr>
            <a:xfrm>
              <a:off x="3198683" y="5518396"/>
              <a:ext cx="950247" cy="770232"/>
              <a:chOff x="8672770" y="2870828"/>
              <a:chExt cx="1407763" cy="1306730"/>
            </a:xfrm>
          </p:grpSpPr>
          <p:sp>
            <p:nvSpPr>
              <p:cNvPr id="106" name="Left Brace 105">
                <a:extLst>
                  <a:ext uri="{FF2B5EF4-FFF2-40B4-BE49-F238E27FC236}">
                    <a16:creationId xmlns:a16="http://schemas.microsoft.com/office/drawing/2014/main" id="{A414BF20-2C68-461B-9750-4BE004BE758B}"/>
                  </a:ext>
                </a:extLst>
              </p:cNvPr>
              <p:cNvSpPr/>
              <p:nvPr/>
            </p:nvSpPr>
            <p:spPr>
              <a:xfrm rot="10800000">
                <a:off x="9900484" y="2870828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Left Brace 106">
                <a:extLst>
                  <a:ext uri="{FF2B5EF4-FFF2-40B4-BE49-F238E27FC236}">
                    <a16:creationId xmlns:a16="http://schemas.microsoft.com/office/drawing/2014/main" id="{E4D0054B-C532-4177-BCCA-C2AD46109026}"/>
                  </a:ext>
                </a:extLst>
              </p:cNvPr>
              <p:cNvSpPr/>
              <p:nvPr/>
            </p:nvSpPr>
            <p:spPr>
              <a:xfrm>
                <a:off x="8672770" y="2882639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6BB57A-61D9-4833-8FAA-285FD699E5D3}"/>
                </a:ext>
              </a:extLst>
            </p:cNvPr>
            <p:cNvSpPr txBox="1"/>
            <p:nvPr/>
          </p:nvSpPr>
          <p:spPr>
            <a:xfrm>
              <a:off x="3458425" y="5677693"/>
              <a:ext cx="427911" cy="538470"/>
            </a:xfrm>
            <a:custGeom>
              <a:avLst/>
              <a:gdLst/>
              <a:ahLst/>
              <a:cxnLst/>
              <a:rect l="l" t="t" r="r" b="b"/>
              <a:pathLst>
                <a:path w="633938" h="797728">
                  <a:moveTo>
                    <a:pt x="0" y="0"/>
                  </a:moveTo>
                  <a:lnTo>
                    <a:pt x="633938" y="0"/>
                  </a:lnTo>
                  <a:lnTo>
                    <a:pt x="633938" y="134950"/>
                  </a:lnTo>
                  <a:lnTo>
                    <a:pt x="397776" y="134950"/>
                  </a:lnTo>
                  <a:lnTo>
                    <a:pt x="397776" y="797728"/>
                  </a:lnTo>
                  <a:lnTo>
                    <a:pt x="236706" y="797728"/>
                  </a:lnTo>
                  <a:lnTo>
                    <a:pt x="236706" y="134950"/>
                  </a:lnTo>
                  <a:lnTo>
                    <a:pt x="0" y="1349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AF6DDF9-7E9B-43DC-A988-5B7F70B5A829}"/>
              </a:ext>
            </a:extLst>
          </p:cNvPr>
          <p:cNvSpPr txBox="1"/>
          <p:nvPr/>
        </p:nvSpPr>
        <p:spPr>
          <a:xfrm>
            <a:off x="4497309" y="1592009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>
                <a:solidFill>
                  <a:srgbClr val="3A3838"/>
                </a:solidFill>
                <a:latin typeface="Trebuchet MS" panose="020B0603020202020204"/>
              </a:rPr>
              <a:t>metadata templates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9C69CAB4-4216-44BE-8E18-25117063815D}"/>
              </a:ext>
            </a:extLst>
          </p:cNvPr>
          <p:cNvSpPr/>
          <p:nvPr/>
        </p:nvSpPr>
        <p:spPr>
          <a:xfrm rot="10800000">
            <a:off x="7538434" y="4626870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45A3341C-271A-412E-9E0E-AAA776DDF0F8}"/>
              </a:ext>
            </a:extLst>
          </p:cNvPr>
          <p:cNvSpPr/>
          <p:nvPr/>
        </p:nvSpPr>
        <p:spPr>
          <a:xfrm rot="16200000">
            <a:off x="3213405" y="4122490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F4A51BBB-CAF3-4032-B79F-8BA758E60032}"/>
              </a:ext>
            </a:extLst>
          </p:cNvPr>
          <p:cNvSpPr/>
          <p:nvPr/>
        </p:nvSpPr>
        <p:spPr>
          <a:xfrm>
            <a:off x="2070724" y="2779034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096A23-DF8C-4395-87C8-610AC6043800}"/>
              </a:ext>
            </a:extLst>
          </p:cNvPr>
          <p:cNvSpPr/>
          <p:nvPr/>
        </p:nvSpPr>
        <p:spPr>
          <a:xfrm>
            <a:off x="3570803" y="4824069"/>
            <a:ext cx="756337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C146D5-465C-4DF3-8E9E-96ED1E5E4C1B}"/>
              </a:ext>
            </a:extLst>
          </p:cNvPr>
          <p:cNvGrpSpPr/>
          <p:nvPr/>
        </p:nvGrpSpPr>
        <p:grpSpPr>
          <a:xfrm>
            <a:off x="3331251" y="2737356"/>
            <a:ext cx="774992" cy="756211"/>
            <a:chOff x="3790714" y="1462544"/>
            <a:chExt cx="3940810" cy="3845308"/>
          </a:xfrm>
        </p:grpSpPr>
        <p:sp>
          <p:nvSpPr>
            <p:cNvPr id="115" name="Graphic 6" descr="Magnifying glass">
              <a:extLst>
                <a:ext uri="{FF2B5EF4-FFF2-40B4-BE49-F238E27FC236}">
                  <a16:creationId xmlns:a16="http://schemas.microsoft.com/office/drawing/2014/main" id="{AEAE483E-2B76-4B14-9B7B-2CF586B9DE93}"/>
                </a:ext>
              </a:extLst>
            </p:cNvPr>
            <p:cNvSpPr/>
            <p:nvPr/>
          </p:nvSpPr>
          <p:spPr>
            <a:xfrm rot="15596802">
              <a:off x="4406367" y="1461273"/>
              <a:ext cx="3223883" cy="3226426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EF2B878-768D-468B-BCD2-635C16337589}"/>
                </a:ext>
              </a:extLst>
            </p:cNvPr>
            <p:cNvSpPr/>
            <p:nvPr/>
          </p:nvSpPr>
          <p:spPr>
            <a:xfrm>
              <a:off x="3933515" y="2108950"/>
              <a:ext cx="3198903" cy="31989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98C6E9CA-A7E4-4BBF-8D7F-B25C69121D5B}"/>
                </a:ext>
              </a:extLst>
            </p:cNvPr>
            <p:cNvSpPr/>
            <p:nvPr/>
          </p:nvSpPr>
          <p:spPr>
            <a:xfrm rot="9662448">
              <a:off x="4500302" y="2289749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B66D46-A4C0-4344-BB6E-34FBFAB5E089}"/>
                </a:ext>
              </a:extLst>
            </p:cNvPr>
            <p:cNvSpPr/>
            <p:nvPr/>
          </p:nvSpPr>
          <p:spPr>
            <a:xfrm>
              <a:off x="5894306" y="4287709"/>
              <a:ext cx="403388" cy="83142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BCB57BC-3547-4243-92FF-5789BCFC34ED}"/>
                </a:ext>
              </a:extLst>
            </p:cNvPr>
            <p:cNvSpPr/>
            <p:nvPr/>
          </p:nvSpPr>
          <p:spPr>
            <a:xfrm>
              <a:off x="6379440" y="4071808"/>
              <a:ext cx="403388" cy="104732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BAAB0E-DDCE-48DB-A773-333BD9249A48}"/>
                </a:ext>
              </a:extLst>
            </p:cNvPr>
            <p:cNvSpPr/>
            <p:nvPr/>
          </p:nvSpPr>
          <p:spPr>
            <a:xfrm>
              <a:off x="6858224" y="3855485"/>
              <a:ext cx="403388" cy="12636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F1980F9-83BE-478B-A045-F25BC8DAE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840" y="3363670"/>
              <a:ext cx="239571" cy="264760"/>
            </a:xfrm>
            <a:prstGeom prst="line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918923-D656-4C65-B892-58610B90D3C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5109" y="3366534"/>
              <a:ext cx="239570" cy="264759"/>
            </a:xfrm>
            <a:prstGeom prst="line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5900631-E70A-454F-9BD7-861D68124EF1}"/>
                </a:ext>
              </a:extLst>
            </p:cNvPr>
            <p:cNvGrpSpPr/>
            <p:nvPr/>
          </p:nvGrpSpPr>
          <p:grpSpPr>
            <a:xfrm>
              <a:off x="5078338" y="2887326"/>
              <a:ext cx="1202748" cy="1174906"/>
              <a:chOff x="3896723" y="1685569"/>
              <a:chExt cx="2702070" cy="237708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08B4B1C-A28F-480A-8E44-B87061A62663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60042FC-36AE-429A-9521-FFB24F3D383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D02C8B9-7C9F-4D86-8398-42BD82CD3194}"/>
                </a:ext>
              </a:extLst>
            </p:cNvPr>
            <p:cNvSpPr/>
            <p:nvPr/>
          </p:nvSpPr>
          <p:spPr>
            <a:xfrm>
              <a:off x="3790714" y="2108948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A846F7-F017-4031-ACE3-B6A69ECCCF88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4346974" y="2234398"/>
              <a:ext cx="44196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27EC995-03F8-4D5E-97B5-B40AF4E35058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34" y="2234398"/>
              <a:ext cx="186730" cy="75926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3A20E6-C143-48CE-A774-205F87D273DB}"/>
                </a:ext>
              </a:extLst>
            </p:cNvPr>
            <p:cNvSpPr/>
            <p:nvPr/>
          </p:nvSpPr>
          <p:spPr>
            <a:xfrm>
              <a:off x="4199863" y="4655247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9F174F-B8B0-43C7-8FE3-2FB0A8BEC795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4756123" y="4780697"/>
              <a:ext cx="397542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C646A30-0C5E-4381-9268-60A5F3A15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936" y="4029050"/>
              <a:ext cx="186730" cy="75926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CB3B5BC-313C-4E9E-8D13-F8E9CCBC2DDE}"/>
                </a:ext>
              </a:extLst>
            </p:cNvPr>
            <p:cNvSpPr/>
            <p:nvPr/>
          </p:nvSpPr>
          <p:spPr>
            <a:xfrm>
              <a:off x="7175264" y="2594366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E3680C3-1EC5-4525-B3B2-E5E37D36F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7274" y="2719816"/>
              <a:ext cx="29037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E08B5E-E869-4864-8C2D-1AF4F068B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986" y="2721605"/>
              <a:ext cx="818632" cy="43597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B6986B-48C5-429D-96D9-B22BDEEDED87}"/>
              </a:ext>
            </a:extLst>
          </p:cNvPr>
          <p:cNvGrpSpPr/>
          <p:nvPr/>
        </p:nvGrpSpPr>
        <p:grpSpPr>
          <a:xfrm>
            <a:off x="6196573" y="4740455"/>
            <a:ext cx="900982" cy="455286"/>
            <a:chOff x="8070156" y="4445715"/>
            <a:chExt cx="1343836" cy="679071"/>
          </a:xfrm>
        </p:grpSpPr>
        <p:pic>
          <p:nvPicPr>
            <p:cNvPr id="80" name="Picture 12" descr="Galaxy Project">
              <a:extLst>
                <a:ext uri="{FF2B5EF4-FFF2-40B4-BE49-F238E27FC236}">
                  <a16:creationId xmlns:a16="http://schemas.microsoft.com/office/drawing/2014/main" id="{8A4BCDEB-B8AC-405F-97C7-1B9055B89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156" y="4445715"/>
              <a:ext cx="679071" cy="679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E5E003-629C-4185-B21F-C0EEB279107A}"/>
                </a:ext>
              </a:extLst>
            </p:cNvPr>
            <p:cNvSpPr txBox="1"/>
            <p:nvPr/>
          </p:nvSpPr>
          <p:spPr>
            <a:xfrm>
              <a:off x="8519024" y="4540573"/>
              <a:ext cx="894968" cy="413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Galaxy</a:t>
              </a:r>
            </a:p>
          </p:txBody>
        </p:sp>
      </p:grpSp>
      <p:pic>
        <p:nvPicPr>
          <p:cNvPr id="82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6B18625B-82D4-4AF6-BFAD-52CAD588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57" y="4919377"/>
            <a:ext cx="1534380" cy="7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