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7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0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63" Type="http://schemas.openxmlformats.org/officeDocument/2006/relationships/slide" Target="slides/slide59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9.png"/><Relationship Id="rId11" Type="http://schemas.openxmlformats.org/officeDocument/2006/relationships/image" Target="../media/image181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gif"/><Relationship Id="rId6" Type="http://schemas.openxmlformats.org/officeDocument/2006/relationships/image" Target="../media/image178.png"/><Relationship Id="rId7" Type="http://schemas.openxmlformats.org/officeDocument/2006/relationships/image" Target="../media/image179.svg"/><Relationship Id="rId8" Type="http://schemas.openxmlformats.org/officeDocument/2006/relationships/image" Target="../media/image180.png"/><Relationship Id="rId9" Type="http://schemas.openxmlformats.org/officeDocument/2006/relationships/image" Target="../media/image125.png"/></Relationships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A5125-38E2-410C-B9E8-5D5BFFA5601A}"/>
              </a:ext>
            </a:extLst>
          </p:cNvPr>
          <p:cNvSpPr txBox="1"/>
          <p:nvPr/>
        </p:nvSpPr>
        <p:spPr>
          <a:xfrm>
            <a:off x="9859988" y="4212386"/>
            <a:ext cx="14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repositories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C7ACC0-7A8D-407B-8511-BC9F280F979B}"/>
              </a:ext>
            </a:extLst>
          </p:cNvPr>
          <p:cNvGrpSpPr/>
          <p:nvPr/>
        </p:nvGrpSpPr>
        <p:grpSpPr>
          <a:xfrm>
            <a:off x="9761459" y="2636546"/>
            <a:ext cx="1639029" cy="1322422"/>
            <a:chOff x="8096564" y="3934342"/>
            <a:chExt cx="2681024" cy="2163138"/>
          </a:xfrm>
        </p:grpSpPr>
        <p:pic>
          <p:nvPicPr>
            <p:cNvPr id="8" name="Google Shape;99;p17">
              <a:extLst>
                <a:ext uri="{FF2B5EF4-FFF2-40B4-BE49-F238E27FC236}">
                  <a16:creationId xmlns:a16="http://schemas.microsoft.com/office/drawing/2014/main" id="{96B57742-E103-4256-BC22-56B55C83AB8F}"/>
                </a:ext>
              </a:extLst>
            </p:cNvPr>
            <p:cNvPicPr/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8096564" y="4700812"/>
              <a:ext cx="1393855" cy="742008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D6261E-C698-4C13-9F72-EBE5BA9AEFC0}"/>
                </a:ext>
              </a:extLst>
            </p:cNvPr>
            <p:cNvGrpSpPr/>
            <p:nvPr/>
          </p:nvGrpSpPr>
          <p:grpSpPr>
            <a:xfrm>
              <a:off x="9391242" y="4558359"/>
              <a:ext cx="1386346" cy="833814"/>
              <a:chOff x="8331855" y="3471772"/>
              <a:chExt cx="1386346" cy="833814"/>
            </a:xfrm>
          </p:grpSpPr>
          <p:pic>
            <p:nvPicPr>
              <p:cNvPr id="12" name="Google Shape;98;p17">
                <a:extLst>
                  <a:ext uri="{FF2B5EF4-FFF2-40B4-BE49-F238E27FC236}">
                    <a16:creationId xmlns:a16="http://schemas.microsoft.com/office/drawing/2014/main" id="{CB8823DC-4085-49A2-9C2D-E30A3351EFDB}"/>
                  </a:ext>
                </a:extLst>
              </p:cNvPr>
              <p:cNvPicPr/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9419" t="23305" r="84627" b="67198"/>
              <a:stretch/>
            </p:blipFill>
            <p:spPr>
              <a:xfrm>
                <a:off x="8520284" y="3471772"/>
                <a:ext cx="760309" cy="70513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CustomShape 9">
                <a:extLst>
                  <a:ext uri="{FF2B5EF4-FFF2-40B4-BE49-F238E27FC236}">
                    <a16:creationId xmlns:a16="http://schemas.microsoft.com/office/drawing/2014/main" id="{54AF1371-AF4C-4EE8-83FF-CD67D237F64F}"/>
                  </a:ext>
                </a:extLst>
              </p:cNvPr>
              <p:cNvSpPr/>
              <p:nvPr/>
            </p:nvSpPr>
            <p:spPr>
              <a:xfrm>
                <a:off x="8331855" y="4068607"/>
                <a:ext cx="1386346" cy="236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800" b="0" strike="noStrike" spc="-1">
                    <a:solidFill>
                      <a:srgbClr val="595959"/>
                    </a:solidFill>
                    <a:latin typeface="Arial"/>
                    <a:ea typeface="Arial"/>
                  </a:rPr>
                  <a:t>EBI: </a:t>
                </a:r>
                <a:r>
                  <a:rPr lang="en-GB" sz="800" b="0" strike="noStrike" spc="-1" err="1">
                    <a:solidFill>
                      <a:srgbClr val="595959"/>
                    </a:solidFill>
                    <a:latin typeface="Arial"/>
                    <a:ea typeface="Arial"/>
                  </a:rPr>
                  <a:t>MetaboLights</a:t>
                </a:r>
                <a:endParaRPr lang="en-GB" sz="800" b="0" strike="noStrike" spc="-1">
                  <a:latin typeface="Arial"/>
                </a:endParaRPr>
              </a:p>
            </p:txBody>
          </p:sp>
        </p:grpSp>
        <p:pic>
          <p:nvPicPr>
            <p:cNvPr id="10" name="Picture 4" descr="logo">
              <a:extLst>
                <a:ext uri="{FF2B5EF4-FFF2-40B4-BE49-F238E27FC236}">
                  <a16:creationId xmlns:a16="http://schemas.microsoft.com/office/drawing/2014/main" id="{28CAF55D-1050-47CF-B408-3F41DBE42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784" y="5846487"/>
              <a:ext cx="1508315" cy="250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GEO Logo">
              <a:extLst>
                <a:ext uri="{FF2B5EF4-FFF2-40B4-BE49-F238E27FC236}">
                  <a16:creationId xmlns:a16="http://schemas.microsoft.com/office/drawing/2014/main" id="{CFF94F60-C95E-40FA-BCB0-3AC8A3F7F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8041" y="3934342"/>
              <a:ext cx="1158563" cy="53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E2C23B-1C34-49ED-849F-074CFF196D12}"/>
              </a:ext>
            </a:extLst>
          </p:cNvPr>
          <p:cNvSpPr/>
          <p:nvPr/>
        </p:nvSpPr>
        <p:spPr>
          <a:xfrm>
            <a:off x="9730053" y="2489095"/>
            <a:ext cx="1642936" cy="2202463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476FC3-620B-438A-963A-E643B4EC0D92}"/>
              </a:ext>
            </a:extLst>
          </p:cNvPr>
          <p:cNvSpPr txBox="1"/>
          <p:nvPr/>
        </p:nvSpPr>
        <p:spPr>
          <a:xfrm>
            <a:off x="6856153" y="4250486"/>
            <a:ext cx="152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converter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529774-0AE0-438A-BF10-61AE0BDF3350}"/>
              </a:ext>
            </a:extLst>
          </p:cNvPr>
          <p:cNvSpPr/>
          <p:nvPr/>
        </p:nvSpPr>
        <p:spPr>
          <a:xfrm>
            <a:off x="6782066" y="2527195"/>
            <a:ext cx="1642936" cy="2202463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CFB757-87D0-47E2-B21F-5D7608B47D18}"/>
              </a:ext>
            </a:extLst>
          </p:cNvPr>
          <p:cNvSpPr/>
          <p:nvPr/>
        </p:nvSpPr>
        <p:spPr>
          <a:xfrm>
            <a:off x="8541893" y="3215800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8E8FF-3417-4B05-ACB3-3346B29BF240}"/>
              </a:ext>
            </a:extLst>
          </p:cNvPr>
          <p:cNvSpPr txBox="1"/>
          <p:nvPr/>
        </p:nvSpPr>
        <p:spPr>
          <a:xfrm>
            <a:off x="3851016" y="4267154"/>
            <a:ext cx="152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ARC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F34E24-1718-420B-BFBD-E4C67F144EE7}"/>
              </a:ext>
            </a:extLst>
          </p:cNvPr>
          <p:cNvSpPr/>
          <p:nvPr/>
        </p:nvSpPr>
        <p:spPr>
          <a:xfrm>
            <a:off x="3776929" y="2543863"/>
            <a:ext cx="1642936" cy="2202463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88CDC8A-BF2B-459C-AD8F-B415FE3EFD05}"/>
              </a:ext>
            </a:extLst>
          </p:cNvPr>
          <p:cNvSpPr/>
          <p:nvPr/>
        </p:nvSpPr>
        <p:spPr>
          <a:xfrm>
            <a:off x="5536756" y="3232468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0CDF3-C771-4556-9EE2-6457E9E6159A}"/>
              </a:ext>
            </a:extLst>
          </p:cNvPr>
          <p:cNvSpPr txBox="1"/>
          <p:nvPr/>
        </p:nvSpPr>
        <p:spPr>
          <a:xfrm>
            <a:off x="845879" y="4283822"/>
            <a:ext cx="152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ARC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B29A0-CE86-4EC6-B5F9-65934E9E877F}"/>
              </a:ext>
            </a:extLst>
          </p:cNvPr>
          <p:cNvSpPr/>
          <p:nvPr/>
        </p:nvSpPr>
        <p:spPr>
          <a:xfrm>
            <a:off x="771792" y="2560531"/>
            <a:ext cx="1642936" cy="2202463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4797E98-E8CE-474A-BF54-B20A9563F8A3}"/>
              </a:ext>
            </a:extLst>
          </p:cNvPr>
          <p:cNvSpPr/>
          <p:nvPr/>
        </p:nvSpPr>
        <p:spPr>
          <a:xfrm>
            <a:off x="2531619" y="3249136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Gears">
            <a:extLst>
              <a:ext uri="{FF2B5EF4-FFF2-40B4-BE49-F238E27FC236}">
                <a16:creationId xmlns:a16="http://schemas.microsoft.com/office/drawing/2014/main" id="{A4DD45F7-6384-4B81-B8DB-D7369E7E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0888" y="2919776"/>
            <a:ext cx="968662" cy="9686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415199-2058-4DE9-BF54-D6CF9C630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492" y="3086100"/>
            <a:ext cx="916432" cy="916432"/>
          </a:xfrm>
          <a:prstGeom prst="rect">
            <a:avLst/>
          </a:prstGeom>
        </p:spPr>
      </p:pic>
      <p:pic>
        <p:nvPicPr>
          <p:cNvPr id="30" name="Picture 6" descr="Research Objects">
            <a:extLst>
              <a:ext uri="{FF2B5EF4-FFF2-40B4-BE49-F238E27FC236}">
                <a16:creationId xmlns:a16="http://schemas.microsoft.com/office/drawing/2014/main" id="{47FE7BCF-9975-416C-91D3-AFB8B041F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9778798" y="3579018"/>
            <a:ext cx="522246" cy="6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sa">
            <a:extLst>
              <a:ext uri="{FF2B5EF4-FFF2-40B4-BE49-F238E27FC236}">
                <a16:creationId xmlns:a16="http://schemas.microsoft.com/office/drawing/2014/main" id="{9FC3DACA-991E-4785-9076-A87789126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33596" r="13656" b="27963"/>
          <a:stretch/>
        </p:blipFill>
        <p:spPr bwMode="auto">
          <a:xfrm>
            <a:off x="4052434" y="2683408"/>
            <a:ext cx="990794" cy="5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Image result for Common Workflow Language">
            <a:extLst>
              <a:ext uri="{FF2B5EF4-FFF2-40B4-BE49-F238E27FC236}">
                <a16:creationId xmlns:a16="http://schemas.microsoft.com/office/drawing/2014/main" id="{BB2F2471-9F19-4E2A-BF7F-EF65CCBE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59" y="3469837"/>
            <a:ext cx="1313142" cy="7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6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