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BDE47-4571-43B4-B564-57D9867EF81C}" v="1" dt="2022-10-10T12:35:1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Martin Kuhl" userId="S::kuhl@nfdi4plants.org::8f3206b9-0ff9-4207-a920-945eade26ba9" providerId="AD" clId="Web-{6F48242F-650A-4E1A-8E92-20DBCB542011}"/>
    <pc:docChg chg="modSld">
      <pc:chgData name="Martin Kuhl" userId="S::kuhl@nfdi4plants.org::8f3206b9-0ff9-4207-a920-945eade26ba9" providerId="AD" clId="Web-{6F48242F-650A-4E1A-8E92-20DBCB542011}" dt="2021-12-10T14:42:23.742" v="1" actId="1076"/>
      <pc:docMkLst>
        <pc:docMk/>
      </pc:docMkLst>
      <pc:sldChg chg="modSp">
        <pc:chgData name="Martin Kuhl" userId="S::kuhl@nfdi4plants.org::8f3206b9-0ff9-4207-a920-945eade26ba9" providerId="AD" clId="Web-{6F48242F-650A-4E1A-8E92-20DBCB542011}" dt="2021-12-10T14:42:23.742" v="1" actId="1076"/>
        <pc:sldMkLst>
          <pc:docMk/>
          <pc:sldMk cId="2878033869" sldId="728"/>
        </pc:sldMkLst>
        <pc:picChg chg="mod">
          <ac:chgData name="Martin Kuhl" userId="S::kuhl@nfdi4plants.org::8f3206b9-0ff9-4207-a920-945eade26ba9" providerId="AD" clId="Web-{6F48242F-650A-4E1A-8E92-20DBCB542011}" dt="2021-12-10T14:42:23.742" v="1" actId="1076"/>
          <ac:picMkLst>
            <pc:docMk/>
            <pc:sldMk cId="2878033869" sldId="728"/>
            <ac:picMk id="154" creationId="{0D42B64A-F90B-4CBA-8244-173135E65185}"/>
          </ac:picMkLst>
        </pc:pic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Cristina Martins Rodrigues" userId="459032d2-6611-47f6-b546-c79c040e89ab" providerId="ADAL" clId="{9A4BDE47-4571-43B4-B564-57D9867EF81C}"/>
    <pc:docChg chg="custSel modSld">
      <pc:chgData name="Cristina Martins Rodrigues" userId="459032d2-6611-47f6-b546-c79c040e89ab" providerId="ADAL" clId="{9A4BDE47-4571-43B4-B564-57D9867EF81C}" dt="2022-10-10T12:35:46.956" v="22" actId="12788"/>
      <pc:docMkLst>
        <pc:docMk/>
      </pc:docMkLst>
      <pc:sldChg chg="addSp delSp modSp mod">
        <pc:chgData name="Cristina Martins Rodrigues" userId="459032d2-6611-47f6-b546-c79c040e89ab" providerId="ADAL" clId="{9A4BDE47-4571-43B4-B564-57D9867EF81C}" dt="2022-10-10T12:35:46.956" v="22" actId="12788"/>
        <pc:sldMkLst>
          <pc:docMk/>
          <pc:sldMk cId="74666021" sldId="756"/>
        </pc:sldMkLst>
        <pc:spChg chg="del">
          <ac:chgData name="Cristina Martins Rodrigues" userId="459032d2-6611-47f6-b546-c79c040e89ab" providerId="ADAL" clId="{9A4BDE47-4571-43B4-B564-57D9867EF81C}" dt="2022-10-10T12:35:06.918" v="0" actId="478"/>
          <ac:spMkLst>
            <pc:docMk/>
            <pc:sldMk cId="74666021" sldId="756"/>
            <ac:spMk id="2" creationId="{630A211B-9340-4F5C-BB86-8E2B508613B8}"/>
          </ac:spMkLst>
        </pc:spChg>
        <pc:spChg chg="add del mod">
          <ac:chgData name="Cristina Martins Rodrigues" userId="459032d2-6611-47f6-b546-c79c040e89ab" providerId="ADAL" clId="{9A4BDE47-4571-43B4-B564-57D9867EF81C}" dt="2022-10-10T12:35:08.558" v="1" actId="478"/>
          <ac:spMkLst>
            <pc:docMk/>
            <pc:sldMk cId="74666021" sldId="756"/>
            <ac:spMk id="5" creationId="{45D593D0-9C9D-C7EA-9452-CD3D3551C11F}"/>
          </ac:spMkLst>
        </pc:spChg>
        <pc:spChg chg="mod">
          <ac:chgData name="Cristina Martins Rodrigues" userId="459032d2-6611-47f6-b546-c79c040e89ab" providerId="ADAL" clId="{9A4BDE47-4571-43B4-B564-57D9867EF81C}" dt="2022-10-10T12:35:23.770" v="12" actId="1037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9A4BDE47-4571-43B4-B564-57D9867EF81C}" dt="2022-10-10T12:35:35.043" v="20" actId="1037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9A4BDE47-4571-43B4-B564-57D9867EF81C}" dt="2022-10-10T12:35:46.956" v="22" actId="12788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9A4BDE47-4571-43B4-B564-57D9867EF81C}" dt="2022-10-10T12:35:46.956" v="22" actId="12788"/>
          <ac:spMkLst>
            <pc:docMk/>
            <pc:sldMk cId="74666021" sldId="756"/>
            <ac:spMk id="60" creationId="{AC21F657-654C-4BF9-8069-B715747EED73}"/>
          </ac:spMkLst>
        </pc:spChg>
        <pc:grpChg chg="mod">
          <ac:chgData name="Cristina Martins Rodrigues" userId="459032d2-6611-47f6-b546-c79c040e89ab" providerId="ADAL" clId="{9A4BDE47-4571-43B4-B564-57D9867EF81C}" dt="2022-10-10T12:35:23.770" v="12" actId="1037"/>
          <ac:grpSpMkLst>
            <pc:docMk/>
            <pc:sldMk cId="74666021" sldId="756"/>
            <ac:grpSpMk id="42" creationId="{358455BC-FB07-4431-8FC9-262E9E327090}"/>
          </ac:grpSpMkLst>
        </pc:grpChg>
        <pc:cxnChg chg="mod">
          <ac:chgData name="Cristina Martins Rodrigues" userId="459032d2-6611-47f6-b546-c79c040e89ab" providerId="ADAL" clId="{9A4BDE47-4571-43B4-B564-57D9867EF81C}" dt="2022-10-10T12:35:35.043" v="20" actId="1037"/>
          <ac:cxnSpMkLst>
            <pc:docMk/>
            <pc:sldMk cId="74666021" sldId="756"/>
            <ac:cxnSpMk id="40" creationId="{B497C764-D809-498F-A1A6-30CEF95B4FB5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9F0717-942D-457D-AD81-34B21F6D3117}"/>
              </a:ext>
            </a:extLst>
          </p:cNvPr>
          <p:cNvGrpSpPr/>
          <p:nvPr/>
        </p:nvGrpSpPr>
        <p:grpSpPr>
          <a:xfrm>
            <a:off x="4342231" y="2448105"/>
            <a:ext cx="1448969" cy="1786896"/>
            <a:chOff x="4434072" y="2558086"/>
            <a:chExt cx="1661928" cy="20495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5533BB-2F48-4E74-9BEF-3CC1AB20C03A}"/>
                </a:ext>
              </a:extLst>
            </p:cNvPr>
            <p:cNvGrpSpPr/>
            <p:nvPr/>
          </p:nvGrpSpPr>
          <p:grpSpPr>
            <a:xfrm>
              <a:off x="4434072" y="2966988"/>
              <a:ext cx="1661928" cy="1640619"/>
              <a:chOff x="1789667" y="2507452"/>
              <a:chExt cx="1908036" cy="188357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0BBB049-4CF0-454F-9E8E-8A8BBB521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5560740-6388-498A-BE84-6FFE2FB31E47}"/>
                  </a:ext>
                </a:extLst>
              </p:cNvPr>
              <p:cNvGrpSpPr/>
              <p:nvPr/>
            </p:nvGrpSpPr>
            <p:grpSpPr>
              <a:xfrm>
                <a:off x="1836469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7ED3D9-BE27-4F53-91D1-1C603D3F6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A37760B-F840-4631-8155-E62524734388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584DC07-0D66-4B4D-9F2E-ED132F3D4BF1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CC181C0-AAF4-43DD-9E5E-C468654FD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BE273A0-3133-4CF6-A45F-2AFF41DB6CED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B9685D8-5AA7-4F1D-BAB1-7C1DF2265603}"/>
                </a:ext>
              </a:extLst>
            </p:cNvPr>
            <p:cNvCxnSpPr>
              <a:cxnSpLocks/>
            </p:cNvCxnSpPr>
            <p:nvPr/>
          </p:nvCxnSpPr>
          <p:spPr>
            <a:xfrm>
              <a:off x="5251624" y="2558086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7328AAC4-8439-4A28-819B-0E2A14DD6749}"/>
              </a:ext>
            </a:extLst>
          </p:cNvPr>
          <p:cNvSpPr/>
          <p:nvPr/>
        </p:nvSpPr>
        <p:spPr>
          <a:xfrm rot="1560000" flipH="1">
            <a:off x="5633854" y="2678712"/>
            <a:ext cx="2833284" cy="2672460"/>
          </a:xfrm>
          <a:prstGeom prst="arc">
            <a:avLst>
              <a:gd name="adj1" fmla="val 15133602"/>
              <a:gd name="adj2" fmla="val 20770273"/>
            </a:avLst>
          </a:prstGeom>
          <a:ln w="76200" cap="rnd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B2C23024-7ED6-4E42-9C04-5746DA969FDD}"/>
              </a:ext>
            </a:extLst>
          </p:cNvPr>
          <p:cNvSpPr/>
          <p:nvPr/>
        </p:nvSpPr>
        <p:spPr>
          <a:xfrm rot="12660000" flipH="1">
            <a:off x="5895087" y="1967301"/>
            <a:ext cx="2159927" cy="2037324"/>
          </a:xfrm>
          <a:prstGeom prst="arc">
            <a:avLst>
              <a:gd name="adj1" fmla="val 15133602"/>
              <a:gd name="adj2" fmla="val 20770273"/>
            </a:avLst>
          </a:prstGeom>
          <a:ln w="76200" cap="rnd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97C764-D809-498F-A1A6-30CEF95B4FB5}"/>
              </a:ext>
            </a:extLst>
          </p:cNvPr>
          <p:cNvCxnSpPr>
            <a:cxnSpLocks/>
          </p:cNvCxnSpPr>
          <p:nvPr/>
        </p:nvCxnSpPr>
        <p:spPr>
          <a:xfrm flipH="1">
            <a:off x="2599735" y="3515170"/>
            <a:ext cx="1424893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Content Placeholder 12" descr="Document">
            <a:extLst>
              <a:ext uri="{FF2B5EF4-FFF2-40B4-BE49-F238E27FC236}">
                <a16:creationId xmlns:a16="http://schemas.microsoft.com/office/drawing/2014/main" id="{358455BC-FB07-4431-8FC9-262E9E327090}"/>
              </a:ext>
            </a:extLst>
          </p:cNvPr>
          <p:cNvGrpSpPr/>
          <p:nvPr/>
        </p:nvGrpSpPr>
        <p:grpSpPr>
          <a:xfrm rot="20935488">
            <a:off x="1445566" y="2893697"/>
            <a:ext cx="851737" cy="1135649"/>
            <a:chOff x="2278962" y="4812007"/>
            <a:chExt cx="356195" cy="474926"/>
          </a:xfrm>
          <a:solidFill>
            <a:srgbClr val="000000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AD9FDAB-1018-491E-9069-58F910CF0F38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44F1918-2785-4EEE-A5D5-5F38F633B178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91BA884-60F0-49B4-AFE9-85DFD0A2CCFA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4927837-3BD4-4EF7-A096-EF3D0FC8E8B8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63E5CBE-8CF0-4DE4-B036-AB6CCD9B35A3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2E63C81-E26D-4C70-9376-7FEBFB541429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8CA169F-CFC7-4A9D-AA31-4E301CB8BC57}"/>
                </a:ext>
              </a:extLst>
            </p:cNvPr>
            <p:cNvSpPr/>
            <p:nvPr/>
          </p:nvSpPr>
          <p:spPr>
            <a:xfrm>
              <a:off x="2278962" y="4812007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3C7BC7D-5B86-4DE9-9607-350F97E63ED4}"/>
              </a:ext>
            </a:extLst>
          </p:cNvPr>
          <p:cNvSpPr/>
          <p:nvPr/>
        </p:nvSpPr>
        <p:spPr>
          <a:xfrm>
            <a:off x="1075255" y="4230804"/>
            <a:ext cx="1592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manuscript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219F8-EBBC-499B-B000-7FBD0A57D42F}"/>
              </a:ext>
            </a:extLst>
          </p:cNvPr>
          <p:cNvSpPr/>
          <p:nvPr/>
        </p:nvSpPr>
        <p:spPr>
          <a:xfrm flipH="1">
            <a:off x="2325661" y="2608546"/>
            <a:ext cx="1973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reference 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87BCB-B8C3-4EAD-979E-B4A0817C1DF2}"/>
              </a:ext>
            </a:extLst>
          </p:cNvPr>
          <p:cNvSpPr/>
          <p:nvPr/>
        </p:nvSpPr>
        <p:spPr>
          <a:xfrm flipH="1">
            <a:off x="6265862" y="1792518"/>
            <a:ext cx="1568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publish 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21F657-654C-4BF9-8069-B715747EED73}"/>
              </a:ext>
            </a:extLst>
          </p:cNvPr>
          <p:cNvSpPr/>
          <p:nvPr/>
        </p:nvSpPr>
        <p:spPr>
          <a:xfrm flipH="1">
            <a:off x="6399649" y="4304645"/>
            <a:ext cx="1300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get DOI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FA407F-A1CE-453D-BAEB-449819B68EA5}"/>
              </a:ext>
            </a:extLst>
          </p:cNvPr>
          <p:cNvGrpSpPr/>
          <p:nvPr/>
        </p:nvGrpSpPr>
        <p:grpSpPr>
          <a:xfrm>
            <a:off x="8067561" y="3109531"/>
            <a:ext cx="575352" cy="924498"/>
            <a:chOff x="1165225" y="2790826"/>
            <a:chExt cx="557212" cy="895350"/>
          </a:xfrm>
          <a:solidFill>
            <a:srgbClr val="ED7D31"/>
          </a:solidFill>
        </p:grpSpPr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61A5991-0D0E-483F-AE8E-015E168C4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79082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EA33A37A-11E1-4A24-8AAB-25562D796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27977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452F61C2-28E6-4957-BD46-F5AD0E2B9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348038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9"/>
                    <a:pt x="113" y="18"/>
                    <a:pt x="73" y="18"/>
                  </a:cubicBezTo>
                  <a:cubicBezTo>
                    <a:pt x="33" y="18"/>
                    <a:pt x="0" y="9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E9D1504-1A8E-4A27-8932-939620486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27977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1FEEA7D-D57C-4A2B-89C3-91A9E6CD2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033713"/>
              <a:ext cx="557212" cy="409575"/>
            </a:xfrm>
            <a:custGeom>
              <a:avLst/>
              <a:gdLst>
                <a:gd name="T0" fmla="*/ 0 w 146"/>
                <a:gd name="T1" fmla="*/ 18 h 108"/>
                <a:gd name="T2" fmla="*/ 73 w 146"/>
                <a:gd name="T3" fmla="*/ 0 h 108"/>
                <a:gd name="T4" fmla="*/ 146 w 146"/>
                <a:gd name="T5" fmla="*/ 18 h 108"/>
                <a:gd name="T6" fmla="*/ 146 w 146"/>
                <a:gd name="T7" fmla="*/ 90 h 108"/>
                <a:gd name="T8" fmla="*/ 73 w 146"/>
                <a:gd name="T9" fmla="*/ 108 h 108"/>
                <a:gd name="T10" fmla="*/ 0 w 146"/>
                <a:gd name="T11" fmla="*/ 90 h 108"/>
                <a:gd name="T12" fmla="*/ 0 w 146"/>
                <a:gd name="T13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8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100"/>
                    <a:pt x="113" y="108"/>
                    <a:pt x="73" y="108"/>
                  </a:cubicBezTo>
                  <a:cubicBezTo>
                    <a:pt x="33" y="108"/>
                    <a:pt x="0" y="100"/>
                    <a:pt x="0" y="9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55D3B1DD-B8A0-4DD3-BF0D-7EB97119F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101976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10"/>
                    <a:pt x="113" y="18"/>
                    <a:pt x="73" y="18"/>
                  </a:cubicBezTo>
                  <a:cubicBezTo>
                    <a:pt x="33" y="18"/>
                    <a:pt x="0" y="10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C2A50366-1BAD-4A37-AA37-49CCB0E41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033713"/>
              <a:ext cx="557212" cy="409575"/>
            </a:xfrm>
            <a:custGeom>
              <a:avLst/>
              <a:gdLst>
                <a:gd name="T0" fmla="*/ 0 w 146"/>
                <a:gd name="T1" fmla="*/ 18 h 108"/>
                <a:gd name="T2" fmla="*/ 73 w 146"/>
                <a:gd name="T3" fmla="*/ 0 h 108"/>
                <a:gd name="T4" fmla="*/ 146 w 146"/>
                <a:gd name="T5" fmla="*/ 18 h 108"/>
                <a:gd name="T6" fmla="*/ 146 w 146"/>
                <a:gd name="T7" fmla="*/ 90 h 108"/>
                <a:gd name="T8" fmla="*/ 73 w 146"/>
                <a:gd name="T9" fmla="*/ 108 h 108"/>
                <a:gd name="T10" fmla="*/ 0 w 146"/>
                <a:gd name="T11" fmla="*/ 90 h 108"/>
                <a:gd name="T12" fmla="*/ 0 w 146"/>
                <a:gd name="T13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8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100"/>
                    <a:pt x="113" y="108"/>
                    <a:pt x="73" y="108"/>
                  </a:cubicBezTo>
                  <a:cubicBezTo>
                    <a:pt x="33" y="108"/>
                    <a:pt x="0" y="100"/>
                    <a:pt x="0" y="9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54F20190-E471-4A0A-9634-42804200F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79082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79D31B71-EBE8-41A4-85E2-DCBFA9269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859088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10"/>
                    <a:pt x="113" y="18"/>
                    <a:pt x="73" y="18"/>
                  </a:cubicBezTo>
                  <a:cubicBezTo>
                    <a:pt x="33" y="18"/>
                    <a:pt x="0" y="10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D8E435-6F8A-4A13-91BB-0BCDE4293C5C}"/>
              </a:ext>
            </a:extLst>
          </p:cNvPr>
          <p:cNvGrpSpPr/>
          <p:nvPr/>
        </p:nvGrpSpPr>
        <p:grpSpPr>
          <a:xfrm>
            <a:off x="8355237" y="3356937"/>
            <a:ext cx="575352" cy="924498"/>
            <a:chOff x="1165225" y="2790826"/>
            <a:chExt cx="557212" cy="895350"/>
          </a:xfrm>
          <a:solidFill>
            <a:srgbClr val="ED7D31"/>
          </a:solidFill>
        </p:grpSpPr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55D427F3-9EFF-468A-BB8E-8D1850263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79082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7EF9AE62-B064-4ED7-8AD2-BCF543451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27977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1A90B52-1BD1-4AF2-AFA9-FAAC2B27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348038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9"/>
                    <a:pt x="113" y="18"/>
                    <a:pt x="73" y="18"/>
                  </a:cubicBezTo>
                  <a:cubicBezTo>
                    <a:pt x="33" y="18"/>
                    <a:pt x="0" y="9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C105E93-B8C7-490F-8F70-5FD5CF8A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27977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73177EB0-2A6B-401A-B3F6-BDAF7F415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033713"/>
              <a:ext cx="557212" cy="409575"/>
            </a:xfrm>
            <a:custGeom>
              <a:avLst/>
              <a:gdLst>
                <a:gd name="T0" fmla="*/ 0 w 146"/>
                <a:gd name="T1" fmla="*/ 18 h 108"/>
                <a:gd name="T2" fmla="*/ 73 w 146"/>
                <a:gd name="T3" fmla="*/ 0 h 108"/>
                <a:gd name="T4" fmla="*/ 146 w 146"/>
                <a:gd name="T5" fmla="*/ 18 h 108"/>
                <a:gd name="T6" fmla="*/ 146 w 146"/>
                <a:gd name="T7" fmla="*/ 90 h 108"/>
                <a:gd name="T8" fmla="*/ 73 w 146"/>
                <a:gd name="T9" fmla="*/ 108 h 108"/>
                <a:gd name="T10" fmla="*/ 0 w 146"/>
                <a:gd name="T11" fmla="*/ 90 h 108"/>
                <a:gd name="T12" fmla="*/ 0 w 146"/>
                <a:gd name="T13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8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100"/>
                    <a:pt x="113" y="108"/>
                    <a:pt x="73" y="108"/>
                  </a:cubicBezTo>
                  <a:cubicBezTo>
                    <a:pt x="33" y="108"/>
                    <a:pt x="0" y="100"/>
                    <a:pt x="0" y="9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C62D64CE-2F18-4215-BBAD-27DA7F687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101976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10"/>
                    <a:pt x="113" y="18"/>
                    <a:pt x="73" y="18"/>
                  </a:cubicBezTo>
                  <a:cubicBezTo>
                    <a:pt x="33" y="18"/>
                    <a:pt x="0" y="10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5C13FD56-EB4E-4951-8944-C575B8F6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033713"/>
              <a:ext cx="557212" cy="409575"/>
            </a:xfrm>
            <a:custGeom>
              <a:avLst/>
              <a:gdLst>
                <a:gd name="T0" fmla="*/ 0 w 146"/>
                <a:gd name="T1" fmla="*/ 18 h 108"/>
                <a:gd name="T2" fmla="*/ 73 w 146"/>
                <a:gd name="T3" fmla="*/ 0 h 108"/>
                <a:gd name="T4" fmla="*/ 146 w 146"/>
                <a:gd name="T5" fmla="*/ 18 h 108"/>
                <a:gd name="T6" fmla="*/ 146 w 146"/>
                <a:gd name="T7" fmla="*/ 90 h 108"/>
                <a:gd name="T8" fmla="*/ 73 w 146"/>
                <a:gd name="T9" fmla="*/ 108 h 108"/>
                <a:gd name="T10" fmla="*/ 0 w 146"/>
                <a:gd name="T11" fmla="*/ 90 h 108"/>
                <a:gd name="T12" fmla="*/ 0 w 146"/>
                <a:gd name="T13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8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100"/>
                    <a:pt x="113" y="108"/>
                    <a:pt x="73" y="108"/>
                  </a:cubicBezTo>
                  <a:cubicBezTo>
                    <a:pt x="33" y="108"/>
                    <a:pt x="0" y="100"/>
                    <a:pt x="0" y="9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6CE09FB-3784-4BC6-87E5-6E19FFE5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79082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BDC3DF9-5E5D-4D59-A028-8E0A40A0A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859088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10"/>
                    <a:pt x="113" y="18"/>
                    <a:pt x="73" y="18"/>
                  </a:cubicBezTo>
                  <a:cubicBezTo>
                    <a:pt x="33" y="18"/>
                    <a:pt x="0" y="10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33507BA-4D88-461B-968B-384A349E8735}"/>
              </a:ext>
            </a:extLst>
          </p:cNvPr>
          <p:cNvSpPr/>
          <p:nvPr/>
        </p:nvSpPr>
        <p:spPr>
          <a:xfrm>
            <a:off x="8679841" y="2807323"/>
            <a:ext cx="1251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DataCite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DEE13-4FD4-4984-853F-19586F516B29}"/>
              </a:ext>
            </a:extLst>
          </p:cNvPr>
          <p:cNvSpPr txBox="1"/>
          <p:nvPr/>
        </p:nvSpPr>
        <p:spPr>
          <a:xfrm>
            <a:off x="9713926" y="2790194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  <MediaLengthInSeconds xmlns="447a0e29-417c-48dd-a0a6-9c62823d420b" xsi:nil="true"/>
    <SharedWithUsers xmlns="21db1a41-6048-41cc-aa9c-5fc692bf8cba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A29007F0-33DB-475E-B110-7A6B1B8254C3}"/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5</cp:revision>
  <dcterms:created xsi:type="dcterms:W3CDTF">2020-06-29T09:54:11Z</dcterms:created>
  <dcterms:modified xsi:type="dcterms:W3CDTF">2022-10-10T12:35:55Z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