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B5DD"/>
    <a:srgbClr val="CAE8F4"/>
    <a:srgbClr val="2D3E5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767731-DB50-420A-AEBA-60D13544F7FC}" v="138" dt="2021-06-23T14:51:48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66" d="100"/>
          <a:sy n="66" d="100"/>
        </p:scale>
        <p:origin x="2136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Relationship Id="rId15" Type="http://schemas.microsoft.com/office/2015/10/relationships/revisionInfo" Target="revisionInfo.xml"/><Relationship Id="rId16" Type="http://schemas.openxmlformats.org/officeDocument/2006/relationships/customXml" Target="../customXml/item1.xml"/><Relationship Id="rId17" Type="http://schemas.openxmlformats.org/officeDocument/2006/relationships/customXml" Target="../customXml/item2.xml"/><Relationship Id="rId18" Type="http://schemas.openxmlformats.org/officeDocument/2006/relationships/customXml" Target="../customXml/item3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Rodrigues" userId="78c086b1-f7ce-4395-995d-5f6a928ce23d" providerId="ADAL" clId="{F4767731-DB50-420A-AEBA-60D13544F7FC}"/>
    <pc:docChg chg="undo redo custSel addSld delSld modSld sldOrd">
      <pc:chgData name="Cristina MartinsRodrigues" userId="78c086b1-f7ce-4395-995d-5f6a928ce23d" providerId="ADAL" clId="{F4767731-DB50-420A-AEBA-60D13544F7FC}" dt="2021-06-23T15:08:31.254" v="5867" actId="20577"/>
      <pc:docMkLst>
        <pc:docMk/>
      </pc:docMkLst>
      <pc:sldChg chg="addSp delSp modSp mod ord">
        <pc:chgData name="Cristina MartinsRodrigues" userId="78c086b1-f7ce-4395-995d-5f6a928ce23d" providerId="ADAL" clId="{F4767731-DB50-420A-AEBA-60D13544F7FC}" dt="2021-06-23T14:56:15.593" v="4609"/>
        <pc:sldMkLst>
          <pc:docMk/>
          <pc:sldMk cId="1946290290" sldId="256"/>
        </pc:sldMkLst>
        <pc:spChg chg="del mod">
          <ac:chgData name="Cristina MartinsRodrigues" userId="78c086b1-f7ce-4395-995d-5f6a928ce23d" providerId="ADAL" clId="{F4767731-DB50-420A-AEBA-60D13544F7FC}" dt="2021-06-23T13:02:19.769" v="2710" actId="478"/>
          <ac:spMkLst>
            <pc:docMk/>
            <pc:sldMk cId="1946290290" sldId="256"/>
            <ac:spMk id="81" creationId="{7DEF5822-6245-4B3F-83CD-28C36D72D011}"/>
          </ac:spMkLst>
        </pc:spChg>
        <pc:spChg chg="del mod">
          <ac:chgData name="Cristina MartinsRodrigues" userId="78c086b1-f7ce-4395-995d-5f6a928ce23d" providerId="ADAL" clId="{F4767731-DB50-420A-AEBA-60D13544F7FC}" dt="2021-06-23T13:02:17.401" v="2708" actId="478"/>
          <ac:spMkLst>
            <pc:docMk/>
            <pc:sldMk cId="1946290290" sldId="256"/>
            <ac:spMk id="82" creationId="{03F94E37-F45E-42AD-A28F-C2F2626ED919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83" creationId="{2914AAC7-5311-413A-861C-B5823CCE9C2C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84" creationId="{17CD4D10-A2C1-4766-91D9-067EA2E96E21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85" creationId="{B0F3F536-85B9-4CF1-8A3B-1C40855E5DD3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86" creationId="{D9A803FF-D92E-4DD0-BC10-F5709AAC6239}"/>
          </ac:spMkLst>
        </pc:spChg>
        <pc:spChg chg="del mod">
          <ac:chgData name="Cristina MartinsRodrigues" userId="78c086b1-f7ce-4395-995d-5f6a928ce23d" providerId="ADAL" clId="{F4767731-DB50-420A-AEBA-60D13544F7FC}" dt="2021-06-23T13:02:23.382" v="2714" actId="478"/>
          <ac:spMkLst>
            <pc:docMk/>
            <pc:sldMk cId="1946290290" sldId="256"/>
            <ac:spMk id="87" creationId="{7F25868E-E6D6-437B-93C6-57F43530D0E1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95" creationId="{3C8F314D-F7BC-421E-9A84-A30E77DB10C6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97" creationId="{8023184D-1F88-4716-99DD-34DE56C67F24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98" creationId="{57992B6C-0C72-42CB-AC34-AB5059C8F7E7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99" creationId="{1255DCB9-1468-46D2-9B87-9D96388E8416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00" creationId="{2E781CDF-C3D6-4E82-A623-AD20A2E4264D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01" creationId="{991EBF0F-65A7-4A7C-9BFD-537EBF4DBE4C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02" creationId="{C1DED1C1-DCE3-4CCF-9C5D-4A902A3BC645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03" creationId="{55B3A510-65DE-4A22-9390-EC1BB70C301C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04" creationId="{B5D80CA1-F26F-4964-8BDD-F3669CD5B336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05" creationId="{B8F3CCC1-371F-47C1-A1F8-D36FE98F16CF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06" creationId="{8D9E8F2D-22DC-4608-8A24-3527E928BABC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08" creationId="{88E52515-0A67-4C25-B6B2-934F9D9B12DE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12" creationId="{A328BFA8-A388-4FDF-A988-9FA9807690A5}"/>
          </ac:spMkLst>
        </pc:spChg>
        <pc:spChg chg="del mod">
          <ac:chgData name="Cristina MartinsRodrigues" userId="78c086b1-f7ce-4395-995d-5f6a928ce23d" providerId="ADAL" clId="{F4767731-DB50-420A-AEBA-60D13544F7FC}" dt="2021-06-23T13:02:18.443" v="2709" actId="478"/>
          <ac:spMkLst>
            <pc:docMk/>
            <pc:sldMk cId="1946290290" sldId="256"/>
            <ac:spMk id="114" creationId="{213A9B6E-12D2-48C6-A1BC-62CC29FBD1F2}"/>
          </ac:spMkLst>
        </pc:spChg>
        <pc:spChg chg="del mod">
          <ac:chgData name="Cristina MartinsRodrigues" userId="78c086b1-f7ce-4395-995d-5f6a928ce23d" providerId="ADAL" clId="{F4767731-DB50-420A-AEBA-60D13544F7FC}" dt="2021-06-23T13:02:22.137" v="2713" actId="478"/>
          <ac:spMkLst>
            <pc:docMk/>
            <pc:sldMk cId="1946290290" sldId="256"/>
            <ac:spMk id="116" creationId="{BB43896A-AE12-4128-A8E6-0858EB97DB11}"/>
          </ac:spMkLst>
        </pc:spChg>
        <pc:spChg chg="add del mod">
          <ac:chgData name="Cristina MartinsRodrigues" userId="78c086b1-f7ce-4395-995d-5f6a928ce23d" providerId="ADAL" clId="{F4767731-DB50-420A-AEBA-60D13544F7FC}" dt="2021-06-23T13:02:28.223" v="2717" actId="478"/>
          <ac:spMkLst>
            <pc:docMk/>
            <pc:sldMk cId="1946290290" sldId="256"/>
            <ac:spMk id="118" creationId="{2E59644F-5260-4E64-BE50-93D6BA82AD65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20" creationId="{5EB1B10A-B71E-49F4-9CBB-84D2F237F5A9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21" creationId="{2B068FB6-87EE-413C-AD0C-5B2E058C429E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26" creationId="{CAFCDBE3-6BC4-403D-B8C3-DBB47C92F381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27" creationId="{F6263E82-B061-4683-8B94-AF6BB95F1FE0}"/>
          </ac:spMkLst>
        </pc:spChg>
        <pc:spChg chg="mod">
          <ac:chgData name="Cristina MartinsRodrigues" userId="78c086b1-f7ce-4395-995d-5f6a928ce23d" providerId="ADAL" clId="{F4767731-DB50-420A-AEBA-60D13544F7FC}" dt="2021-06-23T13:02:11.623" v="2705"/>
          <ac:spMkLst>
            <pc:docMk/>
            <pc:sldMk cId="1946290290" sldId="256"/>
            <ac:spMk id="128" creationId="{25ED4BF4-7F56-44B1-B0EC-5A3B20DEBADF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35" creationId="{57903CAD-443D-4549-BF77-2A97ADCC5DCF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141" creationId="{850CE483-F285-4013-84B9-31A760CF0597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45" creationId="{CBBF6E12-ECFF-4CDF-ACBB-4CCA8A362CF4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46" creationId="{E2F9925B-ABE0-41C2-AB86-88359013DAB2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49" creationId="{277B8A8E-A87F-4DDE-8EEA-03820D6E13A8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52" creationId="{219F06E7-A7EF-4617-A71F-6FAA2635EC2E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55" creationId="{5E5ED4C4-9CDE-4AF9-8F8E-C48342AE6700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56" creationId="{ABF8FA31-0727-475A-A647-9F5D22EAAD17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57" creationId="{5B5F6887-D809-4432-8FF1-749B8CAB91B9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60" creationId="{84CBC959-C428-4E7A-9B3C-3427FC619596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61" creationId="{1D287126-B1B2-48B3-BC76-8520F4996D34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62" creationId="{D6684FC4-650A-4224-BC8D-9AA438A0E8F1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63" creationId="{99BFD80C-9553-4A31-B360-89E7BDC12B2B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68" creationId="{20E95905-8C4C-4449-8BFC-272542B83AC2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69" creationId="{0E311382-90CF-4FC8-A1E3-986E9275C988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73" creationId="{8702C016-6722-490F-9EBA-7B3490D07650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76" creationId="{C3E167B7-FF4A-4E35-B90E-BBD5239210F0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77" creationId="{6950A5CC-9B40-482B-962A-8E62216B3586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78" creationId="{2EE212A1-69BB-41BD-9A63-D6153364F5CE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79" creationId="{6144C5A3-946E-4937-A202-0CD585824552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80" creationId="{4944463F-3292-42FD-AEF3-63240F98CFDB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81" creationId="{1171C062-3041-4A2F-BF6F-17069282C41C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82" creationId="{041ED405-25AA-4FCF-B179-0A45350D6580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89" creationId="{F34B2014-545F-4D83-B0E1-C5D5D5673BC4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90" creationId="{A1CC2CE3-D994-42D4-B920-E27DD59012BF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93" creationId="{7E3B3BBA-C218-4EAA-98F0-83DEDF6D46C6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96" creationId="{FD7A2D4B-0043-42EB-A692-5790A1278045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199" creationId="{E3C10645-417B-4CF1-9D6B-6D853AE8683C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00" creationId="{33460027-18C5-4E63-B785-4A6AA79B1441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01" creationId="{5EC8F46B-F803-42EA-B094-FF6603BA035F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04" creationId="{B6664336-A15B-4297-A8FE-CF498F4BF3E6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05" creationId="{27769581-5E0E-4A8E-8C03-6DF53433E7C5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06" creationId="{5A6A9F65-D614-46BD-9422-44BDCE11E32D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07" creationId="{09C4FB2C-7D19-4D94-A3FE-916184046D9B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08" creationId="{8C720910-6B95-4BBB-A3BB-4B1E3E9A9FE2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09" creationId="{A95CFD59-8EBB-4ECA-B6F4-907C25B2A312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10" creationId="{4A868B62-41A1-456B-9DC0-07FC4A864956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11" creationId="{0AC004D2-AE8F-416A-812D-0E75497FF0D1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12" creationId="{3AC5F25E-8358-4FF7-ADAA-95F6D153F9E6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13" creationId="{AB5C735C-E8F1-4595-943D-1DE6F7541EBD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14" creationId="{AEB1ED3C-5C3F-48D5-ACA0-24CCFE7A492E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16" creationId="{B83648D3-1BF5-4DD1-8432-4663BB397813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19" creationId="{7E76ACB1-0D92-4FB1-9171-C06CBBB04C67}"/>
          </ac:spMkLst>
        </pc:spChg>
        <pc:spChg chg="mod">
          <ac:chgData name="Cristina MartinsRodrigues" userId="78c086b1-f7ce-4395-995d-5f6a928ce23d" providerId="ADAL" clId="{F4767731-DB50-420A-AEBA-60D13544F7FC}" dt="2021-06-23T13:03:07.182" v="2719"/>
          <ac:spMkLst>
            <pc:docMk/>
            <pc:sldMk cId="1946290290" sldId="256"/>
            <ac:spMk id="222" creationId="{25DF6D4E-0951-45CA-8766-49645008734D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34" creationId="{5B4F22CE-61D7-42FD-9DF5-0C2204627842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35" creationId="{DF0D7BA2-23DB-4CE9-B843-08FD18DB5A61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36" creationId="{A8724A62-F274-4523-A36B-A0C76F0D61B1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37" creationId="{7E5295F6-76C4-42B7-A262-F26592DA6778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38" creationId="{AF67E548-E1AA-4E26-B21F-44F0A370CED3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39" creationId="{04C44ADB-8CA4-4DC6-BB1C-91F919B50120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40" creationId="{1B671840-145C-426C-8AC1-B34AE9D6532D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41" creationId="{F8116DAD-E375-4E97-ACB7-77C7DB999794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42" creationId="{0FADC56A-1EE7-43E8-9F88-4291D96B2472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43" creationId="{EA1A65BB-9466-4696-BEAF-044A4D2C9C0E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45" creationId="{54362F0B-B600-495E-AAC0-78D3BBC73E7E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47" creationId="{A69EDDEF-CC07-471F-B6E1-3A97C5F390F8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49" creationId="{2182EEE9-7F5E-4B3D-BEF5-5804AF072389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50" creationId="{0F88B2DD-8AF9-4F60-B939-D3BD8BD1E4F0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57" creationId="{1C09C618-62F5-41EC-99E3-25B2BF46BB2B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58" creationId="{DF6B714A-2839-4D10-8288-459877F470B1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61" creationId="{C531EE58-3954-4310-9A2E-183B3F09E72B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64" creationId="{85C5DEBE-4EC1-49BF-9DA4-17723C4F7588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67" creationId="{85FC7992-5BC3-4916-8771-AFB3A20A4A20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68" creationId="{E8AC7D9D-1E04-403F-A269-CF6CA6480917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69" creationId="{B0DA775D-7B7A-4A8D-8CA5-86EF4D1F3B49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72" creationId="{3C962E9F-5027-43FE-B7FF-F6B920215E1C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73" creationId="{B4EB098F-0DF7-4560-9551-48F5212179C1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74" creationId="{7D770563-8556-47AE-9F18-40017B785E08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76" creationId="{895FA80B-48CA-400A-81A7-A5A0640958B8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277" creationId="{549B05C5-B205-4404-93C4-0316E0AD0303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287" creationId="{54BD7637-F958-49B1-BC45-6A58F02E563F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289" creationId="{170523CD-5AF4-4611-AD0C-ABB41A9345EB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290" creationId="{A4DC9C0C-6D01-492F-9E0D-5F406CA38C4F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291" creationId="{EC484C0E-7BD9-42DD-A799-11DE8C475548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292" creationId="{13274487-4249-4019-95A9-50375E66DADE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293" creationId="{3BFADE8E-51A0-4701-BEF8-79D58009A48B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294" creationId="{F03D655A-2139-4FBD-9EA7-1AEB7217793A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295" creationId="{138C7703-0718-4CDB-8D61-2B8733EFBA34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296" creationId="{46FA9853-A56F-40F7-A080-D102D591EBD3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297" creationId="{8BB689DE-85C0-4C6F-9B44-6B5B0A06B2ED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298" creationId="{AA8D50C1-0ABE-460C-A291-4D70AA2CFCA1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00" creationId="{62810410-F37B-450F-86DC-513AA18072C7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04" creationId="{853DCF07-3E76-4B96-93E3-27C04A324110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06" creationId="{A63EA892-03F6-460A-A6F5-E51FBB0DA72B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08" creationId="{C7AE92E1-48DE-47D4-AB54-7DD05CD5F1BC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10" creationId="{FB53A588-7054-4438-8486-E653836FA5DD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12" creationId="{196265F3-F04C-4396-998D-CF4ED152DEE7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13" creationId="{F5738F9C-60DF-4A05-BD7F-3976BD05107A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18" creationId="{BC680DE7-8ADC-4FD4-B9FE-22CA7DBB6F99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19" creationId="{62685205-5E48-463D-A252-18C325C030F4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20" creationId="{B3484FFE-487D-43B4-B427-066BD2D9CFBE}"/>
          </ac:spMkLst>
        </pc:spChg>
        <pc:spChg chg="add mod">
          <ac:chgData name="Cristina MartinsRodrigues" userId="78c086b1-f7ce-4395-995d-5f6a928ce23d" providerId="ADAL" clId="{F4767731-DB50-420A-AEBA-60D13544F7FC}" dt="2021-06-23T08:40:42.058" v="2" actId="164"/>
          <ac:spMkLst>
            <pc:docMk/>
            <pc:sldMk cId="1946290290" sldId="256"/>
            <ac:spMk id="321" creationId="{E7624A04-980B-46CC-B065-31D7A929091E}"/>
          </ac:spMkLst>
        </pc:spChg>
        <pc:spChg chg="add mod">
          <ac:chgData name="Cristina MartinsRodrigues" userId="78c086b1-f7ce-4395-995d-5f6a928ce23d" providerId="ADAL" clId="{F4767731-DB50-420A-AEBA-60D13544F7FC}" dt="2021-06-23T08:40:42.058" v="2" actId="164"/>
          <ac:spMkLst>
            <pc:docMk/>
            <pc:sldMk cId="1946290290" sldId="256"/>
            <ac:spMk id="322" creationId="{E071C06D-D23E-46CC-8F0D-A20FF8B024B3}"/>
          </ac:spMkLst>
        </pc:spChg>
        <pc:spChg chg="add mod">
          <ac:chgData name="Cristina MartinsRodrigues" userId="78c086b1-f7ce-4395-995d-5f6a928ce23d" providerId="ADAL" clId="{F4767731-DB50-420A-AEBA-60D13544F7FC}" dt="2021-06-23T08:40:42.058" v="2" actId="164"/>
          <ac:spMkLst>
            <pc:docMk/>
            <pc:sldMk cId="1946290290" sldId="256"/>
            <ac:spMk id="323" creationId="{CEAC59BD-1E26-4868-B528-812146CA7041}"/>
          </ac:spMkLst>
        </pc:spChg>
        <pc:spChg chg="add mod">
          <ac:chgData name="Cristina MartinsRodrigues" userId="78c086b1-f7ce-4395-995d-5f6a928ce23d" providerId="ADAL" clId="{F4767731-DB50-420A-AEBA-60D13544F7FC}" dt="2021-06-23T08:40:42.058" v="2" actId="164"/>
          <ac:spMkLst>
            <pc:docMk/>
            <pc:sldMk cId="1946290290" sldId="256"/>
            <ac:spMk id="324" creationId="{06DE06A5-8A21-4F1E-A9A2-97ADE85F3D91}"/>
          </ac:spMkLst>
        </pc:spChg>
        <pc:spChg chg="add mod">
          <ac:chgData name="Cristina MartinsRodrigues" userId="78c086b1-f7ce-4395-995d-5f6a928ce23d" providerId="ADAL" clId="{F4767731-DB50-420A-AEBA-60D13544F7FC}" dt="2021-06-23T08:40:42.058" v="2" actId="164"/>
          <ac:spMkLst>
            <pc:docMk/>
            <pc:sldMk cId="1946290290" sldId="256"/>
            <ac:spMk id="325" creationId="{483D92D6-9620-4067-935A-C9327E77DBA7}"/>
          </ac:spMkLst>
        </pc:spChg>
        <pc:spChg chg="add mod">
          <ac:chgData name="Cristina MartinsRodrigues" userId="78c086b1-f7ce-4395-995d-5f6a928ce23d" providerId="ADAL" clId="{F4767731-DB50-420A-AEBA-60D13544F7FC}" dt="2021-06-23T08:40:42.058" v="2" actId="164"/>
          <ac:spMkLst>
            <pc:docMk/>
            <pc:sldMk cId="1946290290" sldId="256"/>
            <ac:spMk id="326" creationId="{6989264C-66B9-4499-A2D4-3B0B7232A120}"/>
          </ac:spMkLst>
        </pc:spChg>
        <pc:spChg chg="mod">
          <ac:chgData name="Cristina MartinsRodrigues" userId="78c086b1-f7ce-4395-995d-5f6a928ce23d" providerId="ADAL" clId="{F4767731-DB50-420A-AEBA-60D13544F7FC}" dt="2021-06-23T08:41:30.570" v="9" actId="1582"/>
          <ac:spMkLst>
            <pc:docMk/>
            <pc:sldMk cId="1946290290" sldId="256"/>
            <ac:spMk id="334" creationId="{18E26B00-68F9-4364-94FE-882AE641C52F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35" creationId="{052DB927-33B6-43AA-B9FC-748F61A05355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38" creationId="{C06D1000-F171-4B9D-A6B6-79D25AF128E6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41" creationId="{A39C181E-5C25-4DE8-BDB9-01C45AF56CE5}"/>
          </ac:spMkLst>
        </pc:spChg>
        <pc:spChg chg="mod">
          <ac:chgData name="Cristina MartinsRodrigues" userId="78c086b1-f7ce-4395-995d-5f6a928ce23d" providerId="ADAL" clId="{F4767731-DB50-420A-AEBA-60D13544F7FC}" dt="2021-06-23T08:41:37.372" v="10" actId="1582"/>
          <ac:spMkLst>
            <pc:docMk/>
            <pc:sldMk cId="1946290290" sldId="256"/>
            <ac:spMk id="344" creationId="{5F63BC81-D760-47BC-BF98-2CFE2CEBAA2F}"/>
          </ac:spMkLst>
        </pc:spChg>
        <pc:spChg chg="mod">
          <ac:chgData name="Cristina MartinsRodrigues" userId="78c086b1-f7ce-4395-995d-5f6a928ce23d" providerId="ADAL" clId="{F4767731-DB50-420A-AEBA-60D13544F7FC}" dt="2021-06-23T08:41:37.372" v="10" actId="1582"/>
          <ac:spMkLst>
            <pc:docMk/>
            <pc:sldMk cId="1946290290" sldId="256"/>
            <ac:spMk id="345" creationId="{0A1EFAA6-8946-4886-961E-42D5574F58F3}"/>
          </ac:spMkLst>
        </pc:spChg>
        <pc:spChg chg="mod">
          <ac:chgData name="Cristina MartinsRodrigues" userId="78c086b1-f7ce-4395-995d-5f6a928ce23d" providerId="ADAL" clId="{F4767731-DB50-420A-AEBA-60D13544F7FC}" dt="2021-06-23T08:41:22.896" v="8" actId="1582"/>
          <ac:spMkLst>
            <pc:docMk/>
            <pc:sldMk cId="1946290290" sldId="256"/>
            <ac:spMk id="346" creationId="{2E91DCDC-D2D0-4A8E-A532-D66373B9FEB9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49" creationId="{C69D91D9-680E-492C-AF16-72B11D4E458B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50" creationId="{30A0BDF9-B695-4C33-8944-E7F92CA61BFA}"/>
          </ac:spMkLst>
        </pc:spChg>
        <pc:spChg chg="mod">
          <ac:chgData name="Cristina MartinsRodrigues" userId="78c086b1-f7ce-4395-995d-5f6a928ce23d" providerId="ADAL" clId="{F4767731-DB50-420A-AEBA-60D13544F7FC}" dt="2021-06-23T08:40:34.596" v="1"/>
          <ac:spMkLst>
            <pc:docMk/>
            <pc:sldMk cId="1946290290" sldId="256"/>
            <ac:spMk id="351" creationId="{7C9C99E2-7069-43FC-A8B2-277C1C85155C}"/>
          </ac:spMkLst>
        </pc:spChg>
        <pc:spChg chg="add del mod">
          <ac:chgData name="Cristina MartinsRodrigues" userId="78c086b1-f7ce-4395-995d-5f6a928ce23d" providerId="ADAL" clId="{F4767731-DB50-420A-AEBA-60D13544F7FC}" dt="2021-06-23T13:55:31.359" v="4052" actId="478"/>
          <ac:spMkLst>
            <pc:docMk/>
            <pc:sldMk cId="1946290290" sldId="256"/>
            <ac:spMk id="352" creationId="{4483D883-6041-4EBE-905B-2A9B85871C9E}"/>
          </ac:spMkLst>
        </pc:spChg>
        <pc:spChg chg="add del mod">
          <ac:chgData name="Cristina MartinsRodrigues" userId="78c086b1-f7ce-4395-995d-5f6a928ce23d" providerId="ADAL" clId="{F4767731-DB50-420A-AEBA-60D13544F7FC}" dt="2021-06-23T13:55:31.359" v="4052" actId="478"/>
          <ac:spMkLst>
            <pc:docMk/>
            <pc:sldMk cId="1946290290" sldId="256"/>
            <ac:spMk id="354" creationId="{876FBC74-8D87-4AC8-BF77-18A5884151B3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58" creationId="{5A7EDEFC-2053-4F5E-8EBB-5B7F8BEDE7D9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59" creationId="{9C5E8B5B-55DF-49CD-A1D7-7E27111F8DA3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62" creationId="{BDCA40D6-9691-4744-AEB3-D51C8EE7E6B1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65" creationId="{C9E7A3E3-35E0-48EB-8EE0-4F9DC5EDB61E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68" creationId="{19D4A934-4581-4EC9-826C-7DFFF246A0E4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69" creationId="{B9F28BA8-BBD3-4B57-8CE8-EB10681584ED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70" creationId="{1D3ECE81-F36E-4268-95E1-13A85041DAB1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73" creationId="{B71A9666-8E7D-4106-BFD6-225550CD9C8A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74" creationId="{407A8AE3-714A-4713-8092-0CE3B30FB36F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75" creationId="{66B3DC1F-3A1C-4599-9799-2DD01811436C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77" creationId="{84912621-5A74-49A8-BE37-C875990CE745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78" creationId="{A166504F-B121-4130-9DF3-DAD92DEB7AB1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85" creationId="{4689F709-EB04-4D2E-9B4D-BAB6E9C3E6D7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86" creationId="{E01BB7F8-0FFD-49EF-BF43-DADFA89B5F4F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89" creationId="{70D61496-DE6C-431C-8494-2E94E8129E16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92" creationId="{806F39D9-CCCE-4D05-80C5-ABBE694220FC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95" creationId="{D8B844FE-6322-4868-982C-0D3C66BB632A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96" creationId="{6EFE3882-B7B8-4003-B122-1BD6FBF164EE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397" creationId="{9A952183-E518-46F1-874C-BE6BA37958E2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400" creationId="{D229600B-07C9-4080-864D-17D60C99CFA0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401" creationId="{1FE8A298-FC8E-44B3-83CD-99BF7FE97197}"/>
          </ac:spMkLst>
        </pc:spChg>
        <pc:spChg chg="mod">
          <ac:chgData name="Cristina MartinsRodrigues" userId="78c086b1-f7ce-4395-995d-5f6a928ce23d" providerId="ADAL" clId="{F4767731-DB50-420A-AEBA-60D13544F7FC}" dt="2021-06-23T14:51:46.625" v="4353"/>
          <ac:spMkLst>
            <pc:docMk/>
            <pc:sldMk cId="1946290290" sldId="256"/>
            <ac:spMk id="402" creationId="{8AF042C1-0FAD-4484-8063-E17A4E39B5D6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14" creationId="{F0313D42-8868-453C-9F27-E5951E8E1DB5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15" creationId="{7920945F-4BB9-4BF0-A10A-114BB34E1711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16" creationId="{48408DDA-F656-4DCB-8074-32ED7A2455DD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17" creationId="{95025C3C-CDB0-4124-8638-D6FE9D8B4252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18" creationId="{DD61E31A-4440-4EE5-A270-1699AF3725F5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19" creationId="{FCAB9F14-9EBD-4AB8-A478-7C985591BEA5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20" creationId="{F32B6335-599D-48F7-A60E-FD7DEC948A2F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21" creationId="{CA4D5B16-E417-40FB-85DC-071E849CD15E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22" creationId="{20776C67-AB55-4D4A-9780-05142A964FF0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23" creationId="{BC06E4FA-2878-425A-833B-03472AC45DCA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25" creationId="{043F4A60-615F-4B8F-A81A-E74AAEAA73DF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27" creationId="{B25E9B9E-834C-47E7-ACB8-620E8BBEB380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29" creationId="{27C47A8E-FE62-4F76-82B1-F0845B82B01B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30" creationId="{D043EE9B-5F10-4690-BF6D-8A3060E48D59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37" creationId="{97BC20F7-A750-404B-A2DA-7CE8441E2F2F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38" creationId="{7CDEE072-C820-4FC5-8613-3385EF7C791A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41" creationId="{629CA80C-9EB2-4A9B-B374-79341DB9D2B5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44" creationId="{39A8B9A6-7906-49FC-98FF-6E5CFBE3D9C7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47" creationId="{15AED18B-BD0D-4142-9A93-6B76F9B18124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48" creationId="{C4200907-C8CA-4761-A9E6-EC698E3E51B8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49" creationId="{8F576842-66B9-4EE4-968E-D5BE8545F8EC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52" creationId="{9240D406-0181-45AF-A254-ECED793294B3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53" creationId="{47A08B6C-458D-4070-B9F3-A61CA0D30F63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54" creationId="{1ADCDFBE-9262-43F7-BFED-0FD69DE48A4C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56" creationId="{32AA8935-EF70-4133-AEEF-D05786BEFF78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57" creationId="{9F1B307A-BF91-4C41-ADFD-F7E9E32627A4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64" creationId="{01091C56-8B83-400F-9579-35D55E199EE8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65" creationId="{68EAF4DC-9BA2-4F91-962E-B30EB1083FEF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68" creationId="{A5509510-DE6B-4FC6-8FDF-6B0F9DE872D5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71" creationId="{147A4465-F785-44AB-9B42-6BEFDE9EBCFA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74" creationId="{AE70FD3A-B27F-47EE-8478-675B5450AD08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75" creationId="{13219B16-857E-4C36-BB44-3BB80C5E7040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76" creationId="{5CAAF336-0D94-4484-8B41-60B308285FC0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79" creationId="{044735EC-5064-42D1-B4C1-8A110388E19D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80" creationId="{7BEC80CF-75CD-4C62-BFF0-940C98A3AB37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81" creationId="{FC678AA0-1257-474E-8CFF-FFC79EB610C0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83" creationId="{6348863F-9D51-44B3-9179-918503AC4B6E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84" creationId="{958B91BF-F960-4D2F-B743-64D2DC6F1E17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91" creationId="{8A043538-C5C6-47E0-8FA3-FE789A7B34B0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92" creationId="{FAE5EFF0-CCED-4256-A636-93BD24B1337C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95" creationId="{0281DCD1-825F-471B-829A-B968C31C3744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498" creationId="{F2D416B0-4690-4A8A-97EC-CCC5450BFACF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501" creationId="{3DAFE68C-2644-450E-BECF-ADB49A257C2C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502" creationId="{0A9C69C4-BFBA-4D90-92D4-044903D4556A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503" creationId="{28665E5E-CE9C-488D-95B9-B2ECD60DD819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506" creationId="{78BEB746-E3B9-4379-98EB-24A0AA36889C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507" creationId="{881CE149-DC2B-4EAE-9C86-0DF8FFB0030B}"/>
          </ac:spMkLst>
        </pc:spChg>
        <pc:spChg chg="mod">
          <ac:chgData name="Cristina MartinsRodrigues" userId="78c086b1-f7ce-4395-995d-5f6a928ce23d" providerId="ADAL" clId="{F4767731-DB50-420A-AEBA-60D13544F7FC}" dt="2021-06-23T14:51:48.708" v="4355"/>
          <ac:spMkLst>
            <pc:docMk/>
            <pc:sldMk cId="1946290290" sldId="256"/>
            <ac:spMk id="508" creationId="{7A3DDACD-900D-468E-90D1-BEF6DC8DD468}"/>
          </ac:spMkLst>
        </pc:spChg>
        <pc:grpChg chg="add del mod">
          <ac:chgData name="Cristina MartinsRodrigues" userId="78c086b1-f7ce-4395-995d-5f6a928ce23d" providerId="ADAL" clId="{F4767731-DB50-420A-AEBA-60D13544F7FC}" dt="2021-06-23T13:55:31.359" v="4052" actId="478"/>
          <ac:grpSpMkLst>
            <pc:docMk/>
            <pc:sldMk cId="1946290290" sldId="256"/>
            <ac:grpSpMk id="2" creationId="{1BC8668D-6023-4059-B724-4A4E06FE995F}"/>
          </ac:grpSpMkLst>
        </pc:grpChg>
        <pc:grpChg chg="add del mod">
          <ac:chgData name="Cristina MartinsRodrigues" userId="78c086b1-f7ce-4395-995d-5f6a928ce23d" providerId="ADAL" clId="{F4767731-DB50-420A-AEBA-60D13544F7FC}" dt="2021-06-23T13:55:31.359" v="4052" actId="478"/>
          <ac:grpSpMkLst>
            <pc:docMk/>
            <pc:sldMk cId="1946290290" sldId="256"/>
            <ac:grpSpMk id="79" creationId="{28542345-265B-460E-BAB6-4F4E8718CF78}"/>
          </ac:grpSpMkLst>
        </pc:grpChg>
        <pc:grpChg chg="mod">
          <ac:chgData name="Cristina MartinsRodrigues" userId="78c086b1-f7ce-4395-995d-5f6a928ce23d" providerId="ADAL" clId="{F4767731-DB50-420A-AEBA-60D13544F7FC}" dt="2021-06-23T13:02:11.623" v="2705"/>
          <ac:grpSpMkLst>
            <pc:docMk/>
            <pc:sldMk cId="1946290290" sldId="256"/>
            <ac:grpSpMk id="80" creationId="{9C9EE972-72BB-4A21-B993-8FFBF61797A6}"/>
          </ac:grpSpMkLst>
        </pc:grpChg>
        <pc:grpChg chg="add del mod">
          <ac:chgData name="Cristina MartinsRodrigues" userId="78c086b1-f7ce-4395-995d-5f6a928ce23d" providerId="ADAL" clId="{F4767731-DB50-420A-AEBA-60D13544F7FC}" dt="2021-06-23T13:02:28.223" v="2717" actId="478"/>
          <ac:grpSpMkLst>
            <pc:docMk/>
            <pc:sldMk cId="1946290290" sldId="256"/>
            <ac:grpSpMk id="88" creationId="{CB76E07E-D02F-455F-B1D0-EC8F48489967}"/>
          </ac:grpSpMkLst>
        </pc:grpChg>
        <pc:grpChg chg="del mod">
          <ac:chgData name="Cristina MartinsRodrigues" userId="78c086b1-f7ce-4395-995d-5f6a928ce23d" providerId="ADAL" clId="{F4767731-DB50-420A-AEBA-60D13544F7FC}" dt="2021-06-23T13:02:20.938" v="2711" actId="478"/>
          <ac:grpSpMkLst>
            <pc:docMk/>
            <pc:sldMk cId="1946290290" sldId="256"/>
            <ac:grpSpMk id="89" creationId="{6630AC7B-58C1-4C56-9145-D9F314576619}"/>
          </ac:grpSpMkLst>
        </pc:grpChg>
        <pc:grpChg chg="del mod">
          <ac:chgData name="Cristina MartinsRodrigues" userId="78c086b1-f7ce-4395-995d-5f6a928ce23d" providerId="ADAL" clId="{F4767731-DB50-420A-AEBA-60D13544F7FC}" dt="2021-06-23T13:02:15.900" v="2707" actId="478"/>
          <ac:grpSpMkLst>
            <pc:docMk/>
            <pc:sldMk cId="1946290290" sldId="256"/>
            <ac:grpSpMk id="90" creationId="{67EB1D97-3CA1-4E87-AF49-4E42C7B336A3}"/>
          </ac:grpSpMkLst>
        </pc:grpChg>
        <pc:grpChg chg="del mod">
          <ac:chgData name="Cristina MartinsRodrigues" userId="78c086b1-f7ce-4395-995d-5f6a928ce23d" providerId="ADAL" clId="{F4767731-DB50-420A-AEBA-60D13544F7FC}" dt="2021-06-23T13:02:31.771" v="2718" actId="478"/>
          <ac:grpSpMkLst>
            <pc:docMk/>
            <pc:sldMk cId="1946290290" sldId="256"/>
            <ac:grpSpMk id="91" creationId="{574C6A53-1CE3-46EC-B327-B2E01F3056E6}"/>
          </ac:grpSpMkLst>
        </pc:grpChg>
        <pc:grpChg chg="mod">
          <ac:chgData name="Cristina MartinsRodrigues" userId="78c086b1-f7ce-4395-995d-5f6a928ce23d" providerId="ADAL" clId="{F4767731-DB50-420A-AEBA-60D13544F7FC}" dt="2021-06-23T13:02:11.623" v="2705"/>
          <ac:grpSpMkLst>
            <pc:docMk/>
            <pc:sldMk cId="1946290290" sldId="256"/>
            <ac:grpSpMk id="92" creationId="{5ACA7230-7632-484C-BB15-E9510E754C59}"/>
          </ac:grpSpMkLst>
        </pc:grpChg>
        <pc:grpChg chg="mod">
          <ac:chgData name="Cristina MartinsRodrigues" userId="78c086b1-f7ce-4395-995d-5f6a928ce23d" providerId="ADAL" clId="{F4767731-DB50-420A-AEBA-60D13544F7FC}" dt="2021-06-23T13:02:11.623" v="2705"/>
          <ac:grpSpMkLst>
            <pc:docMk/>
            <pc:sldMk cId="1946290290" sldId="256"/>
            <ac:grpSpMk id="93" creationId="{553E05D5-BF47-4F92-AE5B-AB73A32598EE}"/>
          </ac:grpSpMkLst>
        </pc:grpChg>
        <pc:grpChg chg="mod">
          <ac:chgData name="Cristina MartinsRodrigues" userId="78c086b1-f7ce-4395-995d-5f6a928ce23d" providerId="ADAL" clId="{F4767731-DB50-420A-AEBA-60D13544F7FC}" dt="2021-06-23T13:02:11.623" v="2705"/>
          <ac:grpSpMkLst>
            <pc:docMk/>
            <pc:sldMk cId="1946290290" sldId="256"/>
            <ac:grpSpMk id="94" creationId="{C5163DB3-8E37-45CF-AFE3-8244EF5CCE97}"/>
          </ac:grpSpMkLst>
        </pc:grpChg>
        <pc:grpChg chg="mod">
          <ac:chgData name="Cristina MartinsRodrigues" userId="78c086b1-f7ce-4395-995d-5f6a928ce23d" providerId="ADAL" clId="{F4767731-DB50-420A-AEBA-60D13544F7FC}" dt="2021-06-23T13:02:11.623" v="2705"/>
          <ac:grpSpMkLst>
            <pc:docMk/>
            <pc:sldMk cId="1946290290" sldId="256"/>
            <ac:grpSpMk id="96" creationId="{A2A9931D-456C-4D09-A0D2-8686CD8FEFB2}"/>
          </ac:grpSpMkLst>
        </pc:grpChg>
        <pc:grpChg chg="mod">
          <ac:chgData name="Cristina MartinsRodrigues" userId="78c086b1-f7ce-4395-995d-5f6a928ce23d" providerId="ADAL" clId="{F4767731-DB50-420A-AEBA-60D13544F7FC}" dt="2021-06-23T13:02:11.623" v="2705"/>
          <ac:grpSpMkLst>
            <pc:docMk/>
            <pc:sldMk cId="1946290290" sldId="256"/>
            <ac:grpSpMk id="109" creationId="{62F0BD98-BA43-4871-A436-1F4012C9A037}"/>
          </ac:grpSpMkLst>
        </pc:grpChg>
        <pc:grpChg chg="mod">
          <ac:chgData name="Cristina MartinsRodrigues" userId="78c086b1-f7ce-4395-995d-5f6a928ce23d" providerId="ADAL" clId="{F4767731-DB50-420A-AEBA-60D13544F7FC}" dt="2021-06-23T13:02:26.995" v="2716" actId="478"/>
          <ac:grpSpMkLst>
            <pc:docMk/>
            <pc:sldMk cId="1946290290" sldId="256"/>
            <ac:grpSpMk id="119" creationId="{3AAF2330-84DE-4107-842A-C8CA2799C682}"/>
          </ac:grpSpMkLst>
        </pc:grpChg>
        <pc:grpChg chg="mod">
          <ac:chgData name="Cristina MartinsRodrigues" userId="78c086b1-f7ce-4395-995d-5f6a928ce23d" providerId="ADAL" clId="{F4767731-DB50-420A-AEBA-60D13544F7FC}" dt="2021-06-23T13:02:11.623" v="2705"/>
          <ac:grpSpMkLst>
            <pc:docMk/>
            <pc:sldMk cId="1946290290" sldId="256"/>
            <ac:grpSpMk id="123" creationId="{63CA008E-F721-4673-96ED-89F122BA066B}"/>
          </ac:grpSpMkLst>
        </pc:grpChg>
        <pc:grpChg chg="add del mod">
          <ac:chgData name="Cristina MartinsRodrigues" userId="78c086b1-f7ce-4395-995d-5f6a928ce23d" providerId="ADAL" clId="{F4767731-DB50-420A-AEBA-60D13544F7FC}" dt="2021-06-23T13:03:24.246" v="2723" actId="21"/>
          <ac:grpSpMkLst>
            <pc:docMk/>
            <pc:sldMk cId="1946290290" sldId="256"/>
            <ac:grpSpMk id="129" creationId="{A61310BA-915F-4DF2-987A-21C459240A71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30" creationId="{1EF4E6B2-C531-4858-99F9-B726E1B2C289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32" creationId="{99F96320-6D37-487D-B6F4-62DA5045E009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34" creationId="{8787D6DC-CCCF-4761-941C-D81A4D39A946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36" creationId="{11566E25-497D-4BA5-989B-E0B501F99538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37" creationId="{6C0FA734-09F6-4E30-9510-B94C527B8EB8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38" creationId="{D0388957-CF28-4265-885E-CDD470DAA7A9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39" creationId="{75CCD6EB-945D-4329-8C70-293902B8E7BA}"/>
          </ac:grpSpMkLst>
        </pc:grpChg>
        <pc:grpChg chg="add mod">
          <ac:chgData name="Cristina MartinsRodrigues" userId="78c086b1-f7ce-4395-995d-5f6a928ce23d" providerId="ADAL" clId="{F4767731-DB50-420A-AEBA-60D13544F7FC}" dt="2021-06-23T08:40:42.058" v="2" actId="164"/>
          <ac:grpSpMkLst>
            <pc:docMk/>
            <pc:sldMk cId="1946290290" sldId="256"/>
            <ac:grpSpMk id="140" creationId="{FDC51E9E-859B-47A7-90EE-5D95893E9775}"/>
          </ac:grpSpMkLst>
        </pc:grpChg>
        <pc:grpChg chg="del">
          <ac:chgData name="Cristina MartinsRodrigues" userId="78c086b1-f7ce-4395-995d-5f6a928ce23d" providerId="ADAL" clId="{F4767731-DB50-420A-AEBA-60D13544F7FC}" dt="2021-06-23T08:40:29.576" v="0" actId="478"/>
          <ac:grpSpMkLst>
            <pc:docMk/>
            <pc:sldMk cId="1946290290" sldId="256"/>
            <ac:grpSpMk id="142" creationId="{97E3F31C-0C89-460A-9BD2-CF91FD3FAD5D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42" creationId="{9EB538A9-95CE-4124-A5DC-3ADEAA4F1BB7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43" creationId="{E78868ED-1E23-4F74-8B89-B1C9B7672CAE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44" creationId="{E50B7671-D207-46F8-8537-37B317EC583E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64" creationId="{147C40E1-9620-4A83-8B8F-6550ECB09C69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65" creationId="{7F67C67E-0AB0-4DCC-881A-573A177DE364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66" creationId="{580E3688-5CF6-46D1-AF80-F299B6B1E8EB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67" creationId="{2512DBA2-1A9C-4D99-B57D-7B7CEAD8A73E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70" creationId="{B123989A-2C21-40A7-94D8-0601B87B947A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71" creationId="{A1BDEA0F-7A0E-44A1-B11D-F59C08A039C3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72" creationId="{37E29ABB-F100-41DF-A31F-B1DC32B26732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83" creationId="{CDBCF687-BDF0-467D-9700-73C9739C6054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84" creationId="{FD387370-D70C-4E37-A7ED-DEE4375DE326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85" creationId="{5FFB9322-EDA5-402A-8D8D-80B98DCA8B35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86" creationId="{08A3C287-2431-4A96-BCB6-0EF6FCD41B35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87" creationId="{128DD006-6DBE-43A7-BC76-B95808A283A3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188" creationId="{D47E62A1-5511-4D55-A07D-BC96A4A2587D}"/>
          </ac:grpSpMkLst>
        </pc:grpChg>
        <pc:grpChg chg="mod">
          <ac:chgData name="Cristina MartinsRodrigues" userId="78c086b1-f7ce-4395-995d-5f6a928ce23d" providerId="ADAL" clId="{F4767731-DB50-420A-AEBA-60D13544F7FC}" dt="2021-06-23T13:03:07.182" v="2719"/>
          <ac:grpSpMkLst>
            <pc:docMk/>
            <pc:sldMk cId="1946290290" sldId="256"/>
            <ac:grpSpMk id="218" creationId="{FF236882-2A12-441A-97E9-09BA85686C8E}"/>
          </ac:grpSpMkLst>
        </pc:grpChg>
        <pc:grpChg chg="add del mod">
          <ac:chgData name="Cristina MartinsRodrigues" userId="78c086b1-f7ce-4395-995d-5f6a928ce23d" providerId="ADAL" clId="{F4767731-DB50-420A-AEBA-60D13544F7FC}" dt="2021-06-23T14:51:48.688" v="4354"/>
          <ac:grpSpMkLst>
            <pc:docMk/>
            <pc:sldMk cId="1946290290" sldId="256"/>
            <ac:grpSpMk id="223" creationId="{5797D63C-977C-470F-ADE4-995A53910212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24" creationId="{8BE99BF9-A362-4640-B622-88127EE9A9DB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25" creationId="{0D62BB69-0660-4CF9-B653-E326D0BBC515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26" creationId="{7ACC86BC-92EA-4462-9372-C044030F6636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27" creationId="{F9CE8F90-D3C9-46A3-9CFA-E67AC0997A1A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28" creationId="{75036738-2BA3-4FB5-BCCB-D6276CA699F1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48" creationId="{FFB84B43-BF02-4879-9E5B-7831364D3326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51" creationId="{C472069C-1D46-4B0C-8EF3-B890852D6AF1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52" creationId="{3EF23E9D-F206-418D-A345-8FA1297D86D1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53" creationId="{868F2657-6486-4D1A-A14F-F5883D141B00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54" creationId="{DCC0CF32-5102-4BD4-9123-364BDA1F68A0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55" creationId="{BAAA62BB-85B1-4FF4-A230-5AA03094B0A0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56" creationId="{BE080EC6-28B3-41FD-8B78-E5F01B233023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75" creationId="{DC92C5E8-18BB-4A3E-89B4-5BB58C3FAD2E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78" creationId="{BD6FC153-7A12-4588-B8E8-9D7C1A156F24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279" creationId="{05E116E2-EE2C-4A31-917F-7238AE4FE3A7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280" creationId="{E9338F04-BB7F-413D-83EA-3DDB0D5F0C4F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281" creationId="{696365E1-3893-41FB-9AC9-D4647B103267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282" creationId="{10AF00A4-425D-4FA4-A241-50F256F8D7AF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283" creationId="{4700FF36-3DAA-48D3-BE38-57A010B98358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284" creationId="{A1F58ABE-D824-4886-937C-729FD7593B40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285" creationId="{4D12BEDB-124C-47CA-80C8-9CD8689DAABE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286" creationId="{2B209434-D5A2-47E4-A938-0CD851189D35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288" creationId="{DADDFD31-318F-41EC-8334-06FCED9AF101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301" creationId="{671A1CEB-7326-4BF1-A6EA-7AB498926600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311" creationId="{420B3EBF-6DB7-4D38-80C7-FD18A183ADEE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315" creationId="{5081807C-7EBC-4B91-A596-0B0067DAA444}"/>
          </ac:grpSpMkLst>
        </pc:grpChg>
        <pc:grpChg chg="add del mod">
          <ac:chgData name="Cristina MartinsRodrigues" userId="78c086b1-f7ce-4395-995d-5f6a928ce23d" providerId="ADAL" clId="{F4767731-DB50-420A-AEBA-60D13544F7FC}" dt="2021-06-23T13:55:31.359" v="4052" actId="478"/>
          <ac:grpSpMkLst>
            <pc:docMk/>
            <pc:sldMk cId="1946290290" sldId="256"/>
            <ac:grpSpMk id="327" creationId="{D0D5A7B3-9DE7-4258-B19C-B29D4FFEA5B9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328" creationId="{F4C641E9-9553-47F9-85DF-08580D839D0B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329" creationId="{E999E8FE-1043-4C79-ABDE-AD68079F911E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330" creationId="{3A727072-D245-470D-9D39-22B7AB89EB2E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331" creationId="{CDDD2704-017D-4A00-8C2C-7F807EE216B9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332" creationId="{39DAD1B2-46E2-4D0F-9A44-B5BD44A1935F}"/>
          </ac:grpSpMkLst>
        </pc:grpChg>
        <pc:grpChg chg="mod">
          <ac:chgData name="Cristina MartinsRodrigues" userId="78c086b1-f7ce-4395-995d-5f6a928ce23d" providerId="ADAL" clId="{F4767731-DB50-420A-AEBA-60D13544F7FC}" dt="2021-06-23T08:40:34.596" v="1"/>
          <ac:grpSpMkLst>
            <pc:docMk/>
            <pc:sldMk cId="1946290290" sldId="256"/>
            <ac:grpSpMk id="333" creationId="{E6820159-6AFC-4AF5-82A9-5B4254C39463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353" creationId="{B2E28E3D-C81C-4F67-ABC9-76C8F11FF809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355" creationId="{A2728030-9667-4304-B133-FFE6D1096470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356" creationId="{FE0C32CB-270A-4C8B-AABC-05F75AE1CB7F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357" creationId="{342BE739-FD8E-4BDA-AE3B-B74C18E33521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376" creationId="{FD04E30C-1C11-452A-A6B8-969E47810819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379" creationId="{8A3F9D29-90DF-4F69-8783-7B587B6B6CAC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380" creationId="{C553C007-9AC6-4FDA-88BA-2002C70A5AC2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381" creationId="{67160B66-D9B5-4350-8494-7B2E5E8B550F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382" creationId="{51D8F10A-6A15-4479-9D55-34BF3AC869C0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383" creationId="{7E7F39FA-DFE0-4E64-B15A-A226F0691A0F}"/>
          </ac:grpSpMkLst>
        </pc:grpChg>
        <pc:grpChg chg="mod">
          <ac:chgData name="Cristina MartinsRodrigues" userId="78c086b1-f7ce-4395-995d-5f6a928ce23d" providerId="ADAL" clId="{F4767731-DB50-420A-AEBA-60D13544F7FC}" dt="2021-06-23T14:51:46.625" v="4353"/>
          <ac:grpSpMkLst>
            <pc:docMk/>
            <pc:sldMk cId="1946290290" sldId="256"/>
            <ac:grpSpMk id="384" creationId="{3CEB43D7-06F7-439A-B866-64BC57D2DE12}"/>
          </ac:grpSpMkLst>
        </pc:grpChg>
        <pc:grpChg chg="add 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03" creationId="{494CB0AF-F97A-40A3-8AD6-9F939BAB164F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04" creationId="{C26EBABD-55C1-4E13-999B-D2BE36ABA804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05" creationId="{F0EB67DC-6F08-40B8-B102-0FEEEC906511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06" creationId="{E0BBCC9C-0C49-490B-BCFF-F2B7C0CC3185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07" creationId="{5947AB48-058C-4747-9C79-AFCBB594B8EC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08" creationId="{0B832BD6-E400-4BB1-B398-58D2EC2C9093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28" creationId="{24062F81-F95C-441E-A3AB-A6D36D02A84F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31" creationId="{02F7DE6D-C678-497A-A125-663C37E0C5B7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32" creationId="{90E42EC1-EEEE-4BE1-B65C-15E85DF279AD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33" creationId="{1C3F49F1-B447-4913-821A-78DB5176E395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34" creationId="{F1BD3929-0F3B-4493-B6C1-9B71660081A0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35" creationId="{6F8E7EB0-0DD6-48F0-978E-3E803959E876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36" creationId="{4A0EA2F6-1A04-4181-8C07-85DFA522E6B1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55" creationId="{87CFA382-5F7D-445B-9639-64AAA6299DBB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58" creationId="{9F9DE64F-248E-4155-A398-C03DF0F07EF4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59" creationId="{101CFB55-9F91-4FA9-8CD9-BF006BC26963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60" creationId="{7BBDD71A-A551-4295-818B-6BFA88F88FD3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61" creationId="{C9D791CF-3891-404B-B69B-E43FE61DC259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62" creationId="{041F17DD-473D-432D-8AA5-8CD0B61B045C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63" creationId="{7D916D8B-516A-4C56-9931-4CD1CF3CB8C7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82" creationId="{49BAEF18-5E1B-454D-9512-4FDC341156C3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85" creationId="{DE6CD8F9-95D1-4393-B9A7-8F9DF99F1B75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86" creationId="{2B6A55F7-D42D-432D-8E9C-22A8E731C033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87" creationId="{D6B2C5B2-2A24-4EF2-A68C-F4540DA1871B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88" creationId="{9BC164A1-0DCC-414F-9506-9EF2500A9FF5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89" creationId="{C3ACE289-EF9F-4A01-BE47-E7B32C13CB15}"/>
          </ac:grpSpMkLst>
        </pc:grpChg>
        <pc:grpChg chg="mod">
          <ac:chgData name="Cristina MartinsRodrigues" userId="78c086b1-f7ce-4395-995d-5f6a928ce23d" providerId="ADAL" clId="{F4767731-DB50-420A-AEBA-60D13544F7FC}" dt="2021-06-23T14:51:48.708" v="4355"/>
          <ac:grpSpMkLst>
            <pc:docMk/>
            <pc:sldMk cId="1946290290" sldId="256"/>
            <ac:grpSpMk id="490" creationId="{0F1B0903-3284-4B58-B907-DD6E10EC8884}"/>
          </ac:grpSpMkLst>
        </pc:grpChg>
        <pc:picChg chg="add del mod modCrop">
          <ac:chgData name="Cristina MartinsRodrigues" userId="78c086b1-f7ce-4395-995d-5f6a928ce23d" providerId="ADAL" clId="{F4767731-DB50-420A-AEBA-60D13544F7FC}" dt="2021-06-23T14:51:46.135" v="4352" actId="478"/>
          <ac:picMkLst>
            <pc:docMk/>
            <pc:sldMk cId="1946290290" sldId="256"/>
            <ac:picMk id="4" creationId="{DB230B11-9DEE-4CC6-81E7-651F25940FFA}"/>
          </ac:picMkLst>
        </pc:picChg>
        <pc:picChg chg="mod">
          <ac:chgData name="Cristina MartinsRodrigues" userId="78c086b1-f7ce-4395-995d-5f6a928ce23d" providerId="ADAL" clId="{F4767731-DB50-420A-AEBA-60D13544F7FC}" dt="2021-06-23T13:02:11.623" v="2705"/>
          <ac:picMkLst>
            <pc:docMk/>
            <pc:sldMk cId="1946290290" sldId="256"/>
            <ac:picMk id="107" creationId="{D5D560C6-821D-44F5-883C-C201D0F2C3EF}"/>
          </ac:picMkLst>
        </pc:picChg>
        <pc:picChg chg="mod">
          <ac:chgData name="Cristina MartinsRodrigues" userId="78c086b1-f7ce-4395-995d-5f6a928ce23d" providerId="ADAL" clId="{F4767731-DB50-420A-AEBA-60D13544F7FC}" dt="2021-06-23T13:02:11.623" v="2705"/>
          <ac:picMkLst>
            <pc:docMk/>
            <pc:sldMk cId="1946290290" sldId="256"/>
            <ac:picMk id="110" creationId="{661E6F3D-AEF7-45B8-AF6A-83BAB41ABAEF}"/>
          </ac:picMkLst>
        </pc:picChg>
        <pc:picChg chg="mod">
          <ac:chgData name="Cristina MartinsRodrigues" userId="78c086b1-f7ce-4395-995d-5f6a928ce23d" providerId="ADAL" clId="{F4767731-DB50-420A-AEBA-60D13544F7FC}" dt="2021-06-23T13:02:11.623" v="2705"/>
          <ac:picMkLst>
            <pc:docMk/>
            <pc:sldMk cId="1946290290" sldId="256"/>
            <ac:picMk id="111" creationId="{C371A03D-70AB-44F2-8244-AC248C25E3CF}"/>
          </ac:picMkLst>
        </pc:picChg>
        <pc:picChg chg="del mod">
          <ac:chgData name="Cristina MartinsRodrigues" userId="78c086b1-f7ce-4395-995d-5f6a928ce23d" providerId="ADAL" clId="{F4767731-DB50-420A-AEBA-60D13544F7FC}" dt="2021-06-23T13:02:31.771" v="2718" actId="478"/>
          <ac:picMkLst>
            <pc:docMk/>
            <pc:sldMk cId="1946290290" sldId="256"/>
            <ac:picMk id="113" creationId="{F829DD31-6A05-4154-A137-457332EB9803}"/>
          </ac:picMkLst>
        </pc:picChg>
        <pc:picChg chg="del mod">
          <ac:chgData name="Cristina MartinsRodrigues" userId="78c086b1-f7ce-4395-995d-5f6a928ce23d" providerId="ADAL" clId="{F4767731-DB50-420A-AEBA-60D13544F7FC}" dt="2021-06-23T13:02:15.900" v="2707" actId="478"/>
          <ac:picMkLst>
            <pc:docMk/>
            <pc:sldMk cId="1946290290" sldId="256"/>
            <ac:picMk id="115" creationId="{B9EE38C0-5D5D-4E68-AE23-F846A87932C0}"/>
          </ac:picMkLst>
        </pc:picChg>
        <pc:picChg chg="del mod">
          <ac:chgData name="Cristina MartinsRodrigues" userId="78c086b1-f7ce-4395-995d-5f6a928ce23d" providerId="ADAL" clId="{F4767731-DB50-420A-AEBA-60D13544F7FC}" dt="2021-06-23T13:02:20.938" v="2711" actId="478"/>
          <ac:picMkLst>
            <pc:docMk/>
            <pc:sldMk cId="1946290290" sldId="256"/>
            <ac:picMk id="117" creationId="{49577E37-A341-4B2A-879A-2C20F42A0584}"/>
          </ac:picMkLst>
        </pc:picChg>
        <pc:picChg chg="mod">
          <ac:chgData name="Cristina MartinsRodrigues" userId="78c086b1-f7ce-4395-995d-5f6a928ce23d" providerId="ADAL" clId="{F4767731-DB50-420A-AEBA-60D13544F7FC}" dt="2021-06-23T13:02:11.623" v="2705"/>
          <ac:picMkLst>
            <pc:docMk/>
            <pc:sldMk cId="1946290290" sldId="256"/>
            <ac:picMk id="122" creationId="{284F3B3E-191B-4370-9597-1B460C1D89CC}"/>
          </ac:picMkLst>
        </pc:picChg>
        <pc:picChg chg="mod">
          <ac:chgData name="Cristina MartinsRodrigues" userId="78c086b1-f7ce-4395-995d-5f6a928ce23d" providerId="ADAL" clId="{F4767731-DB50-420A-AEBA-60D13544F7FC}" dt="2021-06-23T13:03:07.182" v="2719"/>
          <ac:picMkLst>
            <pc:docMk/>
            <pc:sldMk cId="1946290290" sldId="256"/>
            <ac:picMk id="131" creationId="{D911C107-6107-4E9B-916D-1485210B6F0E}"/>
          </ac:picMkLst>
        </pc:picChg>
        <pc:picChg chg="mod">
          <ac:chgData name="Cristina MartinsRodrigues" userId="78c086b1-f7ce-4395-995d-5f6a928ce23d" providerId="ADAL" clId="{F4767731-DB50-420A-AEBA-60D13544F7FC}" dt="2021-06-23T13:03:07.182" v="2719"/>
          <ac:picMkLst>
            <pc:docMk/>
            <pc:sldMk cId="1946290290" sldId="256"/>
            <ac:picMk id="133" creationId="{44622360-332D-4963-8E13-C12C957E23E2}"/>
          </ac:picMkLst>
        </pc:picChg>
        <pc:picChg chg="mod">
          <ac:chgData name="Cristina MartinsRodrigues" userId="78c086b1-f7ce-4395-995d-5f6a928ce23d" providerId="ADAL" clId="{F4767731-DB50-420A-AEBA-60D13544F7FC}" dt="2021-06-23T13:03:07.182" v="2719"/>
          <ac:picMkLst>
            <pc:docMk/>
            <pc:sldMk cId="1946290290" sldId="256"/>
            <ac:picMk id="215" creationId="{E4931461-4C53-4B37-9FBD-D9882A69C6A5}"/>
          </ac:picMkLst>
        </pc:picChg>
        <pc:picChg chg="mod">
          <ac:chgData name="Cristina MartinsRodrigues" userId="78c086b1-f7ce-4395-995d-5f6a928ce23d" providerId="ADAL" clId="{F4767731-DB50-420A-AEBA-60D13544F7FC}" dt="2021-06-23T13:03:07.182" v="2719"/>
          <ac:picMkLst>
            <pc:docMk/>
            <pc:sldMk cId="1946290290" sldId="256"/>
            <ac:picMk id="217" creationId="{35A7B799-8402-4C05-8A34-B8077AB0EE27}"/>
          </ac:picMkLst>
        </pc:picChg>
        <pc:picChg chg="mod">
          <ac:chgData name="Cristina MartinsRodrigues" userId="78c086b1-f7ce-4395-995d-5f6a928ce23d" providerId="ADAL" clId="{F4767731-DB50-420A-AEBA-60D13544F7FC}" dt="2021-06-23T13:03:07.182" v="2719"/>
          <ac:picMkLst>
            <pc:docMk/>
            <pc:sldMk cId="1946290290" sldId="256"/>
            <ac:picMk id="220" creationId="{785F4380-C749-4387-82B0-9A9063A9D8F1}"/>
          </ac:picMkLst>
        </pc:picChg>
        <pc:picChg chg="mod">
          <ac:chgData name="Cristina MartinsRodrigues" userId="78c086b1-f7ce-4395-995d-5f6a928ce23d" providerId="ADAL" clId="{F4767731-DB50-420A-AEBA-60D13544F7FC}" dt="2021-06-23T13:03:07.182" v="2719"/>
          <ac:picMkLst>
            <pc:docMk/>
            <pc:sldMk cId="1946290290" sldId="256"/>
            <ac:picMk id="221" creationId="{909EAB74-0995-4C8A-A7EE-6AAD410370DB}"/>
          </ac:picMkLst>
        </pc:picChg>
        <pc:picChg chg="mod">
          <ac:chgData name="Cristina MartinsRodrigues" userId="78c086b1-f7ce-4395-995d-5f6a928ce23d" providerId="ADAL" clId="{F4767731-DB50-420A-AEBA-60D13544F7FC}" dt="2021-06-23T08:40:34.596" v="1"/>
          <ac:picMkLst>
            <pc:docMk/>
            <pc:sldMk cId="1946290290" sldId="256"/>
            <ac:picMk id="299" creationId="{171B7E6F-7AAC-4902-991D-E0AE7F100697}"/>
          </ac:picMkLst>
        </pc:picChg>
        <pc:picChg chg="mod">
          <ac:chgData name="Cristina MartinsRodrigues" userId="78c086b1-f7ce-4395-995d-5f6a928ce23d" providerId="ADAL" clId="{F4767731-DB50-420A-AEBA-60D13544F7FC}" dt="2021-06-23T08:40:34.596" v="1"/>
          <ac:picMkLst>
            <pc:docMk/>
            <pc:sldMk cId="1946290290" sldId="256"/>
            <ac:picMk id="302" creationId="{F318D4D0-91E2-4D10-9F3B-52ECA992E46F}"/>
          </ac:picMkLst>
        </pc:picChg>
        <pc:picChg chg="mod">
          <ac:chgData name="Cristina MartinsRodrigues" userId="78c086b1-f7ce-4395-995d-5f6a928ce23d" providerId="ADAL" clId="{F4767731-DB50-420A-AEBA-60D13544F7FC}" dt="2021-06-23T08:40:34.596" v="1"/>
          <ac:picMkLst>
            <pc:docMk/>
            <pc:sldMk cId="1946290290" sldId="256"/>
            <ac:picMk id="303" creationId="{4A669551-9A1A-44D7-8352-8B7319E6D029}"/>
          </ac:picMkLst>
        </pc:picChg>
        <pc:picChg chg="mod">
          <ac:chgData name="Cristina MartinsRodrigues" userId="78c086b1-f7ce-4395-995d-5f6a928ce23d" providerId="ADAL" clId="{F4767731-DB50-420A-AEBA-60D13544F7FC}" dt="2021-06-23T08:40:34.596" v="1"/>
          <ac:picMkLst>
            <pc:docMk/>
            <pc:sldMk cId="1946290290" sldId="256"/>
            <ac:picMk id="305" creationId="{9EB75A1F-73AA-4F89-B739-1EFFBC21F7AE}"/>
          </ac:picMkLst>
        </pc:picChg>
        <pc:picChg chg="mod">
          <ac:chgData name="Cristina MartinsRodrigues" userId="78c086b1-f7ce-4395-995d-5f6a928ce23d" providerId="ADAL" clId="{F4767731-DB50-420A-AEBA-60D13544F7FC}" dt="2021-06-23T08:40:34.596" v="1"/>
          <ac:picMkLst>
            <pc:docMk/>
            <pc:sldMk cId="1946290290" sldId="256"/>
            <ac:picMk id="307" creationId="{D6F9FA8C-0186-4CC4-8B76-EA133611383A}"/>
          </ac:picMkLst>
        </pc:picChg>
        <pc:picChg chg="mod">
          <ac:chgData name="Cristina MartinsRodrigues" userId="78c086b1-f7ce-4395-995d-5f6a928ce23d" providerId="ADAL" clId="{F4767731-DB50-420A-AEBA-60D13544F7FC}" dt="2021-06-23T08:40:34.596" v="1"/>
          <ac:picMkLst>
            <pc:docMk/>
            <pc:sldMk cId="1946290290" sldId="256"/>
            <ac:picMk id="309" creationId="{170A7DAF-8374-4E43-9407-D64F6B0697B1}"/>
          </ac:picMkLst>
        </pc:picChg>
        <pc:picChg chg="mod">
          <ac:chgData name="Cristina MartinsRodrigues" userId="78c086b1-f7ce-4395-995d-5f6a928ce23d" providerId="ADAL" clId="{F4767731-DB50-420A-AEBA-60D13544F7FC}" dt="2021-06-23T08:40:34.596" v="1"/>
          <ac:picMkLst>
            <pc:docMk/>
            <pc:sldMk cId="1946290290" sldId="256"/>
            <ac:picMk id="314" creationId="{B83D1688-0756-494B-8548-11E8063E56A8}"/>
          </ac:picMkLst>
        </pc:picChg>
        <pc:picChg chg="add del mod">
          <ac:chgData name="Cristina MartinsRodrigues" userId="78c086b1-f7ce-4395-995d-5f6a928ce23d" providerId="ADAL" clId="{F4767731-DB50-420A-AEBA-60D13544F7FC}" dt="2021-06-23T08:51:39.471" v="19" actId="478"/>
          <ac:picMkLst>
            <pc:docMk/>
            <pc:sldMk cId="1946290290" sldId="256"/>
            <ac:picMk id="353" creationId="{912DF5EB-76DA-48A2-98CE-360C8C0D1E0E}"/>
          </ac:picMkLst>
        </pc:picChg>
        <pc:cxnChg chg="mod">
          <ac:chgData name="Cristina MartinsRodrigues" userId="78c086b1-f7ce-4395-995d-5f6a928ce23d" providerId="ADAL" clId="{F4767731-DB50-420A-AEBA-60D13544F7FC}" dt="2021-06-23T13:02:11.623" v="2705"/>
          <ac:cxnSpMkLst>
            <pc:docMk/>
            <pc:sldMk cId="1946290290" sldId="256"/>
            <ac:cxnSpMk id="124" creationId="{5CD25134-574F-49FE-93E9-47225ACA3C55}"/>
          </ac:cxnSpMkLst>
        </pc:cxnChg>
        <pc:cxnChg chg="mod">
          <ac:chgData name="Cristina MartinsRodrigues" userId="78c086b1-f7ce-4395-995d-5f6a928ce23d" providerId="ADAL" clId="{F4767731-DB50-420A-AEBA-60D13544F7FC}" dt="2021-06-23T13:02:11.623" v="2705"/>
          <ac:cxnSpMkLst>
            <pc:docMk/>
            <pc:sldMk cId="1946290290" sldId="256"/>
            <ac:cxnSpMk id="125" creationId="{D4E4BD5A-06E2-4525-80E2-3E063A3E89F2}"/>
          </ac:cxnSpMkLst>
        </pc:cxnChg>
        <pc:cxnChg chg="mod">
          <ac:chgData name="Cristina MartinsRodrigues" userId="78c086b1-f7ce-4395-995d-5f6a928ce23d" providerId="ADAL" clId="{F4767731-DB50-420A-AEBA-60D13544F7FC}" dt="2021-06-23T13:03:07.182" v="2719"/>
          <ac:cxnSpMkLst>
            <pc:docMk/>
            <pc:sldMk cId="1946290290" sldId="256"/>
            <ac:cxnSpMk id="147" creationId="{47F2F535-2E39-4E36-BE86-68E4D52D8B15}"/>
          </ac:cxnSpMkLst>
        </pc:cxnChg>
        <pc:cxnChg chg="mod">
          <ac:chgData name="Cristina MartinsRodrigues" userId="78c086b1-f7ce-4395-995d-5f6a928ce23d" providerId="ADAL" clId="{F4767731-DB50-420A-AEBA-60D13544F7FC}" dt="2021-06-23T13:03:07.182" v="2719"/>
          <ac:cxnSpMkLst>
            <pc:docMk/>
            <pc:sldMk cId="1946290290" sldId="256"/>
            <ac:cxnSpMk id="148" creationId="{E7E43669-BB08-4060-B273-0A48F6329B31}"/>
          </ac:cxnSpMkLst>
        </pc:cxnChg>
        <pc:cxnChg chg="mod">
          <ac:chgData name="Cristina MartinsRodrigues" userId="78c086b1-f7ce-4395-995d-5f6a928ce23d" providerId="ADAL" clId="{F4767731-DB50-420A-AEBA-60D13544F7FC}" dt="2021-06-23T13:03:24.246" v="2723" actId="21"/>
          <ac:cxnSpMkLst>
            <pc:docMk/>
            <pc:sldMk cId="1946290290" sldId="256"/>
            <ac:cxnSpMk id="150" creationId="{DCA4EDE2-902F-4341-BA32-8A3F6A65ECB0}"/>
          </ac:cxnSpMkLst>
        </pc:cxnChg>
        <pc:cxnChg chg="mod">
          <ac:chgData name="Cristina MartinsRodrigues" userId="78c086b1-f7ce-4395-995d-5f6a928ce23d" providerId="ADAL" clId="{F4767731-DB50-420A-AEBA-60D13544F7FC}" dt="2021-06-23T13:03:07.182" v="2719"/>
          <ac:cxnSpMkLst>
            <pc:docMk/>
            <pc:sldMk cId="1946290290" sldId="256"/>
            <ac:cxnSpMk id="151" creationId="{E8A79F95-862A-4BE2-AB7D-B8DFD094E8AE}"/>
          </ac:cxnSpMkLst>
        </pc:cxnChg>
        <pc:cxnChg chg="mod">
          <ac:chgData name="Cristina MartinsRodrigues" userId="78c086b1-f7ce-4395-995d-5f6a928ce23d" providerId="ADAL" clId="{F4767731-DB50-420A-AEBA-60D13544F7FC}" dt="2021-06-23T13:03:24.246" v="2723" actId="21"/>
          <ac:cxnSpMkLst>
            <pc:docMk/>
            <pc:sldMk cId="1946290290" sldId="256"/>
            <ac:cxnSpMk id="153" creationId="{CA2401E3-CC00-4EE3-AD30-8F0E52C20099}"/>
          </ac:cxnSpMkLst>
        </pc:cxnChg>
        <pc:cxnChg chg="mod">
          <ac:chgData name="Cristina MartinsRodrigues" userId="78c086b1-f7ce-4395-995d-5f6a928ce23d" providerId="ADAL" clId="{F4767731-DB50-420A-AEBA-60D13544F7FC}" dt="2021-06-23T13:03:07.182" v="2719"/>
          <ac:cxnSpMkLst>
            <pc:docMk/>
            <pc:sldMk cId="1946290290" sldId="256"/>
            <ac:cxnSpMk id="154" creationId="{EEAA83EC-A0DA-45C3-908A-F050B65337B7}"/>
          </ac:cxnSpMkLst>
        </pc:cxnChg>
        <pc:cxnChg chg="mod">
          <ac:chgData name="Cristina MartinsRodrigues" userId="78c086b1-f7ce-4395-995d-5f6a928ce23d" providerId="ADAL" clId="{F4767731-DB50-420A-AEBA-60D13544F7FC}" dt="2021-06-23T13:03:07.182" v="2719"/>
          <ac:cxnSpMkLst>
            <pc:docMk/>
            <pc:sldMk cId="1946290290" sldId="256"/>
            <ac:cxnSpMk id="158" creationId="{47063180-0715-443B-9AED-CB7E53FDCE7F}"/>
          </ac:cxnSpMkLst>
        </pc:cxnChg>
        <pc:cxnChg chg="mod">
          <ac:chgData name="Cristina MartinsRodrigues" userId="78c086b1-f7ce-4395-995d-5f6a928ce23d" providerId="ADAL" clId="{F4767731-DB50-420A-AEBA-60D13544F7FC}" dt="2021-06-23T13:03:07.182" v="2719"/>
          <ac:cxnSpMkLst>
            <pc:docMk/>
            <pc:sldMk cId="1946290290" sldId="256"/>
            <ac:cxnSpMk id="159" creationId="{42E258F8-564B-4A1F-9CCB-05A22B56D74B}"/>
          </ac:cxnSpMkLst>
        </pc:cxnChg>
        <pc:cxnChg chg="mod">
          <ac:chgData name="Cristina MartinsRodrigues" userId="78c086b1-f7ce-4395-995d-5f6a928ce23d" providerId="ADAL" clId="{F4767731-DB50-420A-AEBA-60D13544F7FC}" dt="2021-06-23T13:03:24.246" v="2723" actId="21"/>
          <ac:cxnSpMkLst>
            <pc:docMk/>
            <pc:sldMk cId="1946290290" sldId="256"/>
            <ac:cxnSpMk id="174" creationId="{F4EFEEB8-499E-49B1-B5B9-C12CB7678D5B}"/>
          </ac:cxnSpMkLst>
        </pc:cxnChg>
        <pc:cxnChg chg="mod">
          <ac:chgData name="Cristina MartinsRodrigues" userId="78c086b1-f7ce-4395-995d-5f6a928ce23d" providerId="ADAL" clId="{F4767731-DB50-420A-AEBA-60D13544F7FC}" dt="2021-06-23T13:03:07.182" v="2719"/>
          <ac:cxnSpMkLst>
            <pc:docMk/>
            <pc:sldMk cId="1946290290" sldId="256"/>
            <ac:cxnSpMk id="175" creationId="{E7A687AD-8832-49F9-8A1C-BC44C420BE15}"/>
          </ac:cxnSpMkLst>
        </pc:cxnChg>
        <pc:cxnChg chg="mod">
          <ac:chgData name="Cristina MartinsRodrigues" userId="78c086b1-f7ce-4395-995d-5f6a928ce23d" providerId="ADAL" clId="{F4767731-DB50-420A-AEBA-60D13544F7FC}" dt="2021-06-23T13:03:07.182" v="2719"/>
          <ac:cxnSpMkLst>
            <pc:docMk/>
            <pc:sldMk cId="1946290290" sldId="256"/>
            <ac:cxnSpMk id="191" creationId="{19766700-2FBF-4730-BCBF-6EB53543743A}"/>
          </ac:cxnSpMkLst>
        </pc:cxnChg>
        <pc:cxnChg chg="mod">
          <ac:chgData name="Cristina MartinsRodrigues" userId="78c086b1-f7ce-4395-995d-5f6a928ce23d" providerId="ADAL" clId="{F4767731-DB50-420A-AEBA-60D13544F7FC}" dt="2021-06-23T13:03:07.182" v="2719"/>
          <ac:cxnSpMkLst>
            <pc:docMk/>
            <pc:sldMk cId="1946290290" sldId="256"/>
            <ac:cxnSpMk id="192" creationId="{866F8426-E538-4165-8AB2-EA3FC519604D}"/>
          </ac:cxnSpMkLst>
        </pc:cxnChg>
        <pc:cxnChg chg="mod">
          <ac:chgData name="Cristina MartinsRodrigues" userId="78c086b1-f7ce-4395-995d-5f6a928ce23d" providerId="ADAL" clId="{F4767731-DB50-420A-AEBA-60D13544F7FC}" dt="2021-06-23T13:03:24.246" v="2723" actId="21"/>
          <ac:cxnSpMkLst>
            <pc:docMk/>
            <pc:sldMk cId="1946290290" sldId="256"/>
            <ac:cxnSpMk id="194" creationId="{4FCF9A94-1643-4278-9F4D-17C69F98D3B7}"/>
          </ac:cxnSpMkLst>
        </pc:cxnChg>
        <pc:cxnChg chg="mod">
          <ac:chgData name="Cristina MartinsRodrigues" userId="78c086b1-f7ce-4395-995d-5f6a928ce23d" providerId="ADAL" clId="{F4767731-DB50-420A-AEBA-60D13544F7FC}" dt="2021-06-23T13:03:07.182" v="2719"/>
          <ac:cxnSpMkLst>
            <pc:docMk/>
            <pc:sldMk cId="1946290290" sldId="256"/>
            <ac:cxnSpMk id="195" creationId="{D8BF4E69-AB6E-4F40-A733-93CCB8A7103D}"/>
          </ac:cxnSpMkLst>
        </pc:cxnChg>
        <pc:cxnChg chg="mod">
          <ac:chgData name="Cristina MartinsRodrigues" userId="78c086b1-f7ce-4395-995d-5f6a928ce23d" providerId="ADAL" clId="{F4767731-DB50-420A-AEBA-60D13544F7FC}" dt="2021-06-23T13:03:24.246" v="2723" actId="21"/>
          <ac:cxnSpMkLst>
            <pc:docMk/>
            <pc:sldMk cId="1946290290" sldId="256"/>
            <ac:cxnSpMk id="197" creationId="{9975E20C-AB82-44BC-84C9-982F9C9DE05D}"/>
          </ac:cxnSpMkLst>
        </pc:cxnChg>
        <pc:cxnChg chg="mod">
          <ac:chgData name="Cristina MartinsRodrigues" userId="78c086b1-f7ce-4395-995d-5f6a928ce23d" providerId="ADAL" clId="{F4767731-DB50-420A-AEBA-60D13544F7FC}" dt="2021-06-23T13:03:07.182" v="2719"/>
          <ac:cxnSpMkLst>
            <pc:docMk/>
            <pc:sldMk cId="1946290290" sldId="256"/>
            <ac:cxnSpMk id="198" creationId="{ACA8927D-0157-40B2-AE12-63D732CDE8A6}"/>
          </ac:cxnSpMkLst>
        </pc:cxnChg>
        <pc:cxnChg chg="mod">
          <ac:chgData name="Cristina MartinsRodrigues" userId="78c086b1-f7ce-4395-995d-5f6a928ce23d" providerId="ADAL" clId="{F4767731-DB50-420A-AEBA-60D13544F7FC}" dt="2021-06-23T13:03:07.182" v="2719"/>
          <ac:cxnSpMkLst>
            <pc:docMk/>
            <pc:sldMk cId="1946290290" sldId="256"/>
            <ac:cxnSpMk id="202" creationId="{565647EE-EB55-4B99-8484-918BAB8E1746}"/>
          </ac:cxnSpMkLst>
        </pc:cxnChg>
        <pc:cxnChg chg="mod">
          <ac:chgData name="Cristina MartinsRodrigues" userId="78c086b1-f7ce-4395-995d-5f6a928ce23d" providerId="ADAL" clId="{F4767731-DB50-420A-AEBA-60D13544F7FC}" dt="2021-06-23T13:03:07.182" v="2719"/>
          <ac:cxnSpMkLst>
            <pc:docMk/>
            <pc:sldMk cId="1946290290" sldId="256"/>
            <ac:cxnSpMk id="203" creationId="{E45617C6-207A-4AC7-8969-BD39A437DD76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29" creationId="{170EC09F-B371-432F-AF53-F5AC3F6765B4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30" creationId="{F800B1CC-E3E6-4AA7-B90E-D16246599292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31" creationId="{C81C6393-2F1C-47D5-A1D4-7FE7B79E93EB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32" creationId="{081E492B-0B6B-40B9-8DA5-18302008F925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33" creationId="{377734C1-1F36-4C1B-83B3-B7A448181D5E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44" creationId="{5ABC0F24-F2F3-47FE-BAA1-240CBF1685C8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46" creationId="{00284C34-9283-4A20-9332-19A6DCEA9DE3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59" creationId="{370A7745-CC67-4EF9-A91A-F41409A2A4E1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60" creationId="{22E569C8-172A-47D9-8594-7DD35D733334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62" creationId="{B07EC9F5-C9D2-4177-8B4B-35248CBC26C7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63" creationId="{01520CAE-6D78-46AB-BD3D-12B2BAB7E8A8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65" creationId="{38CCC97A-6CAF-48BA-863D-D1FF6F56B303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66" creationId="{1C4785B3-7601-45EC-8152-48F63B68366C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70" creationId="{A41CF4F2-07F3-4FF8-9809-2FD6FEB923F8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271" creationId="{CF7A486E-3805-46AC-AB62-2CD3CD08D67C}"/>
          </ac:cxnSpMkLst>
        </pc:cxnChg>
        <pc:cxnChg chg="mod">
          <ac:chgData name="Cristina MartinsRodrigues" userId="78c086b1-f7ce-4395-995d-5f6a928ce23d" providerId="ADAL" clId="{F4767731-DB50-420A-AEBA-60D13544F7FC}" dt="2021-06-23T08:40:34.596" v="1"/>
          <ac:cxnSpMkLst>
            <pc:docMk/>
            <pc:sldMk cId="1946290290" sldId="256"/>
            <ac:cxnSpMk id="316" creationId="{DCAE4E25-C10E-4E4A-8ACF-31C5A6CF51AA}"/>
          </ac:cxnSpMkLst>
        </pc:cxnChg>
        <pc:cxnChg chg="mod">
          <ac:chgData name="Cristina MartinsRodrigues" userId="78c086b1-f7ce-4395-995d-5f6a928ce23d" providerId="ADAL" clId="{F4767731-DB50-420A-AEBA-60D13544F7FC}" dt="2021-06-23T08:40:34.596" v="1"/>
          <ac:cxnSpMkLst>
            <pc:docMk/>
            <pc:sldMk cId="1946290290" sldId="256"/>
            <ac:cxnSpMk id="317" creationId="{A7BD2D44-063D-4F79-B2F9-84FA43712F68}"/>
          </ac:cxnSpMkLst>
        </pc:cxnChg>
        <pc:cxnChg chg="mod">
          <ac:chgData name="Cristina MartinsRodrigues" userId="78c086b1-f7ce-4395-995d-5f6a928ce23d" providerId="ADAL" clId="{F4767731-DB50-420A-AEBA-60D13544F7FC}" dt="2021-06-23T08:40:34.596" v="1"/>
          <ac:cxnSpMkLst>
            <pc:docMk/>
            <pc:sldMk cId="1946290290" sldId="256"/>
            <ac:cxnSpMk id="336" creationId="{F98BC8B0-A119-4DC5-B5BB-8D4F9677CD86}"/>
          </ac:cxnSpMkLst>
        </pc:cxnChg>
        <pc:cxnChg chg="mod">
          <ac:chgData name="Cristina MartinsRodrigues" userId="78c086b1-f7ce-4395-995d-5f6a928ce23d" providerId="ADAL" clId="{F4767731-DB50-420A-AEBA-60D13544F7FC}" dt="2021-06-23T08:40:34.596" v="1"/>
          <ac:cxnSpMkLst>
            <pc:docMk/>
            <pc:sldMk cId="1946290290" sldId="256"/>
            <ac:cxnSpMk id="337" creationId="{C4ECCD71-8632-4A75-B4CF-4FC5C1F6427E}"/>
          </ac:cxnSpMkLst>
        </pc:cxnChg>
        <pc:cxnChg chg="mod">
          <ac:chgData name="Cristina MartinsRodrigues" userId="78c086b1-f7ce-4395-995d-5f6a928ce23d" providerId="ADAL" clId="{F4767731-DB50-420A-AEBA-60D13544F7FC}" dt="2021-06-23T13:55:31.359" v="4052" actId="478"/>
          <ac:cxnSpMkLst>
            <pc:docMk/>
            <pc:sldMk cId="1946290290" sldId="256"/>
            <ac:cxnSpMk id="339" creationId="{FAE49D17-ECC5-41E7-A641-F21BC489D8D2}"/>
          </ac:cxnSpMkLst>
        </pc:cxnChg>
        <pc:cxnChg chg="mod">
          <ac:chgData name="Cristina MartinsRodrigues" userId="78c086b1-f7ce-4395-995d-5f6a928ce23d" providerId="ADAL" clId="{F4767731-DB50-420A-AEBA-60D13544F7FC}" dt="2021-06-23T08:40:34.596" v="1"/>
          <ac:cxnSpMkLst>
            <pc:docMk/>
            <pc:sldMk cId="1946290290" sldId="256"/>
            <ac:cxnSpMk id="340" creationId="{9B239DEB-D765-4E8C-B0CD-932FCB41737B}"/>
          </ac:cxnSpMkLst>
        </pc:cxnChg>
        <pc:cxnChg chg="mod">
          <ac:chgData name="Cristina MartinsRodrigues" userId="78c086b1-f7ce-4395-995d-5f6a928ce23d" providerId="ADAL" clId="{F4767731-DB50-420A-AEBA-60D13544F7FC}" dt="2021-06-23T13:55:31.359" v="4052" actId="478"/>
          <ac:cxnSpMkLst>
            <pc:docMk/>
            <pc:sldMk cId="1946290290" sldId="256"/>
            <ac:cxnSpMk id="342" creationId="{212B370A-8903-4B5D-B600-138488EE41F9}"/>
          </ac:cxnSpMkLst>
        </pc:cxnChg>
        <pc:cxnChg chg="mod">
          <ac:chgData name="Cristina MartinsRodrigues" userId="78c086b1-f7ce-4395-995d-5f6a928ce23d" providerId="ADAL" clId="{F4767731-DB50-420A-AEBA-60D13544F7FC}" dt="2021-06-23T08:40:34.596" v="1"/>
          <ac:cxnSpMkLst>
            <pc:docMk/>
            <pc:sldMk cId="1946290290" sldId="256"/>
            <ac:cxnSpMk id="343" creationId="{C551AC2C-7D2C-4566-B4E4-A72DDE755A2F}"/>
          </ac:cxnSpMkLst>
        </pc:cxnChg>
        <pc:cxnChg chg="mod">
          <ac:chgData name="Cristina MartinsRodrigues" userId="78c086b1-f7ce-4395-995d-5f6a928ce23d" providerId="ADAL" clId="{F4767731-DB50-420A-AEBA-60D13544F7FC}" dt="2021-06-23T08:41:30.570" v="9" actId="1582"/>
          <ac:cxnSpMkLst>
            <pc:docMk/>
            <pc:sldMk cId="1946290290" sldId="256"/>
            <ac:cxnSpMk id="347" creationId="{9226CB0E-D47E-4711-B68B-39FF10828026}"/>
          </ac:cxnSpMkLst>
        </pc:cxnChg>
        <pc:cxnChg chg="mod">
          <ac:chgData name="Cristina MartinsRodrigues" userId="78c086b1-f7ce-4395-995d-5f6a928ce23d" providerId="ADAL" clId="{F4767731-DB50-420A-AEBA-60D13544F7FC}" dt="2021-06-23T08:41:30.570" v="9" actId="1582"/>
          <ac:cxnSpMkLst>
            <pc:docMk/>
            <pc:sldMk cId="1946290290" sldId="256"/>
            <ac:cxnSpMk id="348" creationId="{706A6E23-B154-4F3A-8A41-F756E3C399E4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60" creationId="{1D9437CF-44B0-44FB-8047-6D6BB8323097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61" creationId="{B0397210-6C57-405B-BCEC-48C47201DE52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63" creationId="{092F4D7F-A101-441E-A8C4-70CB97D4E219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64" creationId="{D8A25AF1-AEBE-45EC-8653-B50AC4692B72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66" creationId="{B8ADB93D-1E2B-4865-B8ED-547D7D5C6DB7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67" creationId="{6B4ED7E7-34F3-4139-AB33-B99417BD7C67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71" creationId="{405B69A9-2B34-4244-AF32-B2E0398797C9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72" creationId="{313215E7-1CE8-4549-9B87-E8F6B35F4BA6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87" creationId="{FC74398E-DA93-4FEC-902C-CE27A5A9A297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88" creationId="{03A514CA-8BE0-473C-B415-BCF92E3C5738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90" creationId="{96779C46-EDE0-4D49-B2DE-BC04DEEB5043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91" creationId="{AA3B2BDD-1477-4023-A4A8-DA5005E2165B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93" creationId="{F6D6D10C-3919-4143-A3CD-312CBB58D039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94" creationId="{17FA9723-8CF4-4D2D-8F11-80153AD48A0A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98" creationId="{B60D9164-D3A2-4748-A1C2-75174E8BC6C0}"/>
          </ac:cxnSpMkLst>
        </pc:cxnChg>
        <pc:cxnChg chg="mod">
          <ac:chgData name="Cristina MartinsRodrigues" userId="78c086b1-f7ce-4395-995d-5f6a928ce23d" providerId="ADAL" clId="{F4767731-DB50-420A-AEBA-60D13544F7FC}" dt="2021-06-23T14:51:46.625" v="4353"/>
          <ac:cxnSpMkLst>
            <pc:docMk/>
            <pc:sldMk cId="1946290290" sldId="256"/>
            <ac:cxnSpMk id="399" creationId="{67D674E7-F438-46C3-B992-2E2BFD60EE95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09" creationId="{E62306B4-CB33-44E5-AEF3-8EDF17576F8C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10" creationId="{DEA0FA9A-EF92-4034-ABF8-C09FCE6C51EE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11" creationId="{8C6763C3-F2C3-48D9-8888-9D38C93D1AB0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12" creationId="{9C43A214-BF35-479C-81FE-96D3E8339325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13" creationId="{7333E1D8-AC1D-46B9-B7B3-F3495CE111D6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24" creationId="{5955F34D-4E6C-4A2E-9C54-580DF915F4FD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26" creationId="{62B3EE1B-CF75-4F5A-9FA3-668F0BB2FEE9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39" creationId="{84D5DBD2-FE1D-4AB3-86A3-5C51FF27E191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40" creationId="{E64BB458-70C0-4B31-8286-978D1CA1ABE3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42" creationId="{36A11C1C-A462-4A8C-89AF-4A7DE6F7FF42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43" creationId="{531BAE9B-F756-4F1C-846D-27627ED9EBB6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45" creationId="{93240839-B6C7-40C1-A0C6-05CDE80457C2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46" creationId="{A59973F6-6AA5-40CA-AAFE-665DEF353767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50" creationId="{E5154507-824A-4506-B0E3-A59E2DDB3EEF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51" creationId="{404EDD9B-689E-4E66-8A1A-D96E2CF91A9F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66" creationId="{9D1C2A4A-2BF8-4F17-9944-870EF954B478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67" creationId="{F65F51C9-6C9D-43C1-A51E-5A5EF78BE0F7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69" creationId="{84A2175C-7497-4B53-8F0A-24A39CD45FB6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70" creationId="{F430C544-832B-44CE-9E5F-D8D3625F8739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72" creationId="{84ED1585-4D78-4E23-8A04-F793F5337F05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73" creationId="{03FFAF7B-9910-4436-AA9C-D29A78A8A2D6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77" creationId="{87250D96-BB9F-4D44-9E02-84BC23C3820E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78" creationId="{2A28459E-5AA0-4B67-A9C1-E132DA649DD4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93" creationId="{246A0485-4898-489B-80EF-83DE1B6C75F5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94" creationId="{6BC41B80-8106-49B7-8B78-CEE75B7EF11B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96" creationId="{F697E96B-890E-4648-86CC-B428FA097280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97" creationId="{A8D55481-326F-47F9-A5F2-6AE729DD5FEA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499" creationId="{C361B2BE-9FFB-442D-8EA3-212E0EF3F439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500" creationId="{9862519A-19FA-4F54-81CE-53042CE3B2F9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504" creationId="{F084AD4E-7F16-4B56-91C4-4052B649DADF}"/>
          </ac:cxnSpMkLst>
        </pc:cxnChg>
        <pc:cxnChg chg="mod">
          <ac:chgData name="Cristina MartinsRodrigues" userId="78c086b1-f7ce-4395-995d-5f6a928ce23d" providerId="ADAL" clId="{F4767731-DB50-420A-AEBA-60D13544F7FC}" dt="2021-06-23T14:51:48.708" v="4355"/>
          <ac:cxnSpMkLst>
            <pc:docMk/>
            <pc:sldMk cId="1946290290" sldId="256"/>
            <ac:cxnSpMk id="505" creationId="{119E4744-89AC-4B69-A690-9D849FD18762}"/>
          </ac:cxnSpMkLst>
        </pc:cxnChg>
      </pc:sldChg>
      <pc:sldChg chg="addSp delSp modSp mod ord">
        <pc:chgData name="Cristina MartinsRodrigues" userId="78c086b1-f7ce-4395-995d-5f6a928ce23d" providerId="ADAL" clId="{F4767731-DB50-420A-AEBA-60D13544F7FC}" dt="2021-06-23T11:38:51.864" v="1659" actId="478"/>
        <pc:sldMkLst>
          <pc:docMk/>
          <pc:sldMk cId="1302715262" sldId="257"/>
        </pc:sldMkLst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8" creationId="{EC4D6F28-E17E-44D7-A10F-4C5217DA2CE7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1" creationId="{8FA19090-46B1-4628-A124-888C7ED72C0C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4" creationId="{D686BE40-9E37-46A5-B2AC-3AB1BD2E5DBA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7" creationId="{CE578D19-BF29-435F-B986-E9FE7C69417A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8" creationId="{898EB453-10A9-4708-AE94-285A11D2072A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9" creationId="{7F9F776F-1413-4FCC-BFF6-A886D0013C64}"/>
          </ac:spMkLst>
        </pc:spChg>
        <pc:spChg chg="add del mod">
          <ac:chgData name="Cristina MartinsRodrigues" userId="78c086b1-f7ce-4395-995d-5f6a928ce23d" providerId="ADAL" clId="{F4767731-DB50-420A-AEBA-60D13544F7FC}" dt="2021-06-23T11:38:51.864" v="1659" actId="478"/>
          <ac:spMkLst>
            <pc:docMk/>
            <pc:sldMk cId="1302715262" sldId="257"/>
            <ac:spMk id="22" creationId="{A8DA36AE-BDEB-403E-85AF-BB8D5D841D94}"/>
          </ac:spMkLst>
        </pc:spChg>
        <pc:spChg chg="add del mod">
          <ac:chgData name="Cristina MartinsRodrigues" userId="78c086b1-f7ce-4395-995d-5f6a928ce23d" providerId="ADAL" clId="{F4767731-DB50-420A-AEBA-60D13544F7FC}" dt="2021-06-23T08:52:09.407" v="24"/>
          <ac:spMkLst>
            <pc:docMk/>
            <pc:sldMk cId="1302715262" sldId="257"/>
            <ac:spMk id="23" creationId="{C4E5B3F8-E13B-428B-B248-C881FA1BE0E0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26" creationId="{F04328D2-75A6-4971-9588-0996F37C0032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27" creationId="{E59EC873-A7BD-489B-9021-EFF94A806FCB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28" creationId="{606D3416-BF38-4C03-8A4E-6632F2379D0F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29" creationId="{3CE7FE1F-3E19-4B10-A2A8-BD2886CC833B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30" creationId="{3ED41D1E-9FE2-4CB8-A338-958BDF56A8E9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31" creationId="{884637DB-0FFF-41FE-B028-74C63BE2BF29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32" creationId="{DB4A3527-C9E4-4F91-914C-0613E6FB0B76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40" creationId="{1712C755-AD6E-4D25-974A-2D139831845E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42" creationId="{40589990-22E9-45C1-A8F5-6C7FDB6E9CB2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43" creationId="{CDD2228F-9E28-4489-8E64-4F09EB711E1A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44" creationId="{4538B12B-8FDC-4A37-8FE0-537BEE1CD2E5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45" creationId="{68D9D47C-7460-4F91-92BA-8E2281A0F3C2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46" creationId="{49E7E793-152D-4715-A455-2B4E39F3FCAC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47" creationId="{A36BA9DE-8FBC-405D-A56E-8CD9CCFE37E7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48" creationId="{5A644D86-8FA5-41F6-B9E4-11F1244C3F8C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49" creationId="{C3D0B4BF-3DA1-4DFE-86C1-774CDFA564FE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50" creationId="{210D9FF6-ED28-4ADD-8619-CA5A5698465C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51" creationId="{ED367317-CF42-43DC-AAAE-C9A087CE40D4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53" creationId="{9C979750-1D11-41C9-ACD7-DDACB9710692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57" creationId="{FD2F5DAB-25B8-4061-AF75-3FE88260917C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59" creationId="{A3FE680E-6A1C-4345-9356-4C2E461DFA68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61" creationId="{451C278D-8BDD-4EA0-8ECE-546387640F52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63" creationId="{D6FA51AC-34FB-466E-A885-A31E3A4A2513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65" creationId="{2A3AACB7-999A-433B-8483-76AF798FF526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66" creationId="{D214C68C-E575-428C-8B5D-B4E0EE65D75A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71" creationId="{6812F89A-0F42-4F33-BF6D-B077780BCEEA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72" creationId="{26089D82-599A-4AC0-84EF-3861AEB9ADD6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73" creationId="{2003E231-4CC3-496F-B04A-8AA6E785C6DA}"/>
          </ac:spMkLst>
        </pc:spChg>
        <pc:spChg chg="add del mod">
          <ac:chgData name="Cristina MartinsRodrigues" userId="78c086b1-f7ce-4395-995d-5f6a928ce23d" providerId="ADAL" clId="{F4767731-DB50-420A-AEBA-60D13544F7FC}" dt="2021-06-23T08:52:09.407" v="24"/>
          <ac:spMkLst>
            <pc:docMk/>
            <pc:sldMk cId="1302715262" sldId="257"/>
            <ac:spMk id="74" creationId="{A62DC2FC-0139-440C-AB28-0BCC90C5D8A6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76" creationId="{843993D3-0181-405C-AAB1-2A563421FD0B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82" creationId="{AE650476-1E0F-4E3C-B162-C4013C9EF0F8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86" creationId="{0EBEA4A8-1B81-43DC-8FD8-8BF42B149FBD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88" creationId="{7FA579A1-9ED4-4DA3-A649-3B429C6F0AA1}"/>
          </ac:spMkLst>
        </pc:spChg>
        <pc:spChg chg="add del mod">
          <ac:chgData name="Cristina MartinsRodrigues" userId="78c086b1-f7ce-4395-995d-5f6a928ce23d" providerId="ADAL" clId="{F4767731-DB50-420A-AEBA-60D13544F7FC}" dt="2021-06-23T08:52:09.407" v="24"/>
          <ac:spMkLst>
            <pc:docMk/>
            <pc:sldMk cId="1302715262" sldId="257"/>
            <ac:spMk id="89" creationId="{ECAE5F69-2262-49BC-AC93-843544031187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91" creationId="{56B8098C-099A-444A-828A-4E0DF5D70E54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95" creationId="{77B29E7B-A9B5-484E-94B8-B219E9BD118A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99" creationId="{FB5B7BB4-3BF3-4B3E-B0BD-0524286C2437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03" creationId="{EEFAFBC6-5280-4F85-86D4-5064A3F20EFA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07" creationId="{E10ED1ED-B4E2-47FD-9724-228505908F84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08" creationId="{66CC2D51-EC84-46EE-8F75-707F8ADE09DF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10" creationId="{E6C76D6F-45AD-45D7-9881-2B148C60E041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12" creationId="{930A9855-2935-40F6-B25B-52B68681E962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13" creationId="{D9D73B6E-8AC9-4B37-8A73-B61ED5EC74A2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14" creationId="{FFD015C6-A25C-4551-924E-5FC89AD04D96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15" creationId="{A1B4C4C9-502F-49DF-B6DE-53AEC35C174F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16" creationId="{96EA9AAA-4810-4CD9-82BD-BCA87EAE6C5B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17" creationId="{C5F2B9B5-86A6-4D33-87F1-80164EBBB6F7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19" creationId="{5BA4E51E-CD70-4435-86A6-71B2E4C47A79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20" creationId="{F8547408-9405-46A6-A50F-F9B74BF41EBA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21" creationId="{2A956A5F-788B-4059-A2B8-48A5634BCDB5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25" creationId="{D41278BD-315D-43D0-99FC-5968C18128B2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28" creationId="{BF80734A-537A-456B-AD02-7B7CE8FB63C9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29" creationId="{9E6405E1-D0D2-4811-9B24-F07EC507ED92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30" creationId="{734A0F93-BBBF-4B37-8C60-23F803405416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31" creationId="{506FF3E0-C053-4768-AD8E-CF7F7F75DDB1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32" creationId="{67B4D4F0-3DA6-444D-BBB3-F161DA5899CD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33" creationId="{F7EB6F74-DCD6-4EFF-B142-0E6BB06C6FD7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37" creationId="{2E3C9677-0C72-45FA-8D90-E0731EC8235F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38" creationId="{A2B9D116-205D-4F3B-B98A-91DAD86117E8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39" creationId="{403AB6E2-4F78-401D-8C63-262A18CA97C6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40" creationId="{E2F8F30B-7F32-4A40-BB0B-ECF71B285A90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41" creationId="{4CC8B521-A94F-4B74-BC9A-B2DDA1E92BF4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42" creationId="{1EE3D3D2-8250-40EA-A168-EB51734DB5B0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43" creationId="{BE912B2A-B18C-43B8-B21D-EC13B929EF90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44" creationId="{928F6741-F8AD-4850-B6EB-D1A5B695C132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45" creationId="{ECDCE924-EF52-46F1-B7F5-3B961C0656F6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46" creationId="{5D78C316-62AC-44C1-8CFD-C7B671EC4548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47" creationId="{22DBF5CF-7715-4799-87CA-41292FE63CBF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48" creationId="{43848BD4-7C2E-485B-91EB-18B6120C04C3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49" creationId="{0886C16A-75EF-4BA0-9CAB-6696F4ACC3E1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50" creationId="{413F4EBB-8AAD-4EDD-92DB-141956D2AFA8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53" creationId="{8DE0F8B8-1817-4124-86CB-5F485F4A75F6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54" creationId="{E11200CB-D009-4FE5-B475-74D364E9ED8D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55" creationId="{25BF32D3-B7D7-40AD-8801-C752E4EE9E1B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56" creationId="{538D5340-1052-4EDE-8E3E-9EF0C45569C1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57" creationId="{3E8592A2-C061-401D-8CFB-556F284FAC8A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58" creationId="{3ACAB47E-DCDE-403C-AC28-8CD6EDEB46E6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59" creationId="{2275C0AC-5E31-415A-ABD9-D76C8D53689A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60" creationId="{23587ECE-396F-415A-9BC3-545E70BFDEE9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61" creationId="{039235B4-54E5-49EB-9F39-98E9C224D897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62" creationId="{7561CBD4-85D7-44AB-81FB-AA188DFB566B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63" creationId="{725121AD-0729-4E61-926A-5B8A433C0EF7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64" creationId="{FAD345C8-4DBF-4252-8562-256710D064C5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65" creationId="{E7CC3028-740C-40EF-B5BC-7F25DD8DD8FF}"/>
          </ac:spMkLst>
        </pc:spChg>
        <pc:spChg chg="mod">
          <ac:chgData name="Cristina MartinsRodrigues" userId="78c086b1-f7ce-4395-995d-5f6a928ce23d" providerId="ADAL" clId="{F4767731-DB50-420A-AEBA-60D13544F7FC}" dt="2021-06-23T08:52:07.139" v="22"/>
          <ac:spMkLst>
            <pc:docMk/>
            <pc:sldMk cId="1302715262" sldId="257"/>
            <ac:spMk id="166" creationId="{62F9D728-72A9-42FB-A444-B30B8417F8B5}"/>
          </ac:spMkLst>
        </pc:spChg>
        <pc:grpChg chg="add del mod">
          <ac:chgData name="Cristina MartinsRodrigues" userId="78c086b1-f7ce-4395-995d-5f6a928ce23d" providerId="ADAL" clId="{F4767731-DB50-420A-AEBA-60D13544F7FC}" dt="2021-06-23T08:52:09.407" v="24"/>
          <ac:grpSpMkLst>
            <pc:docMk/>
            <pc:sldMk cId="1302715262" sldId="257"/>
            <ac:grpSpMk id="2" creationId="{3427F0B8-9786-4202-BA13-B3ACAF052BA8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3" creationId="{1BA484EC-781D-427A-988D-69B63047FB29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4" creationId="{65E381BB-3684-4403-85AD-417443908D1F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5" creationId="{074D36BF-6D04-4045-A027-DEDE99F6D709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6" creationId="{4D1548ED-C352-44C0-AB81-D1F915F102F6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7" creationId="{7B4356C1-F619-4E68-87C8-3E5E0CE98DD4}"/>
          </ac:grpSpMkLst>
        </pc:grpChg>
        <pc:grpChg chg="add del mod">
          <ac:chgData name="Cristina MartinsRodrigues" userId="78c086b1-f7ce-4395-995d-5f6a928ce23d" providerId="ADAL" clId="{F4767731-DB50-420A-AEBA-60D13544F7FC}" dt="2021-06-23T08:52:09.407" v="24"/>
          <ac:grpSpMkLst>
            <pc:docMk/>
            <pc:sldMk cId="1302715262" sldId="257"/>
            <ac:grpSpMk id="24" creationId="{F81E7D40-7881-463E-BE97-A3FE79330CC2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25" creationId="{110DB43F-E80A-45D5-92FF-7BB1CCE36871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33" creationId="{20D2D948-37C6-4A14-8E28-F20908692F4B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34" creationId="{3A4ACF2A-8415-4E29-B544-B6AC032FE885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35" creationId="{DA927833-C345-469B-B09E-ED074F5CCE47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36" creationId="{F1530CD5-A57D-431F-9252-0A34A6ABAAB8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37" creationId="{7DD2ED15-5F77-42D6-8DBC-F308D809C633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38" creationId="{A6048C60-6B1C-4D9D-B358-DE4B0D71590C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39" creationId="{9066CBDE-9E9C-44B3-AB10-6C4BF12E6CAD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41" creationId="{A456EEB2-584C-425A-A883-3A630B75F4DF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54" creationId="{E4963CE0-1A87-4940-B4A6-75DF39D02400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64" creationId="{960782D3-AB11-42C6-987B-78621A17C290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68" creationId="{C38C3D51-12E8-4848-A96D-A9598DE0A56A}"/>
          </ac:grpSpMkLst>
        </pc:grpChg>
        <pc:grpChg chg="add del mod">
          <ac:chgData name="Cristina MartinsRodrigues" userId="78c086b1-f7ce-4395-995d-5f6a928ce23d" providerId="ADAL" clId="{F4767731-DB50-420A-AEBA-60D13544F7FC}" dt="2021-06-23T08:52:09.407" v="24"/>
          <ac:grpSpMkLst>
            <pc:docMk/>
            <pc:sldMk cId="1302715262" sldId="257"/>
            <ac:grpSpMk id="75" creationId="{622592FE-6ED0-417B-8325-370B0F541094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77" creationId="{B17814AC-6EFF-4143-9170-12F1038A9413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78" creationId="{774AAB10-4886-42C9-BD28-8B127EC16DC4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80" creationId="{D0867145-35DF-4996-B9EC-0D7C7B8CF498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83" creationId="{EE898C00-1368-4101-8898-8BB479622EBF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84" creationId="{F91E1293-36F8-4E9F-B018-C5AB47F0F76C}"/>
          </ac:grpSpMkLst>
        </pc:grpChg>
        <pc:grpChg chg="add del mod">
          <ac:chgData name="Cristina MartinsRodrigues" userId="78c086b1-f7ce-4395-995d-5f6a928ce23d" providerId="ADAL" clId="{F4767731-DB50-420A-AEBA-60D13544F7FC}" dt="2021-06-23T08:52:09.407" v="24"/>
          <ac:grpSpMkLst>
            <pc:docMk/>
            <pc:sldMk cId="1302715262" sldId="257"/>
            <ac:grpSpMk id="90" creationId="{184054E6-EFF7-4498-A5E0-1026AB08E2AD}"/>
          </ac:grpSpMkLst>
        </pc:grpChg>
        <pc:grpChg chg="add del mod">
          <ac:chgData name="Cristina MartinsRodrigues" userId="78c086b1-f7ce-4395-995d-5f6a928ce23d" providerId="ADAL" clId="{F4767731-DB50-420A-AEBA-60D13544F7FC}" dt="2021-06-23T08:52:09.407" v="24"/>
          <ac:grpSpMkLst>
            <pc:docMk/>
            <pc:sldMk cId="1302715262" sldId="257"/>
            <ac:grpSpMk id="94" creationId="{330F6837-673F-4DCC-8440-9473502553E9}"/>
          </ac:grpSpMkLst>
        </pc:grpChg>
        <pc:grpChg chg="add del mod">
          <ac:chgData name="Cristina MartinsRodrigues" userId="78c086b1-f7ce-4395-995d-5f6a928ce23d" providerId="ADAL" clId="{F4767731-DB50-420A-AEBA-60D13544F7FC}" dt="2021-06-23T08:52:09.407" v="24"/>
          <ac:grpSpMkLst>
            <pc:docMk/>
            <pc:sldMk cId="1302715262" sldId="257"/>
            <ac:grpSpMk id="98" creationId="{D7FCCC97-81C8-4227-986E-6EFE2C41EA88}"/>
          </ac:grpSpMkLst>
        </pc:grpChg>
        <pc:grpChg chg="add del mod">
          <ac:chgData name="Cristina MartinsRodrigues" userId="78c086b1-f7ce-4395-995d-5f6a928ce23d" providerId="ADAL" clId="{F4767731-DB50-420A-AEBA-60D13544F7FC}" dt="2021-06-23T08:52:09.407" v="24"/>
          <ac:grpSpMkLst>
            <pc:docMk/>
            <pc:sldMk cId="1302715262" sldId="257"/>
            <ac:grpSpMk id="102" creationId="{880E8A82-DD66-4190-8CF0-98C3F1B6D817}"/>
          </ac:grpSpMkLst>
        </pc:grpChg>
        <pc:grpChg chg="add del mod">
          <ac:chgData name="Cristina MartinsRodrigues" userId="78c086b1-f7ce-4395-995d-5f6a928ce23d" providerId="ADAL" clId="{F4767731-DB50-420A-AEBA-60D13544F7FC}" dt="2021-06-23T08:52:09.407" v="24"/>
          <ac:grpSpMkLst>
            <pc:docMk/>
            <pc:sldMk cId="1302715262" sldId="257"/>
            <ac:grpSpMk id="106" creationId="{F37FC8F1-05ED-4140-9E8F-FECDA654E7DB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109" creationId="{EABCBD0E-7737-4871-9A23-D8F5DABE6D27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111" creationId="{8E5DC82E-C7D4-436F-B0C8-8BE6895A14A2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118" creationId="{B407E974-14C0-4476-9F3E-AF1A937695AF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124" creationId="{FBAA491E-367A-4815-9CA9-13097695A4C7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126" creationId="{58B4A6D9-42BA-4027-B28B-E91FB15F7C55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127" creationId="{49E0D065-4E17-4CED-89B7-7479BB57E04C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151" creationId="{18CEF600-0A60-450D-A499-2BDFF4F1519D}"/>
          </ac:grpSpMkLst>
        </pc:grpChg>
        <pc:grpChg chg="mod">
          <ac:chgData name="Cristina MartinsRodrigues" userId="78c086b1-f7ce-4395-995d-5f6a928ce23d" providerId="ADAL" clId="{F4767731-DB50-420A-AEBA-60D13544F7FC}" dt="2021-06-23T08:52:07.139" v="22"/>
          <ac:grpSpMkLst>
            <pc:docMk/>
            <pc:sldMk cId="1302715262" sldId="257"/>
            <ac:grpSpMk id="152" creationId="{AA2CBB68-ACD3-43D1-8648-8BFA1F5FF2E4}"/>
          </ac:grpSpMkLst>
        </pc:grp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52" creationId="{7A4CD25F-B67E-4FBE-9FDC-CB5BCCEA4D30}"/>
          </ac:picMkLst>
        </pc:pic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55" creationId="{C001EBD5-F19E-4A59-92FC-B35B634D6C41}"/>
          </ac:picMkLst>
        </pc:pic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56" creationId="{7877F7B0-27D8-44A2-A5C0-A1CA908E9F8D}"/>
          </ac:picMkLst>
        </pc:pic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58" creationId="{13B929C4-3CEC-4A47-9177-1809D9001209}"/>
          </ac:picMkLst>
        </pc:pic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60" creationId="{38833C27-6E63-4DBB-B556-2B5B0F86E2E8}"/>
          </ac:picMkLst>
        </pc:pic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62" creationId="{608B4061-B4DB-4FB8-BE5A-A38F1C78BF94}"/>
          </ac:picMkLst>
        </pc:pic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67" creationId="{5CEAD828-3E76-46F3-BFBD-B6C2EAE31687}"/>
          </ac:picMkLst>
        </pc:pic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79" creationId="{C5D633B2-0897-422D-A286-29DFB396A8C9}"/>
          </ac:picMkLst>
        </pc:pic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81" creationId="{94FC665E-A818-454E-B066-B9AD4AF9DBF4}"/>
          </ac:picMkLst>
        </pc:pic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85" creationId="{6A27BF73-5634-44A7-856C-DD72B018DB13}"/>
          </ac:picMkLst>
        </pc:pic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87" creationId="{C1386469-B093-4FA7-8F89-ED3037721F85}"/>
          </ac:picMkLst>
        </pc:pic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134" creationId="{07E61349-853F-4F6C-BAF0-A0FB04144C29}"/>
          </ac:picMkLst>
        </pc:pic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135" creationId="{4B4FA7C1-D15B-4AA4-B095-17C92E9DFEE6}"/>
          </ac:picMkLst>
        </pc:picChg>
        <pc:picChg chg="mod">
          <ac:chgData name="Cristina MartinsRodrigues" userId="78c086b1-f7ce-4395-995d-5f6a928ce23d" providerId="ADAL" clId="{F4767731-DB50-420A-AEBA-60D13544F7FC}" dt="2021-06-23T08:52:07.139" v="22"/>
          <ac:picMkLst>
            <pc:docMk/>
            <pc:sldMk cId="1302715262" sldId="257"/>
            <ac:picMk id="136" creationId="{B6E5AB6B-E5A3-4685-98E6-CB15E58758DE}"/>
          </ac:picMkLst>
        </pc:pic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9" creationId="{D3F33318-AE01-4A42-95D5-B67BFE3FBE16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10" creationId="{F1F6FF2F-B4F4-4AA1-A1C4-CFA866768437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12" creationId="{549FA834-9288-4569-ABA3-F3560FE97AF3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13" creationId="{722B5B25-2764-4A7E-B049-725D9FF9BBA8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15" creationId="{B7BABD5E-3567-4A79-AB8D-5F171EFA3857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16" creationId="{DA4B6696-DAFC-48E2-B35D-7C3ED2B026BB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20" creationId="{6C5ADC6E-2C1D-4941-9174-76FB1BDE8DAA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21" creationId="{D377CA1E-4CCE-45D5-83E8-5A5C3F67813F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69" creationId="{D27D069A-E810-444F-BC55-07A2FA57B736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70" creationId="{B1832212-76BD-4018-9973-2DD262568880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92" creationId="{05765663-F5E9-49B9-B4FE-C35819EFAB9B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93" creationId="{F81BBFC1-A006-4E11-AA3A-7DD97C7847F9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96" creationId="{FC53A9FC-7224-447B-85F1-E94910B60DA3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97" creationId="{B413583A-13DB-4248-B369-DB557ABDF20E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100" creationId="{6FAF809C-144F-426D-912C-31585D46A679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101" creationId="{D3EE3E54-59E3-4B87-86FF-CC9DE0C7B253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104" creationId="{52114D50-F419-4FCF-A9A3-E49FE74D5B02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105" creationId="{C2B5CBA8-7F71-4425-B8BE-0B20BB838A04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122" creationId="{55C069C6-55BB-45F8-A27D-320A8E759096}"/>
          </ac:cxnSpMkLst>
        </pc:cxnChg>
        <pc:cxnChg chg="mod">
          <ac:chgData name="Cristina MartinsRodrigues" userId="78c086b1-f7ce-4395-995d-5f6a928ce23d" providerId="ADAL" clId="{F4767731-DB50-420A-AEBA-60D13544F7FC}" dt="2021-06-23T08:52:07.139" v="22"/>
          <ac:cxnSpMkLst>
            <pc:docMk/>
            <pc:sldMk cId="1302715262" sldId="257"/>
            <ac:cxnSpMk id="123" creationId="{45FFD38D-DA06-4A86-A27F-9615165BEBFD}"/>
          </ac:cxnSpMkLst>
        </pc:cxnChg>
      </pc:sldChg>
      <pc:sldChg chg="addSp delSp modSp new mod">
        <pc:chgData name="Cristina MartinsRodrigues" userId="78c086b1-f7ce-4395-995d-5f6a928ce23d" providerId="ADAL" clId="{F4767731-DB50-420A-AEBA-60D13544F7FC}" dt="2021-06-23T11:29:54.563" v="1657" actId="1076"/>
        <pc:sldMkLst>
          <pc:docMk/>
          <pc:sldMk cId="2454645304" sldId="260"/>
        </pc:sldMkLst>
        <pc:spChg chg="add mod">
          <ac:chgData name="Cristina MartinsRodrigues" userId="78c086b1-f7ce-4395-995d-5f6a928ce23d" providerId="ADAL" clId="{F4767731-DB50-420A-AEBA-60D13544F7FC}" dt="2021-06-23T11:29:54.563" v="1657" actId="1076"/>
          <ac:spMkLst>
            <pc:docMk/>
            <pc:sldMk cId="2454645304" sldId="260"/>
            <ac:spMk id="2" creationId="{C9AC0595-B57E-45DE-A550-B4941897E121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5" creationId="{103487AD-113A-42F1-A237-07293B3D0C45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6" creationId="{9E05C519-9B5F-493D-9399-E6D8E1259217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7" creationId="{83045DFE-F102-4A0D-9D49-63931B545C9D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8" creationId="{71077D4A-4B8E-4558-87CC-64FF54E18A24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9" creationId="{06E149CE-5972-40F2-BB9C-936C048B9F44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10" creationId="{B2FDF30F-6DA5-40F2-A22A-6AC2BE91B488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11" creationId="{65AA277C-A647-4D47-8266-99FDC1E97060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19" creationId="{C233EF13-313F-4F89-8983-7E23A9D3CDF7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21" creationId="{0E5B63C8-2512-400E-AF46-F1925CBD8031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22" creationId="{DF654873-8608-4DDB-8B2A-117D225442C9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23" creationId="{7B9E05E2-B251-4D16-AFF8-64DCE6CA643E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24" creationId="{37B6C910-0F0E-4C36-96F5-A00DBC850AC4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25" creationId="{C43F2A9E-B5B4-4789-82EC-B71B2B6A0EDB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26" creationId="{30FBBB44-A281-498A-BFE4-105B3C1C9843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27" creationId="{546FA14A-F948-457D-99F1-274AD1809244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28" creationId="{30F6BA1B-824C-494D-8FC7-0335A0520D5C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29" creationId="{F96DCB6F-0EEA-415B-8FB3-9ABEBE1A8A29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30" creationId="{DEC631A2-187F-49E3-A2D7-F50FCAF6D437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32" creationId="{CBA2D901-9BF5-446B-B728-FE2D646E0FAA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36" creationId="{ECB9314A-2930-4568-81F0-D453ED80B034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38" creationId="{D73DDFC3-E8ED-444A-9E4A-796484F8097A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40" creationId="{CCB5863E-58A3-4478-9C29-7E372BF25ABB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42" creationId="{83CAFC7E-9930-44D0-9ACE-2BD04E9C36BE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44" creationId="{BB8619BF-A959-45E3-A9C2-72DE587F03D6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45" creationId="{87682931-97C8-4149-9CD5-011D2E288FF6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50" creationId="{166894EB-4C8B-4533-B71C-597F4D531E85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51" creationId="{5E11ABEB-9010-4D5C-AC63-4A49C3EDA274}"/>
          </ac:spMkLst>
        </pc:spChg>
        <pc:spChg chg="mod">
          <ac:chgData name="Cristina MartinsRodrigues" userId="78c086b1-f7ce-4395-995d-5f6a928ce23d" providerId="ADAL" clId="{F4767731-DB50-420A-AEBA-60D13544F7FC}" dt="2021-06-23T09:08:35.327" v="441"/>
          <ac:spMkLst>
            <pc:docMk/>
            <pc:sldMk cId="2454645304" sldId="260"/>
            <ac:spMk id="52" creationId="{F6290D10-E41A-4F87-9159-F1797E9D0484}"/>
          </ac:spMkLst>
        </pc:spChg>
        <pc:spChg chg="add del">
          <ac:chgData name="Cristina MartinsRodrigues" userId="78c086b1-f7ce-4395-995d-5f6a928ce23d" providerId="ADAL" clId="{F4767731-DB50-420A-AEBA-60D13544F7FC}" dt="2021-06-23T09:37:30.783" v="1647" actId="478"/>
          <ac:spMkLst>
            <pc:docMk/>
            <pc:sldMk cId="2454645304" sldId="260"/>
            <ac:spMk id="54" creationId="{99EBDCD5-7DC1-4377-932D-6BF8207612D7}"/>
          </ac:spMkLst>
        </pc:spChg>
        <pc:grpChg chg="add del mod">
          <ac:chgData name="Cristina MartinsRodrigues" userId="78c086b1-f7ce-4395-995d-5f6a928ce23d" providerId="ADAL" clId="{F4767731-DB50-420A-AEBA-60D13544F7FC}" dt="2021-06-23T09:34:01.937" v="1645" actId="478"/>
          <ac:grpSpMkLst>
            <pc:docMk/>
            <pc:sldMk cId="2454645304" sldId="260"/>
            <ac:grpSpMk id="3" creationId="{41313B46-AF2B-43A6-AE43-00F4421D3791}"/>
          </ac:grpSpMkLst>
        </pc:grpChg>
        <pc:grpChg chg="mod">
          <ac:chgData name="Cristina MartinsRodrigues" userId="78c086b1-f7ce-4395-995d-5f6a928ce23d" providerId="ADAL" clId="{F4767731-DB50-420A-AEBA-60D13544F7FC}" dt="2021-06-23T09:08:35.327" v="441"/>
          <ac:grpSpMkLst>
            <pc:docMk/>
            <pc:sldMk cId="2454645304" sldId="260"/>
            <ac:grpSpMk id="4" creationId="{437DC476-7F62-45FD-A72D-59EABC99BBA9}"/>
          </ac:grpSpMkLst>
        </pc:grpChg>
        <pc:grpChg chg="mod">
          <ac:chgData name="Cristina MartinsRodrigues" userId="78c086b1-f7ce-4395-995d-5f6a928ce23d" providerId="ADAL" clId="{F4767731-DB50-420A-AEBA-60D13544F7FC}" dt="2021-06-23T09:08:35.327" v="441"/>
          <ac:grpSpMkLst>
            <pc:docMk/>
            <pc:sldMk cId="2454645304" sldId="260"/>
            <ac:grpSpMk id="12" creationId="{EA66979F-3BDD-40D2-8FA3-995210CBBB2B}"/>
          </ac:grpSpMkLst>
        </pc:grpChg>
        <pc:grpChg chg="mod">
          <ac:chgData name="Cristina MartinsRodrigues" userId="78c086b1-f7ce-4395-995d-5f6a928ce23d" providerId="ADAL" clId="{F4767731-DB50-420A-AEBA-60D13544F7FC}" dt="2021-06-23T09:08:35.327" v="441"/>
          <ac:grpSpMkLst>
            <pc:docMk/>
            <pc:sldMk cId="2454645304" sldId="260"/>
            <ac:grpSpMk id="13" creationId="{81034D71-EFC3-478B-91DB-CC74FE9C55D9}"/>
          </ac:grpSpMkLst>
        </pc:grpChg>
        <pc:grpChg chg="mod">
          <ac:chgData name="Cristina MartinsRodrigues" userId="78c086b1-f7ce-4395-995d-5f6a928ce23d" providerId="ADAL" clId="{F4767731-DB50-420A-AEBA-60D13544F7FC}" dt="2021-06-23T09:08:35.327" v="441"/>
          <ac:grpSpMkLst>
            <pc:docMk/>
            <pc:sldMk cId="2454645304" sldId="260"/>
            <ac:grpSpMk id="14" creationId="{714B1F18-CFE5-44FD-82DD-BBE6A0D8A468}"/>
          </ac:grpSpMkLst>
        </pc:grpChg>
        <pc:grpChg chg="mod">
          <ac:chgData name="Cristina MartinsRodrigues" userId="78c086b1-f7ce-4395-995d-5f6a928ce23d" providerId="ADAL" clId="{F4767731-DB50-420A-AEBA-60D13544F7FC}" dt="2021-06-23T09:08:35.327" v="441"/>
          <ac:grpSpMkLst>
            <pc:docMk/>
            <pc:sldMk cId="2454645304" sldId="260"/>
            <ac:grpSpMk id="15" creationId="{E96DB4DA-9988-41FB-B7E6-9A8A91EB0996}"/>
          </ac:grpSpMkLst>
        </pc:grpChg>
        <pc:grpChg chg="mod">
          <ac:chgData name="Cristina MartinsRodrigues" userId="78c086b1-f7ce-4395-995d-5f6a928ce23d" providerId="ADAL" clId="{F4767731-DB50-420A-AEBA-60D13544F7FC}" dt="2021-06-23T09:08:35.327" v="441"/>
          <ac:grpSpMkLst>
            <pc:docMk/>
            <pc:sldMk cId="2454645304" sldId="260"/>
            <ac:grpSpMk id="16" creationId="{C26DB437-81C4-461A-9AF8-1843B3C2BF90}"/>
          </ac:grpSpMkLst>
        </pc:grpChg>
        <pc:grpChg chg="mod">
          <ac:chgData name="Cristina MartinsRodrigues" userId="78c086b1-f7ce-4395-995d-5f6a928ce23d" providerId="ADAL" clId="{F4767731-DB50-420A-AEBA-60D13544F7FC}" dt="2021-06-23T09:08:35.327" v="441"/>
          <ac:grpSpMkLst>
            <pc:docMk/>
            <pc:sldMk cId="2454645304" sldId="260"/>
            <ac:grpSpMk id="17" creationId="{A6ECF6C4-593D-4C38-AAA7-F63D4CEBD962}"/>
          </ac:grpSpMkLst>
        </pc:grpChg>
        <pc:grpChg chg="mod">
          <ac:chgData name="Cristina MartinsRodrigues" userId="78c086b1-f7ce-4395-995d-5f6a928ce23d" providerId="ADAL" clId="{F4767731-DB50-420A-AEBA-60D13544F7FC}" dt="2021-06-23T09:08:35.327" v="441"/>
          <ac:grpSpMkLst>
            <pc:docMk/>
            <pc:sldMk cId="2454645304" sldId="260"/>
            <ac:grpSpMk id="18" creationId="{497083DE-2DA8-4549-817A-DBD1798A888B}"/>
          </ac:grpSpMkLst>
        </pc:grpChg>
        <pc:grpChg chg="mod">
          <ac:chgData name="Cristina MartinsRodrigues" userId="78c086b1-f7ce-4395-995d-5f6a928ce23d" providerId="ADAL" clId="{F4767731-DB50-420A-AEBA-60D13544F7FC}" dt="2021-06-23T09:08:35.327" v="441"/>
          <ac:grpSpMkLst>
            <pc:docMk/>
            <pc:sldMk cId="2454645304" sldId="260"/>
            <ac:grpSpMk id="20" creationId="{FF7445A7-2A90-4BCC-8A7B-DDCB0396322D}"/>
          </ac:grpSpMkLst>
        </pc:grpChg>
        <pc:grpChg chg="mod">
          <ac:chgData name="Cristina MartinsRodrigues" userId="78c086b1-f7ce-4395-995d-5f6a928ce23d" providerId="ADAL" clId="{F4767731-DB50-420A-AEBA-60D13544F7FC}" dt="2021-06-23T09:08:35.327" v="441"/>
          <ac:grpSpMkLst>
            <pc:docMk/>
            <pc:sldMk cId="2454645304" sldId="260"/>
            <ac:grpSpMk id="33" creationId="{9D5A984D-5579-4949-B540-15E1A39ED4E3}"/>
          </ac:grpSpMkLst>
        </pc:grpChg>
        <pc:grpChg chg="mod">
          <ac:chgData name="Cristina MartinsRodrigues" userId="78c086b1-f7ce-4395-995d-5f6a928ce23d" providerId="ADAL" clId="{F4767731-DB50-420A-AEBA-60D13544F7FC}" dt="2021-06-23T09:08:35.327" v="441"/>
          <ac:grpSpMkLst>
            <pc:docMk/>
            <pc:sldMk cId="2454645304" sldId="260"/>
            <ac:grpSpMk id="43" creationId="{EABB3189-7CD9-4699-A54A-43DAEB6035FE}"/>
          </ac:grpSpMkLst>
        </pc:grpChg>
        <pc:grpChg chg="mod">
          <ac:chgData name="Cristina MartinsRodrigues" userId="78c086b1-f7ce-4395-995d-5f6a928ce23d" providerId="ADAL" clId="{F4767731-DB50-420A-AEBA-60D13544F7FC}" dt="2021-06-23T09:08:35.327" v="441"/>
          <ac:grpSpMkLst>
            <pc:docMk/>
            <pc:sldMk cId="2454645304" sldId="260"/>
            <ac:grpSpMk id="47" creationId="{46A9A254-4D2E-4816-BCD8-C2B94AE09D8E}"/>
          </ac:grpSpMkLst>
        </pc:grpChg>
        <pc:picChg chg="mod">
          <ac:chgData name="Cristina MartinsRodrigues" userId="78c086b1-f7ce-4395-995d-5f6a928ce23d" providerId="ADAL" clId="{F4767731-DB50-420A-AEBA-60D13544F7FC}" dt="2021-06-23T09:08:35.327" v="441"/>
          <ac:picMkLst>
            <pc:docMk/>
            <pc:sldMk cId="2454645304" sldId="260"/>
            <ac:picMk id="31" creationId="{E9FE72C4-86E1-486C-8A23-50D688FC193A}"/>
          </ac:picMkLst>
        </pc:picChg>
        <pc:picChg chg="mod">
          <ac:chgData name="Cristina MartinsRodrigues" userId="78c086b1-f7ce-4395-995d-5f6a928ce23d" providerId="ADAL" clId="{F4767731-DB50-420A-AEBA-60D13544F7FC}" dt="2021-06-23T09:08:35.327" v="441"/>
          <ac:picMkLst>
            <pc:docMk/>
            <pc:sldMk cId="2454645304" sldId="260"/>
            <ac:picMk id="34" creationId="{AD3464CC-E26B-4B81-96C5-75AF944ABCDB}"/>
          </ac:picMkLst>
        </pc:picChg>
        <pc:picChg chg="mod">
          <ac:chgData name="Cristina MartinsRodrigues" userId="78c086b1-f7ce-4395-995d-5f6a928ce23d" providerId="ADAL" clId="{F4767731-DB50-420A-AEBA-60D13544F7FC}" dt="2021-06-23T09:08:35.327" v="441"/>
          <ac:picMkLst>
            <pc:docMk/>
            <pc:sldMk cId="2454645304" sldId="260"/>
            <ac:picMk id="35" creationId="{98C513C7-D7DA-446E-BC8A-368B0CC7186C}"/>
          </ac:picMkLst>
        </pc:picChg>
        <pc:picChg chg="mod">
          <ac:chgData name="Cristina MartinsRodrigues" userId="78c086b1-f7ce-4395-995d-5f6a928ce23d" providerId="ADAL" clId="{F4767731-DB50-420A-AEBA-60D13544F7FC}" dt="2021-06-23T09:08:35.327" v="441"/>
          <ac:picMkLst>
            <pc:docMk/>
            <pc:sldMk cId="2454645304" sldId="260"/>
            <ac:picMk id="37" creationId="{EA6C0BE8-D724-4C17-979A-97BB97191B34}"/>
          </ac:picMkLst>
        </pc:picChg>
        <pc:picChg chg="mod">
          <ac:chgData name="Cristina MartinsRodrigues" userId="78c086b1-f7ce-4395-995d-5f6a928ce23d" providerId="ADAL" clId="{F4767731-DB50-420A-AEBA-60D13544F7FC}" dt="2021-06-23T09:08:35.327" v="441"/>
          <ac:picMkLst>
            <pc:docMk/>
            <pc:sldMk cId="2454645304" sldId="260"/>
            <ac:picMk id="39" creationId="{F5820D88-FD77-40D7-B309-00DAD7B2ED09}"/>
          </ac:picMkLst>
        </pc:picChg>
        <pc:picChg chg="mod">
          <ac:chgData name="Cristina MartinsRodrigues" userId="78c086b1-f7ce-4395-995d-5f6a928ce23d" providerId="ADAL" clId="{F4767731-DB50-420A-AEBA-60D13544F7FC}" dt="2021-06-23T09:08:35.327" v="441"/>
          <ac:picMkLst>
            <pc:docMk/>
            <pc:sldMk cId="2454645304" sldId="260"/>
            <ac:picMk id="41" creationId="{D4A7FBA2-8254-44CB-95D4-0A4518735402}"/>
          </ac:picMkLst>
        </pc:picChg>
        <pc:picChg chg="mod">
          <ac:chgData name="Cristina MartinsRodrigues" userId="78c086b1-f7ce-4395-995d-5f6a928ce23d" providerId="ADAL" clId="{F4767731-DB50-420A-AEBA-60D13544F7FC}" dt="2021-06-23T09:08:35.327" v="441"/>
          <ac:picMkLst>
            <pc:docMk/>
            <pc:sldMk cId="2454645304" sldId="260"/>
            <ac:picMk id="46" creationId="{8B66DA0A-E6E6-48DF-AB3E-356A06B68A01}"/>
          </ac:picMkLst>
        </pc:picChg>
        <pc:cxnChg chg="mod">
          <ac:chgData name="Cristina MartinsRodrigues" userId="78c086b1-f7ce-4395-995d-5f6a928ce23d" providerId="ADAL" clId="{F4767731-DB50-420A-AEBA-60D13544F7FC}" dt="2021-06-23T09:08:35.327" v="441"/>
          <ac:cxnSpMkLst>
            <pc:docMk/>
            <pc:sldMk cId="2454645304" sldId="260"/>
            <ac:cxnSpMk id="48" creationId="{5ED33BDB-C35B-4B6F-9143-E9C34AEE9D54}"/>
          </ac:cxnSpMkLst>
        </pc:cxnChg>
        <pc:cxnChg chg="mod">
          <ac:chgData name="Cristina MartinsRodrigues" userId="78c086b1-f7ce-4395-995d-5f6a928ce23d" providerId="ADAL" clId="{F4767731-DB50-420A-AEBA-60D13544F7FC}" dt="2021-06-23T09:08:35.327" v="441"/>
          <ac:cxnSpMkLst>
            <pc:docMk/>
            <pc:sldMk cId="2454645304" sldId="260"/>
            <ac:cxnSpMk id="49" creationId="{9DA1A32B-3095-4D96-B0F7-D8BD301F29E3}"/>
          </ac:cxnSpMkLst>
        </pc:cxnChg>
      </pc:sldChg>
      <pc:sldChg chg="addSp delSp modSp add mod">
        <pc:chgData name="Cristina MartinsRodrigues" userId="78c086b1-f7ce-4395-995d-5f6a928ce23d" providerId="ADAL" clId="{F4767731-DB50-420A-AEBA-60D13544F7FC}" dt="2021-06-23T14:20:25.134" v="4338" actId="207"/>
        <pc:sldMkLst>
          <pc:docMk/>
          <pc:sldMk cId="3928477141" sldId="261"/>
        </pc:sldMkLst>
        <pc:spChg chg="del">
          <ac:chgData name="Cristina MartinsRodrigues" userId="78c086b1-f7ce-4395-995d-5f6a928ce23d" providerId="ADAL" clId="{F4767731-DB50-420A-AEBA-60D13544F7FC}" dt="2021-06-23T12:35:57.653" v="2284" actId="478"/>
          <ac:spMkLst>
            <pc:docMk/>
            <pc:sldMk cId="3928477141" sldId="261"/>
            <ac:spMk id="22" creationId="{A8DA36AE-BDEB-403E-85AF-BB8D5D841D94}"/>
          </ac:spMkLst>
        </pc:spChg>
        <pc:spChg chg="del">
          <ac:chgData name="Cristina MartinsRodrigues" userId="78c086b1-f7ce-4395-995d-5f6a928ce23d" providerId="ADAL" clId="{F4767731-DB50-420A-AEBA-60D13544F7FC}" dt="2021-06-23T12:35:57.653" v="2284" actId="478"/>
          <ac:spMkLst>
            <pc:docMk/>
            <pc:sldMk cId="3928477141" sldId="261"/>
            <ac:spMk id="23" creationId="{C4E5B3F8-E13B-428B-B248-C881FA1BE0E0}"/>
          </ac:spMkLst>
        </pc:spChg>
        <pc:spChg chg="del">
          <ac:chgData name="Cristina MartinsRodrigues" userId="78c086b1-f7ce-4395-995d-5f6a928ce23d" providerId="ADAL" clId="{F4767731-DB50-420A-AEBA-60D13544F7FC}" dt="2021-06-23T12:35:57.653" v="2284" actId="478"/>
          <ac:spMkLst>
            <pc:docMk/>
            <pc:sldMk cId="3928477141" sldId="261"/>
            <ac:spMk id="74" creationId="{A62DC2FC-0139-440C-AB28-0BCC90C5D8A6}"/>
          </ac:spMkLst>
        </pc:spChg>
        <pc:spChg chg="del">
          <ac:chgData name="Cristina MartinsRodrigues" userId="78c086b1-f7ce-4395-995d-5f6a928ce23d" providerId="ADAL" clId="{F4767731-DB50-420A-AEBA-60D13544F7FC}" dt="2021-06-23T12:35:57.653" v="2284" actId="478"/>
          <ac:spMkLst>
            <pc:docMk/>
            <pc:sldMk cId="3928477141" sldId="261"/>
            <ac:spMk id="89" creationId="{ECAE5F69-2262-49BC-AC93-843544031187}"/>
          </ac:spMkLst>
        </pc:spChg>
        <pc:spChg chg="add del mod">
          <ac:chgData name="Cristina MartinsRodrigues" userId="78c086b1-f7ce-4395-995d-5f6a928ce23d" providerId="ADAL" clId="{F4767731-DB50-420A-AEBA-60D13544F7FC}" dt="2021-06-23T12:58:14.913" v="2626" actId="478"/>
          <ac:spMkLst>
            <pc:docMk/>
            <pc:sldMk cId="3928477141" sldId="261"/>
            <ac:spMk id="174" creationId="{891585D0-6435-40CB-AA19-0E4D57787830}"/>
          </ac:spMkLst>
        </pc:spChg>
        <pc:spChg chg="mod">
          <ac:chgData name="Cristina MartinsRodrigues" userId="78c086b1-f7ce-4395-995d-5f6a928ce23d" providerId="ADAL" clId="{F4767731-DB50-420A-AEBA-60D13544F7FC}" dt="2021-06-23T12:36:01.335" v="2285"/>
          <ac:spMkLst>
            <pc:docMk/>
            <pc:sldMk cId="3928477141" sldId="261"/>
            <ac:spMk id="175" creationId="{A42912C8-B249-4374-9DE9-08AF273E3410}"/>
          </ac:spMkLst>
        </pc:spChg>
        <pc:spChg chg="mod">
          <ac:chgData name="Cristina MartinsRodrigues" userId="78c086b1-f7ce-4395-995d-5f6a928ce23d" providerId="ADAL" clId="{F4767731-DB50-420A-AEBA-60D13544F7FC}" dt="2021-06-23T12:36:01.335" v="2285"/>
          <ac:spMkLst>
            <pc:docMk/>
            <pc:sldMk cId="3928477141" sldId="261"/>
            <ac:spMk id="178" creationId="{EA043EC4-3310-4D73-89BB-C02F1DF1356A}"/>
          </ac:spMkLst>
        </pc:spChg>
        <pc:spChg chg="mod">
          <ac:chgData name="Cristina MartinsRodrigues" userId="78c086b1-f7ce-4395-995d-5f6a928ce23d" providerId="ADAL" clId="{F4767731-DB50-420A-AEBA-60D13544F7FC}" dt="2021-06-23T12:36:01.335" v="2285"/>
          <ac:spMkLst>
            <pc:docMk/>
            <pc:sldMk cId="3928477141" sldId="261"/>
            <ac:spMk id="181" creationId="{2CDB7AAD-9BDB-4875-A2A6-9D3E84A3723E}"/>
          </ac:spMkLst>
        </pc:spChg>
        <pc:spChg chg="mod">
          <ac:chgData name="Cristina MartinsRodrigues" userId="78c086b1-f7ce-4395-995d-5f6a928ce23d" providerId="ADAL" clId="{F4767731-DB50-420A-AEBA-60D13544F7FC}" dt="2021-06-23T12:36:01.335" v="2285"/>
          <ac:spMkLst>
            <pc:docMk/>
            <pc:sldMk cId="3928477141" sldId="261"/>
            <ac:spMk id="184" creationId="{D534FB3E-918E-417A-B836-9B6738B9AA56}"/>
          </ac:spMkLst>
        </pc:spChg>
        <pc:spChg chg="mod">
          <ac:chgData name="Cristina MartinsRodrigues" userId="78c086b1-f7ce-4395-995d-5f6a928ce23d" providerId="ADAL" clId="{F4767731-DB50-420A-AEBA-60D13544F7FC}" dt="2021-06-23T12:36:01.335" v="2285"/>
          <ac:spMkLst>
            <pc:docMk/>
            <pc:sldMk cId="3928477141" sldId="261"/>
            <ac:spMk id="185" creationId="{89BACF8B-4271-4684-ADE3-3DB294874585}"/>
          </ac:spMkLst>
        </pc:spChg>
        <pc:spChg chg="mod">
          <ac:chgData name="Cristina MartinsRodrigues" userId="78c086b1-f7ce-4395-995d-5f6a928ce23d" providerId="ADAL" clId="{F4767731-DB50-420A-AEBA-60D13544F7FC}" dt="2021-06-23T12:36:01.335" v="2285"/>
          <ac:spMkLst>
            <pc:docMk/>
            <pc:sldMk cId="3928477141" sldId="261"/>
            <ac:spMk id="186" creationId="{2BB66B2D-B247-40AD-AE37-A0F5B62F5A9A}"/>
          </ac:spMkLst>
        </pc:spChg>
        <pc:spChg chg="del mod">
          <ac:chgData name="Cristina MartinsRodrigues" userId="78c086b1-f7ce-4395-995d-5f6a928ce23d" providerId="ADAL" clId="{F4767731-DB50-420A-AEBA-60D13544F7FC}" dt="2021-06-23T12:56:39.226" v="2605" actId="478"/>
          <ac:spMkLst>
            <pc:docMk/>
            <pc:sldMk cId="3928477141" sldId="261"/>
            <ac:spMk id="189" creationId="{D0708063-767D-4ADF-960C-902DF61815BA}"/>
          </ac:spMkLst>
        </pc:spChg>
        <pc:spChg chg="del mod">
          <ac:chgData name="Cristina MartinsRodrigues" userId="78c086b1-f7ce-4395-995d-5f6a928ce23d" providerId="ADAL" clId="{F4767731-DB50-420A-AEBA-60D13544F7FC}" dt="2021-06-23T12:56:37.962" v="2604" actId="478"/>
          <ac:spMkLst>
            <pc:docMk/>
            <pc:sldMk cId="3928477141" sldId="261"/>
            <ac:spMk id="190" creationId="{FB2CC3F8-D44D-40EE-96AE-F51DAB169A94}"/>
          </ac:spMkLst>
        </pc:spChg>
        <pc:spChg chg="del mod">
          <ac:chgData name="Cristina MartinsRodrigues" userId="78c086b1-f7ce-4395-995d-5f6a928ce23d" providerId="ADAL" clId="{F4767731-DB50-420A-AEBA-60D13544F7FC}" dt="2021-06-23T12:56:36.908" v="2603" actId="478"/>
          <ac:spMkLst>
            <pc:docMk/>
            <pc:sldMk cId="3928477141" sldId="261"/>
            <ac:spMk id="191" creationId="{2499AE7C-EFBA-476E-AD57-66D8225313EF}"/>
          </ac:spMkLst>
        </pc:spChg>
        <pc:spChg chg="del mod">
          <ac:chgData name="Cristina MartinsRodrigues" userId="78c086b1-f7ce-4395-995d-5f6a928ce23d" providerId="ADAL" clId="{F4767731-DB50-420A-AEBA-60D13544F7FC}" dt="2021-06-23T12:37:06.462" v="2300" actId="478"/>
          <ac:spMkLst>
            <pc:docMk/>
            <pc:sldMk cId="3928477141" sldId="261"/>
            <ac:spMk id="207" creationId="{FF6B1C44-F091-476B-96D7-8EECAD9757B3}"/>
          </ac:spMkLst>
        </pc:spChg>
        <pc:spChg chg="mod">
          <ac:chgData name="Cristina MartinsRodrigues" userId="78c086b1-f7ce-4395-995d-5f6a928ce23d" providerId="ADAL" clId="{F4767731-DB50-420A-AEBA-60D13544F7FC}" dt="2021-06-23T12:37:03.479" v="2298"/>
          <ac:spMkLst>
            <pc:docMk/>
            <pc:sldMk cId="3928477141" sldId="261"/>
            <ac:spMk id="208" creationId="{C8DEFF59-7FF3-4D4E-B5E9-1C67957D7726}"/>
          </ac:spMkLst>
        </pc:spChg>
        <pc:spChg chg="mod">
          <ac:chgData name="Cristina MartinsRodrigues" userId="78c086b1-f7ce-4395-995d-5f6a928ce23d" providerId="ADAL" clId="{F4767731-DB50-420A-AEBA-60D13544F7FC}" dt="2021-06-23T12:37:03.479" v="2298"/>
          <ac:spMkLst>
            <pc:docMk/>
            <pc:sldMk cId="3928477141" sldId="261"/>
            <ac:spMk id="211" creationId="{E177522B-514E-4597-A79C-24D1D7E4C971}"/>
          </ac:spMkLst>
        </pc:spChg>
        <pc:spChg chg="mod">
          <ac:chgData name="Cristina MartinsRodrigues" userId="78c086b1-f7ce-4395-995d-5f6a928ce23d" providerId="ADAL" clId="{F4767731-DB50-420A-AEBA-60D13544F7FC}" dt="2021-06-23T12:37:03.479" v="2298"/>
          <ac:spMkLst>
            <pc:docMk/>
            <pc:sldMk cId="3928477141" sldId="261"/>
            <ac:spMk id="214" creationId="{A1AE610F-8208-4B94-9303-50F756AFFD8E}"/>
          </ac:spMkLst>
        </pc:spChg>
        <pc:spChg chg="del mod">
          <ac:chgData name="Cristina MartinsRodrigues" userId="78c086b1-f7ce-4395-995d-5f6a928ce23d" providerId="ADAL" clId="{F4767731-DB50-420A-AEBA-60D13544F7FC}" dt="2021-06-23T12:42:51.294" v="2422" actId="478"/>
          <ac:spMkLst>
            <pc:docMk/>
            <pc:sldMk cId="3928477141" sldId="261"/>
            <ac:spMk id="217" creationId="{4E92E38F-7A9E-423D-83EC-277DE43F9BEE}"/>
          </ac:spMkLst>
        </pc:spChg>
        <pc:spChg chg="del mod">
          <ac:chgData name="Cristina MartinsRodrigues" userId="78c086b1-f7ce-4395-995d-5f6a928ce23d" providerId="ADAL" clId="{F4767731-DB50-420A-AEBA-60D13544F7FC}" dt="2021-06-23T12:42:52.380" v="2423" actId="478"/>
          <ac:spMkLst>
            <pc:docMk/>
            <pc:sldMk cId="3928477141" sldId="261"/>
            <ac:spMk id="218" creationId="{051264E1-4B2A-4F18-9977-45F0DA956D65}"/>
          </ac:spMkLst>
        </pc:spChg>
        <pc:spChg chg="del mod">
          <ac:chgData name="Cristina MartinsRodrigues" userId="78c086b1-f7ce-4395-995d-5f6a928ce23d" providerId="ADAL" clId="{F4767731-DB50-420A-AEBA-60D13544F7FC}" dt="2021-06-23T12:37:08.766" v="2301" actId="478"/>
          <ac:spMkLst>
            <pc:docMk/>
            <pc:sldMk cId="3928477141" sldId="261"/>
            <ac:spMk id="219" creationId="{D0A78080-9159-4129-8198-90E8FB7860D8}"/>
          </ac:spMkLst>
        </pc:spChg>
        <pc:spChg chg="del mod">
          <ac:chgData name="Cristina MartinsRodrigues" userId="78c086b1-f7ce-4395-995d-5f6a928ce23d" providerId="ADAL" clId="{F4767731-DB50-420A-AEBA-60D13544F7FC}" dt="2021-06-23T12:37:52.830" v="2316" actId="478"/>
          <ac:spMkLst>
            <pc:docMk/>
            <pc:sldMk cId="3928477141" sldId="261"/>
            <ac:spMk id="222" creationId="{56BCCF71-E140-449E-AA66-36B9D13CA272}"/>
          </ac:spMkLst>
        </pc:spChg>
        <pc:spChg chg="del mod">
          <ac:chgData name="Cristina MartinsRodrigues" userId="78c086b1-f7ce-4395-995d-5f6a928ce23d" providerId="ADAL" clId="{F4767731-DB50-420A-AEBA-60D13544F7FC}" dt="2021-06-23T12:37:51.620" v="2315" actId="478"/>
          <ac:spMkLst>
            <pc:docMk/>
            <pc:sldMk cId="3928477141" sldId="261"/>
            <ac:spMk id="223" creationId="{0925BE56-6BA8-48F9-B355-B8EE448DE6CA}"/>
          </ac:spMkLst>
        </pc:spChg>
        <pc:spChg chg="del mod">
          <ac:chgData name="Cristina MartinsRodrigues" userId="78c086b1-f7ce-4395-995d-5f6a928ce23d" providerId="ADAL" clId="{F4767731-DB50-420A-AEBA-60D13544F7FC}" dt="2021-06-23T12:37:49.901" v="2314" actId="478"/>
          <ac:spMkLst>
            <pc:docMk/>
            <pc:sldMk cId="3928477141" sldId="261"/>
            <ac:spMk id="224" creationId="{BBA4267D-2C2D-43E5-A3AE-9403E0B8F179}"/>
          </ac:spMkLst>
        </pc:spChg>
        <pc:spChg chg="mod topLvl">
          <ac:chgData name="Cristina MartinsRodrigues" userId="78c086b1-f7ce-4395-995d-5f6a928ce23d" providerId="ADAL" clId="{F4767731-DB50-420A-AEBA-60D13544F7FC}" dt="2021-06-23T14:19:59.478" v="4332" actId="207"/>
          <ac:spMkLst>
            <pc:docMk/>
            <pc:sldMk cId="3928477141" sldId="261"/>
            <ac:spMk id="226" creationId="{2E05F833-9179-408E-BA73-2C1CEA4E79FF}"/>
          </ac:spMkLst>
        </pc:spChg>
        <pc:spChg chg="del mod">
          <ac:chgData name="Cristina MartinsRodrigues" userId="78c086b1-f7ce-4395-995d-5f6a928ce23d" providerId="ADAL" clId="{F4767731-DB50-420A-AEBA-60D13544F7FC}" dt="2021-06-23T12:38:42.380" v="2334" actId="478"/>
          <ac:spMkLst>
            <pc:docMk/>
            <pc:sldMk cId="3928477141" sldId="261"/>
            <ac:spMk id="227" creationId="{7096CBC4-D949-4B67-B3F2-F6F879FBE1E4}"/>
          </ac:spMkLst>
        </pc:spChg>
        <pc:spChg chg="del mod">
          <ac:chgData name="Cristina MartinsRodrigues" userId="78c086b1-f7ce-4395-995d-5f6a928ce23d" providerId="ADAL" clId="{F4767731-DB50-420A-AEBA-60D13544F7FC}" dt="2021-06-23T12:38:36.205" v="2328" actId="478"/>
          <ac:spMkLst>
            <pc:docMk/>
            <pc:sldMk cId="3928477141" sldId="261"/>
            <ac:spMk id="228" creationId="{5CC86F4C-A7C8-420F-BE78-8625351219E7}"/>
          </ac:spMkLst>
        </pc:spChg>
        <pc:spChg chg="del mod">
          <ac:chgData name="Cristina MartinsRodrigues" userId="78c086b1-f7ce-4395-995d-5f6a928ce23d" providerId="ADAL" clId="{F4767731-DB50-420A-AEBA-60D13544F7FC}" dt="2021-06-23T12:38:41.294" v="2333" actId="478"/>
          <ac:spMkLst>
            <pc:docMk/>
            <pc:sldMk cId="3928477141" sldId="261"/>
            <ac:spMk id="229" creationId="{52394C25-42A6-4726-8B07-C8C09D7BCBDF}"/>
          </ac:spMkLst>
        </pc:spChg>
        <pc:spChg chg="del mod">
          <ac:chgData name="Cristina MartinsRodrigues" userId="78c086b1-f7ce-4395-995d-5f6a928ce23d" providerId="ADAL" clId="{F4767731-DB50-420A-AEBA-60D13544F7FC}" dt="2021-06-23T12:38:44.508" v="2336" actId="478"/>
          <ac:spMkLst>
            <pc:docMk/>
            <pc:sldMk cId="3928477141" sldId="261"/>
            <ac:spMk id="230" creationId="{EB34334C-73C1-4D34-872C-18D0B17B869C}"/>
          </ac:spMkLst>
        </pc:spChg>
        <pc:spChg chg="del mod">
          <ac:chgData name="Cristina MartinsRodrigues" userId="78c086b1-f7ce-4395-995d-5f6a928ce23d" providerId="ADAL" clId="{F4767731-DB50-420A-AEBA-60D13544F7FC}" dt="2021-06-23T12:38:39.484" v="2331" actId="478"/>
          <ac:spMkLst>
            <pc:docMk/>
            <pc:sldMk cId="3928477141" sldId="261"/>
            <ac:spMk id="231" creationId="{A7433B77-42B0-4841-9AB6-4002A46A8AEB}"/>
          </ac:spMkLst>
        </pc:spChg>
        <pc:spChg chg="del mod">
          <ac:chgData name="Cristina MartinsRodrigues" userId="78c086b1-f7ce-4395-995d-5f6a928ce23d" providerId="ADAL" clId="{F4767731-DB50-420A-AEBA-60D13544F7FC}" dt="2021-06-23T12:38:38.476" v="2330" actId="478"/>
          <ac:spMkLst>
            <pc:docMk/>
            <pc:sldMk cId="3928477141" sldId="261"/>
            <ac:spMk id="232" creationId="{C5CD518C-07FD-477E-B4F6-49DC625747BF}"/>
          </ac:spMkLst>
        </pc:spChg>
        <pc:spChg chg="del mod">
          <ac:chgData name="Cristina MartinsRodrigues" userId="78c086b1-f7ce-4395-995d-5f6a928ce23d" providerId="ADAL" clId="{F4767731-DB50-420A-AEBA-60D13544F7FC}" dt="2021-06-23T12:38:37.499" v="2329" actId="478"/>
          <ac:spMkLst>
            <pc:docMk/>
            <pc:sldMk cId="3928477141" sldId="261"/>
            <ac:spMk id="233" creationId="{831662F1-41EA-49F6-831F-0B7571799087}"/>
          </ac:spMkLst>
        </pc:spChg>
        <pc:spChg chg="del mod">
          <ac:chgData name="Cristina MartinsRodrigues" userId="78c086b1-f7ce-4395-995d-5f6a928ce23d" providerId="ADAL" clId="{F4767731-DB50-420A-AEBA-60D13544F7FC}" dt="2021-06-23T12:38:43.468" v="2335" actId="478"/>
          <ac:spMkLst>
            <pc:docMk/>
            <pc:sldMk cId="3928477141" sldId="261"/>
            <ac:spMk id="234" creationId="{C50E8ED8-34D4-49E7-A1AD-7F963FFF5735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35" creationId="{C630FBA8-401A-4DB9-8591-6762C68A1446}"/>
          </ac:spMkLst>
        </pc:spChg>
        <pc:spChg chg="del mod">
          <ac:chgData name="Cristina MartinsRodrigues" userId="78c086b1-f7ce-4395-995d-5f6a928ce23d" providerId="ADAL" clId="{F4767731-DB50-420A-AEBA-60D13544F7FC}" dt="2021-06-23T12:39:57.421" v="2369" actId="478"/>
          <ac:spMkLst>
            <pc:docMk/>
            <pc:sldMk cId="3928477141" sldId="261"/>
            <ac:spMk id="236" creationId="{AD22A14C-1046-418E-AB93-A6D54DA1B8D5}"/>
          </ac:spMkLst>
        </pc:spChg>
        <pc:spChg chg="del mod">
          <ac:chgData name="Cristina MartinsRodrigues" userId="78c086b1-f7ce-4395-995d-5f6a928ce23d" providerId="ADAL" clId="{F4767731-DB50-420A-AEBA-60D13544F7FC}" dt="2021-06-23T12:39:58.638" v="2370" actId="478"/>
          <ac:spMkLst>
            <pc:docMk/>
            <pc:sldMk cId="3928477141" sldId="261"/>
            <ac:spMk id="237" creationId="{47E1D182-9BC2-4F45-8DEC-129BFAE9D6BE}"/>
          </ac:spMkLst>
        </pc:spChg>
        <pc:spChg chg="del mod">
          <ac:chgData name="Cristina MartinsRodrigues" userId="78c086b1-f7ce-4395-995d-5f6a928ce23d" providerId="ADAL" clId="{F4767731-DB50-420A-AEBA-60D13544F7FC}" dt="2021-06-23T12:38:40.366" v="2332" actId="478"/>
          <ac:spMkLst>
            <pc:docMk/>
            <pc:sldMk cId="3928477141" sldId="261"/>
            <ac:spMk id="238" creationId="{64952204-7BA1-4C8C-BF32-F476BBE7CF58}"/>
          </ac:spMkLst>
        </pc:spChg>
        <pc:spChg chg="add 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39" creationId="{5064AC8C-99FA-4267-9F57-8EF05680DAA4}"/>
          </ac:spMkLst>
        </pc:spChg>
        <pc:spChg chg="add 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40" creationId="{27BF8B4C-5CBD-408A-B2DB-04950253E5A9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43" creationId="{286111AD-EA42-4C0A-9162-B42841EC7FAC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44" creationId="{7034BF45-8332-4AB0-AB21-CAC4BDC61B40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46" creationId="{18A41077-77EB-42E2-B6A8-02A5EDF02EA8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47" creationId="{17E59152-8F55-4F3E-894C-439733B5B75E}"/>
          </ac:spMkLst>
        </pc:spChg>
        <pc:spChg chg="mod topLvl">
          <ac:chgData name="Cristina MartinsRodrigues" userId="78c086b1-f7ce-4395-995d-5f6a928ce23d" providerId="ADAL" clId="{F4767731-DB50-420A-AEBA-60D13544F7FC}" dt="2021-06-23T14:19:07.157" v="4329" actId="1076"/>
          <ac:spMkLst>
            <pc:docMk/>
            <pc:sldMk cId="3928477141" sldId="261"/>
            <ac:spMk id="249" creationId="{C9F82716-0166-4007-971E-7E5102268FB8}"/>
          </ac:spMkLst>
        </pc:spChg>
        <pc:spChg chg="mod topLvl">
          <ac:chgData name="Cristina MartinsRodrigues" userId="78c086b1-f7ce-4395-995d-5f6a928ce23d" providerId="ADAL" clId="{F4767731-DB50-420A-AEBA-60D13544F7FC}" dt="2021-06-23T14:19:07.157" v="4329" actId="1076"/>
          <ac:spMkLst>
            <pc:docMk/>
            <pc:sldMk cId="3928477141" sldId="261"/>
            <ac:spMk id="250" creationId="{6CF701D5-8F8A-4F6D-9DDB-E7C073A34B25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52" creationId="{048DB716-EFA1-40BE-9FE0-616CF4D73D57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53" creationId="{DBB83645-88FE-4B86-8A0E-9393BF93086D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55" creationId="{DBA34DEE-B41F-4565-99D3-ADA5C36AF0EB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56" creationId="{FCC214BD-5A4E-4212-8DC4-3057B4075ECD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58" creationId="{FEBAD4AF-681A-413D-B0A7-434DEDD6AAFB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59" creationId="{87E38CE1-D8E1-4557-B59E-333E640BDC5C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61" creationId="{65D93A87-40DC-4184-B9BA-6C06444CCF7A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62" creationId="{54FA18E7-7110-4E9B-A211-7A92C2751A7C}"/>
          </ac:spMkLst>
        </pc:spChg>
        <pc:spChg chg="mod">
          <ac:chgData name="Cristina MartinsRodrigues" userId="78c086b1-f7ce-4395-995d-5f6a928ce23d" providerId="ADAL" clId="{F4767731-DB50-420A-AEBA-60D13544F7FC}" dt="2021-06-23T12:40:08.232" v="2371"/>
          <ac:spMkLst>
            <pc:docMk/>
            <pc:sldMk cId="3928477141" sldId="261"/>
            <ac:spMk id="264" creationId="{A7A9E36A-D8D8-48FE-B3F5-558C50ABE968}"/>
          </ac:spMkLst>
        </pc:spChg>
        <pc:spChg chg="mod">
          <ac:chgData name="Cristina MartinsRodrigues" userId="78c086b1-f7ce-4395-995d-5f6a928ce23d" providerId="ADAL" clId="{F4767731-DB50-420A-AEBA-60D13544F7FC}" dt="2021-06-23T12:40:08.232" v="2371"/>
          <ac:spMkLst>
            <pc:docMk/>
            <pc:sldMk cId="3928477141" sldId="261"/>
            <ac:spMk id="265" creationId="{FAA10CE2-6C44-45B4-987E-E77781319CC3}"/>
          </ac:spMkLst>
        </pc:spChg>
        <pc:spChg chg="add del 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69" creationId="{16EEBABE-56F5-45AC-BA6F-211EA2A2B6B5}"/>
          </ac:spMkLst>
        </pc:spChg>
        <pc:spChg chg="mod topLvl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270" creationId="{73077E95-2ADD-4CE9-B21E-E61A7C8F9948}"/>
          </ac:spMkLst>
        </pc:spChg>
        <pc:spChg chg="add mod">
          <ac:chgData name="Cristina MartinsRodrigues" userId="78c086b1-f7ce-4395-995d-5f6a928ce23d" providerId="ADAL" clId="{F4767731-DB50-420A-AEBA-60D13544F7FC}" dt="2021-06-23T14:19:40.835" v="4330" actId="207"/>
          <ac:spMkLst>
            <pc:docMk/>
            <pc:sldMk cId="3928477141" sldId="261"/>
            <ac:spMk id="271" creationId="{9376C9BC-536C-4162-95DB-10407C37FD79}"/>
          </ac:spMkLst>
        </pc:spChg>
        <pc:spChg chg="add mod">
          <ac:chgData name="Cristina MartinsRodrigues" userId="78c086b1-f7ce-4395-995d-5f6a928ce23d" providerId="ADAL" clId="{F4767731-DB50-420A-AEBA-60D13544F7FC}" dt="2021-06-23T14:19:40.835" v="4330" actId="207"/>
          <ac:spMkLst>
            <pc:docMk/>
            <pc:sldMk cId="3928477141" sldId="261"/>
            <ac:spMk id="272" creationId="{4197993B-901D-4F6E-B83B-A11502BDDBCF}"/>
          </ac:spMkLst>
        </pc:spChg>
        <pc:spChg chg="add mod">
          <ac:chgData name="Cristina MartinsRodrigues" userId="78c086b1-f7ce-4395-995d-5f6a928ce23d" providerId="ADAL" clId="{F4767731-DB50-420A-AEBA-60D13544F7FC}" dt="2021-06-23T14:19:40.835" v="4330" actId="207"/>
          <ac:spMkLst>
            <pc:docMk/>
            <pc:sldMk cId="3928477141" sldId="261"/>
            <ac:spMk id="273" creationId="{7A0383DB-6155-4F16-997D-3E8AF73C847D}"/>
          </ac:spMkLst>
        </pc:spChg>
        <pc:spChg chg="add mod">
          <ac:chgData name="Cristina MartinsRodrigues" userId="78c086b1-f7ce-4395-995d-5f6a928ce23d" providerId="ADAL" clId="{F4767731-DB50-420A-AEBA-60D13544F7FC}" dt="2021-06-23T14:19:40.835" v="4330" actId="207"/>
          <ac:spMkLst>
            <pc:docMk/>
            <pc:sldMk cId="3928477141" sldId="261"/>
            <ac:spMk id="274" creationId="{ACAC6614-305C-433D-976F-4263FEB1B8BA}"/>
          </ac:spMkLst>
        </pc:spChg>
        <pc:spChg chg="add mod">
          <ac:chgData name="Cristina MartinsRodrigues" userId="78c086b1-f7ce-4395-995d-5f6a928ce23d" providerId="ADAL" clId="{F4767731-DB50-420A-AEBA-60D13544F7FC}" dt="2021-06-23T14:19:40.835" v="4330" actId="207"/>
          <ac:spMkLst>
            <pc:docMk/>
            <pc:sldMk cId="3928477141" sldId="261"/>
            <ac:spMk id="275" creationId="{E81F8662-C68A-4A2E-8B31-C2CA4ABFBCA1}"/>
          </ac:spMkLst>
        </pc:spChg>
        <pc:spChg chg="add mod">
          <ac:chgData name="Cristina MartinsRodrigues" userId="78c086b1-f7ce-4395-995d-5f6a928ce23d" providerId="ADAL" clId="{F4767731-DB50-420A-AEBA-60D13544F7FC}" dt="2021-06-23T14:19:40.835" v="4330" actId="207"/>
          <ac:spMkLst>
            <pc:docMk/>
            <pc:sldMk cId="3928477141" sldId="261"/>
            <ac:spMk id="276" creationId="{D30C79DD-A037-4FCE-A92F-F8F41128AE34}"/>
          </ac:spMkLst>
        </pc:spChg>
        <pc:spChg chg="mod">
          <ac:chgData name="Cristina MartinsRodrigues" userId="78c086b1-f7ce-4395-995d-5f6a928ce23d" providerId="ADAL" clId="{F4767731-DB50-420A-AEBA-60D13544F7FC}" dt="2021-06-23T12:48:51.551" v="2506" actId="692"/>
          <ac:spMkLst>
            <pc:docMk/>
            <pc:sldMk cId="3928477141" sldId="261"/>
            <ac:spMk id="284" creationId="{E06F228A-CF2F-4E50-8F0D-50CEFA15E7BD}"/>
          </ac:spMkLst>
        </pc:spChg>
        <pc:spChg chg="mod">
          <ac:chgData name="Cristina MartinsRodrigues" userId="78c086b1-f7ce-4395-995d-5f6a928ce23d" providerId="ADAL" clId="{F4767731-DB50-420A-AEBA-60D13544F7FC}" dt="2021-06-23T12:48:51.551" v="2506" actId="692"/>
          <ac:spMkLst>
            <pc:docMk/>
            <pc:sldMk cId="3928477141" sldId="261"/>
            <ac:spMk id="285" creationId="{15AA0293-9E9A-41C8-92B7-C62796DAAD8E}"/>
          </ac:spMkLst>
        </pc:spChg>
        <pc:spChg chg="mod">
          <ac:chgData name="Cristina MartinsRodrigues" userId="78c086b1-f7ce-4395-995d-5f6a928ce23d" providerId="ADAL" clId="{F4767731-DB50-420A-AEBA-60D13544F7FC}" dt="2021-06-23T12:48:51.551" v="2506" actId="692"/>
          <ac:spMkLst>
            <pc:docMk/>
            <pc:sldMk cId="3928477141" sldId="261"/>
            <ac:spMk id="288" creationId="{F7546F37-1930-4921-9A44-FC5995BD6904}"/>
          </ac:spMkLst>
        </pc:spChg>
        <pc:spChg chg="mod">
          <ac:chgData name="Cristina MartinsRodrigues" userId="78c086b1-f7ce-4395-995d-5f6a928ce23d" providerId="ADAL" clId="{F4767731-DB50-420A-AEBA-60D13544F7FC}" dt="2021-06-23T12:48:51.551" v="2506" actId="692"/>
          <ac:spMkLst>
            <pc:docMk/>
            <pc:sldMk cId="3928477141" sldId="261"/>
            <ac:spMk id="291" creationId="{C5E9341E-BBF3-41DD-9F11-398937DEC960}"/>
          </ac:spMkLst>
        </pc:spChg>
        <pc:spChg chg="mod">
          <ac:chgData name="Cristina MartinsRodrigues" userId="78c086b1-f7ce-4395-995d-5f6a928ce23d" providerId="ADAL" clId="{F4767731-DB50-420A-AEBA-60D13544F7FC}" dt="2021-06-23T12:48:51.551" v="2506" actId="692"/>
          <ac:spMkLst>
            <pc:docMk/>
            <pc:sldMk cId="3928477141" sldId="261"/>
            <ac:spMk id="294" creationId="{194DA276-8ECC-4812-85C4-990DF31C8E07}"/>
          </ac:spMkLst>
        </pc:spChg>
        <pc:spChg chg="mod">
          <ac:chgData name="Cristina MartinsRodrigues" userId="78c086b1-f7ce-4395-995d-5f6a928ce23d" providerId="ADAL" clId="{F4767731-DB50-420A-AEBA-60D13544F7FC}" dt="2021-06-23T12:48:51.551" v="2506" actId="692"/>
          <ac:spMkLst>
            <pc:docMk/>
            <pc:sldMk cId="3928477141" sldId="261"/>
            <ac:spMk id="295" creationId="{B160ABFD-5A51-4DF1-8D49-3F9832E6E73E}"/>
          </ac:spMkLst>
        </pc:spChg>
        <pc:spChg chg="mod">
          <ac:chgData name="Cristina MartinsRodrigues" userId="78c086b1-f7ce-4395-995d-5f6a928ce23d" providerId="ADAL" clId="{F4767731-DB50-420A-AEBA-60D13544F7FC}" dt="2021-06-23T12:48:51.551" v="2506" actId="692"/>
          <ac:spMkLst>
            <pc:docMk/>
            <pc:sldMk cId="3928477141" sldId="261"/>
            <ac:spMk id="296" creationId="{C0B18168-3515-436A-BDAC-F12A22429B91}"/>
          </ac:spMkLst>
        </pc:spChg>
        <pc:spChg chg="mod ord">
          <ac:chgData name="Cristina MartinsRodrigues" userId="78c086b1-f7ce-4395-995d-5f6a928ce23d" providerId="ADAL" clId="{F4767731-DB50-420A-AEBA-60D13544F7FC}" dt="2021-06-23T12:48:51.551" v="2506" actId="692"/>
          <ac:spMkLst>
            <pc:docMk/>
            <pc:sldMk cId="3928477141" sldId="261"/>
            <ac:spMk id="299" creationId="{FC5C8AF6-51E7-40F7-84D5-9FF63D9EA80B}"/>
          </ac:spMkLst>
        </pc:spChg>
        <pc:spChg chg="mod ord">
          <ac:chgData name="Cristina MartinsRodrigues" userId="78c086b1-f7ce-4395-995d-5f6a928ce23d" providerId="ADAL" clId="{F4767731-DB50-420A-AEBA-60D13544F7FC}" dt="2021-06-23T12:48:51.551" v="2506" actId="692"/>
          <ac:spMkLst>
            <pc:docMk/>
            <pc:sldMk cId="3928477141" sldId="261"/>
            <ac:spMk id="300" creationId="{B1D91CA2-9D70-4647-B476-DF3473D3E8DF}"/>
          </ac:spMkLst>
        </pc:spChg>
        <pc:spChg chg="mod ord">
          <ac:chgData name="Cristina MartinsRodrigues" userId="78c086b1-f7ce-4395-995d-5f6a928ce23d" providerId="ADAL" clId="{F4767731-DB50-420A-AEBA-60D13544F7FC}" dt="2021-06-23T12:48:51.551" v="2506" actId="692"/>
          <ac:spMkLst>
            <pc:docMk/>
            <pc:sldMk cId="3928477141" sldId="261"/>
            <ac:spMk id="301" creationId="{FF6238C7-B972-4629-9341-3ADE535BE46F}"/>
          </ac:spMkLst>
        </pc:spChg>
        <pc:spChg chg="add del mod">
          <ac:chgData name="Cristina MartinsRodrigues" userId="78c086b1-f7ce-4395-995d-5f6a928ce23d" providerId="ADAL" clId="{F4767731-DB50-420A-AEBA-60D13544F7FC}" dt="2021-06-23T12:43:20.547" v="2432"/>
          <ac:spMkLst>
            <pc:docMk/>
            <pc:sldMk cId="3928477141" sldId="261"/>
            <ac:spMk id="303" creationId="{E117679A-BCAA-4BE1-A6A1-B9601692B6E0}"/>
          </ac:spMkLst>
        </pc:spChg>
        <pc:spChg chg="add del mod">
          <ac:chgData name="Cristina MartinsRodrigues" userId="78c086b1-f7ce-4395-995d-5f6a928ce23d" providerId="ADAL" clId="{F4767731-DB50-420A-AEBA-60D13544F7FC}" dt="2021-06-23T12:43:20.547" v="2432"/>
          <ac:spMkLst>
            <pc:docMk/>
            <pc:sldMk cId="3928477141" sldId="261"/>
            <ac:spMk id="304" creationId="{79F36EE3-D9C7-49DC-B6C8-1D67A2848834}"/>
          </ac:spMkLst>
        </pc:spChg>
        <pc:spChg chg="add del mod">
          <ac:chgData name="Cristina MartinsRodrigues" userId="78c086b1-f7ce-4395-995d-5f6a928ce23d" providerId="ADAL" clId="{F4767731-DB50-420A-AEBA-60D13544F7FC}" dt="2021-06-23T12:43:20.547" v="2432"/>
          <ac:spMkLst>
            <pc:docMk/>
            <pc:sldMk cId="3928477141" sldId="261"/>
            <ac:spMk id="305" creationId="{9FDDEF31-ABAE-4111-BCB9-547510A2355E}"/>
          </ac:spMkLst>
        </pc:spChg>
        <pc:spChg chg="add del mod ord">
          <ac:chgData name="Cristina MartinsRodrigues" userId="78c086b1-f7ce-4395-995d-5f6a928ce23d" providerId="ADAL" clId="{F4767731-DB50-420A-AEBA-60D13544F7FC}" dt="2021-06-23T12:49:43.707" v="2515" actId="478"/>
          <ac:spMkLst>
            <pc:docMk/>
            <pc:sldMk cId="3928477141" sldId="261"/>
            <ac:spMk id="306" creationId="{207AD772-E598-49E0-93EC-336CE5B7E7B3}"/>
          </ac:spMkLst>
        </pc:spChg>
        <pc:spChg chg="add del mod ord">
          <ac:chgData name="Cristina MartinsRodrigues" userId="78c086b1-f7ce-4395-995d-5f6a928ce23d" providerId="ADAL" clId="{F4767731-DB50-420A-AEBA-60D13544F7FC}" dt="2021-06-23T12:49:43.707" v="2515" actId="478"/>
          <ac:spMkLst>
            <pc:docMk/>
            <pc:sldMk cId="3928477141" sldId="261"/>
            <ac:spMk id="307" creationId="{5D937894-2CDF-4B4A-8079-D388FA9B5FE8}"/>
          </ac:spMkLst>
        </pc:spChg>
        <pc:spChg chg="add del mod ord">
          <ac:chgData name="Cristina MartinsRodrigues" userId="78c086b1-f7ce-4395-995d-5f6a928ce23d" providerId="ADAL" clId="{F4767731-DB50-420A-AEBA-60D13544F7FC}" dt="2021-06-23T12:49:43.707" v="2515" actId="478"/>
          <ac:spMkLst>
            <pc:docMk/>
            <pc:sldMk cId="3928477141" sldId="261"/>
            <ac:spMk id="308" creationId="{4161B236-017D-43CC-BC8D-1448D303667C}"/>
          </ac:spMkLst>
        </pc:spChg>
        <pc:spChg chg="mod">
          <ac:chgData name="Cristina MartinsRodrigues" userId="78c086b1-f7ce-4395-995d-5f6a928ce23d" providerId="ADAL" clId="{F4767731-DB50-420A-AEBA-60D13544F7FC}" dt="2021-06-23T12:49:01.491" v="2509"/>
          <ac:spMkLst>
            <pc:docMk/>
            <pc:sldMk cId="3928477141" sldId="261"/>
            <ac:spMk id="316" creationId="{EFA010C0-26ED-4BC3-8427-9013D764424F}"/>
          </ac:spMkLst>
        </pc:spChg>
        <pc:spChg chg="mod">
          <ac:chgData name="Cristina MartinsRodrigues" userId="78c086b1-f7ce-4395-995d-5f6a928ce23d" providerId="ADAL" clId="{F4767731-DB50-420A-AEBA-60D13544F7FC}" dt="2021-06-23T12:49:01.491" v="2509"/>
          <ac:spMkLst>
            <pc:docMk/>
            <pc:sldMk cId="3928477141" sldId="261"/>
            <ac:spMk id="317" creationId="{60F7E907-9936-4EFD-8812-720DA162C774}"/>
          </ac:spMkLst>
        </pc:spChg>
        <pc:spChg chg="mod">
          <ac:chgData name="Cristina MartinsRodrigues" userId="78c086b1-f7ce-4395-995d-5f6a928ce23d" providerId="ADAL" clId="{F4767731-DB50-420A-AEBA-60D13544F7FC}" dt="2021-06-23T12:49:01.491" v="2509"/>
          <ac:spMkLst>
            <pc:docMk/>
            <pc:sldMk cId="3928477141" sldId="261"/>
            <ac:spMk id="320" creationId="{90E84389-9CD1-40B8-8560-D1B11E95697C}"/>
          </ac:spMkLst>
        </pc:spChg>
        <pc:spChg chg="mod">
          <ac:chgData name="Cristina MartinsRodrigues" userId="78c086b1-f7ce-4395-995d-5f6a928ce23d" providerId="ADAL" clId="{F4767731-DB50-420A-AEBA-60D13544F7FC}" dt="2021-06-23T12:49:01.491" v="2509"/>
          <ac:spMkLst>
            <pc:docMk/>
            <pc:sldMk cId="3928477141" sldId="261"/>
            <ac:spMk id="323" creationId="{091FAD57-7A64-4C3D-9F20-29074F5A32C7}"/>
          </ac:spMkLst>
        </pc:spChg>
        <pc:spChg chg="mod">
          <ac:chgData name="Cristina MartinsRodrigues" userId="78c086b1-f7ce-4395-995d-5f6a928ce23d" providerId="ADAL" clId="{F4767731-DB50-420A-AEBA-60D13544F7FC}" dt="2021-06-23T12:49:01.491" v="2509"/>
          <ac:spMkLst>
            <pc:docMk/>
            <pc:sldMk cId="3928477141" sldId="261"/>
            <ac:spMk id="326" creationId="{DCFE36B3-944E-4C1C-B54E-4F3A9A05C49A}"/>
          </ac:spMkLst>
        </pc:spChg>
        <pc:spChg chg="mod">
          <ac:chgData name="Cristina MartinsRodrigues" userId="78c086b1-f7ce-4395-995d-5f6a928ce23d" providerId="ADAL" clId="{F4767731-DB50-420A-AEBA-60D13544F7FC}" dt="2021-06-23T12:49:01.491" v="2509"/>
          <ac:spMkLst>
            <pc:docMk/>
            <pc:sldMk cId="3928477141" sldId="261"/>
            <ac:spMk id="327" creationId="{14050C63-0C31-4E2B-B6EA-15FB47B5991B}"/>
          </ac:spMkLst>
        </pc:spChg>
        <pc:spChg chg="mod">
          <ac:chgData name="Cristina MartinsRodrigues" userId="78c086b1-f7ce-4395-995d-5f6a928ce23d" providerId="ADAL" clId="{F4767731-DB50-420A-AEBA-60D13544F7FC}" dt="2021-06-23T12:49:01.491" v="2509"/>
          <ac:spMkLst>
            <pc:docMk/>
            <pc:sldMk cId="3928477141" sldId="261"/>
            <ac:spMk id="328" creationId="{D54A9EC9-760D-4B56-9A5B-DED8F32F4959}"/>
          </ac:spMkLst>
        </pc:spChg>
        <pc:spChg chg="mod">
          <ac:chgData name="Cristina MartinsRodrigues" userId="78c086b1-f7ce-4395-995d-5f6a928ce23d" providerId="ADAL" clId="{F4767731-DB50-420A-AEBA-60D13544F7FC}" dt="2021-06-23T12:49:01.491" v="2509"/>
          <ac:spMkLst>
            <pc:docMk/>
            <pc:sldMk cId="3928477141" sldId="261"/>
            <ac:spMk id="331" creationId="{6AF76FC3-7F80-4C73-A600-4B3A34807309}"/>
          </ac:spMkLst>
        </pc:spChg>
        <pc:spChg chg="mod">
          <ac:chgData name="Cristina MartinsRodrigues" userId="78c086b1-f7ce-4395-995d-5f6a928ce23d" providerId="ADAL" clId="{F4767731-DB50-420A-AEBA-60D13544F7FC}" dt="2021-06-23T12:49:01.491" v="2509"/>
          <ac:spMkLst>
            <pc:docMk/>
            <pc:sldMk cId="3928477141" sldId="261"/>
            <ac:spMk id="332" creationId="{965EA953-6F0E-4705-B337-021860303A7A}"/>
          </ac:spMkLst>
        </pc:spChg>
        <pc:spChg chg="mod">
          <ac:chgData name="Cristina MartinsRodrigues" userId="78c086b1-f7ce-4395-995d-5f6a928ce23d" providerId="ADAL" clId="{F4767731-DB50-420A-AEBA-60D13544F7FC}" dt="2021-06-23T12:49:01.491" v="2509"/>
          <ac:spMkLst>
            <pc:docMk/>
            <pc:sldMk cId="3928477141" sldId="261"/>
            <ac:spMk id="333" creationId="{5E8EBD9B-8EF8-4F24-987D-3F8412B18EF3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35" creationId="{FCED1413-E38D-4699-BF5A-ED919A4CC2E5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36" creationId="{F565437C-AA1B-4436-ADA7-7A42A0CCE43F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38" creationId="{ABDFC13C-7483-444F-9A8D-0EB4CAA81243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40" creationId="{66C4219A-A467-42BB-982F-F716453ABB97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41" creationId="{A0249078-7A9D-4538-973E-7D07B6E1541E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42" creationId="{0E6E0FF7-2F82-4A5A-80AF-C2BC6247C46D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43" creationId="{FD3962B2-977B-4AE4-A67E-94FAE1011782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44" creationId="{37E40C34-E947-43E0-8185-169B169BE77D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45" creationId="{87D0AA62-4A53-4AF9-97EC-BB0F375E011B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47" creationId="{CC177D66-1E41-441A-981B-3F5244410A2B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48" creationId="{BB7CA807-8A0B-4D06-9620-B0E5BFE653FB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49" creationId="{FEAAA836-BE04-426D-BD7C-1DC1CD19DB3D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53" creationId="{FC9E095A-7D64-4F07-B19C-CF1BA38D3248}"/>
          </ac:spMkLst>
        </pc:spChg>
        <pc:spChg chg="del mod topLvl">
          <ac:chgData name="Cristina MartinsRodrigues" userId="78c086b1-f7ce-4395-995d-5f6a928ce23d" providerId="ADAL" clId="{F4767731-DB50-420A-AEBA-60D13544F7FC}" dt="2021-06-23T13:01:27.214" v="2699" actId="478"/>
          <ac:spMkLst>
            <pc:docMk/>
            <pc:sldMk cId="3928477141" sldId="261"/>
            <ac:spMk id="356" creationId="{8DCD6B5E-97F2-4E96-9724-13BAE72568B1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57" creationId="{F45A1F31-4FB5-4E5C-927D-C695BE00683B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58" creationId="{DEF6096C-F33E-4D84-BF85-5A60568D08B9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59" creationId="{041E4099-1DE6-485A-B85C-8EF27C3AE9A1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60" creationId="{0F939106-6D2E-41AC-872D-1D37BBA0A9DD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61" creationId="{44DBB9D4-BE6A-44CE-A565-C0586EBF011A}"/>
          </ac:spMkLst>
        </pc:spChg>
        <pc:spChg chg="mod">
          <ac:chgData name="Cristina MartinsRodrigues" userId="78c086b1-f7ce-4395-995d-5f6a928ce23d" providerId="ADAL" clId="{F4767731-DB50-420A-AEBA-60D13544F7FC}" dt="2021-06-23T13:00:58.655" v="2693" actId="165"/>
          <ac:spMkLst>
            <pc:docMk/>
            <pc:sldMk cId="3928477141" sldId="261"/>
            <ac:spMk id="365" creationId="{88A1363B-A763-418F-940C-1F7ACCE5247A}"/>
          </ac:spMkLst>
        </pc:spChg>
        <pc:spChg chg="mod">
          <ac:chgData name="Cristina MartinsRodrigues" userId="78c086b1-f7ce-4395-995d-5f6a928ce23d" providerId="ADAL" clId="{F4767731-DB50-420A-AEBA-60D13544F7FC}" dt="2021-06-23T13:00:58.655" v="2693" actId="165"/>
          <ac:spMkLst>
            <pc:docMk/>
            <pc:sldMk cId="3928477141" sldId="261"/>
            <ac:spMk id="366" creationId="{7CF221F7-C5EE-4CD5-9A05-912C08FDBF7A}"/>
          </ac:spMkLst>
        </pc:spChg>
        <pc:spChg chg="mod">
          <ac:chgData name="Cristina MartinsRodrigues" userId="78c086b1-f7ce-4395-995d-5f6a928ce23d" providerId="ADAL" clId="{F4767731-DB50-420A-AEBA-60D13544F7FC}" dt="2021-06-23T13:00:58.655" v="2693" actId="165"/>
          <ac:spMkLst>
            <pc:docMk/>
            <pc:sldMk cId="3928477141" sldId="261"/>
            <ac:spMk id="367" creationId="{16FB78C1-B280-44CC-850D-3B14A613783E}"/>
          </ac:spMkLst>
        </pc:spChg>
        <pc:spChg chg="mod">
          <ac:chgData name="Cristina MartinsRodrigues" userId="78c086b1-f7ce-4395-995d-5f6a928ce23d" providerId="ADAL" clId="{F4767731-DB50-420A-AEBA-60D13544F7FC}" dt="2021-06-23T13:00:58.655" v="2693" actId="165"/>
          <ac:spMkLst>
            <pc:docMk/>
            <pc:sldMk cId="3928477141" sldId="261"/>
            <ac:spMk id="368" creationId="{3C2CEBBF-A1A3-45BE-8D44-95C44C3ACBBF}"/>
          </ac:spMkLst>
        </pc:spChg>
        <pc:spChg chg="mod">
          <ac:chgData name="Cristina MartinsRodrigues" userId="78c086b1-f7ce-4395-995d-5f6a928ce23d" providerId="ADAL" clId="{F4767731-DB50-420A-AEBA-60D13544F7FC}" dt="2021-06-23T13:00:58.655" v="2693" actId="165"/>
          <ac:spMkLst>
            <pc:docMk/>
            <pc:sldMk cId="3928477141" sldId="261"/>
            <ac:spMk id="369" creationId="{653B0506-BB2B-461D-A43F-4635842DB65F}"/>
          </ac:spMkLst>
        </pc:spChg>
        <pc:spChg chg="mod">
          <ac:chgData name="Cristina MartinsRodrigues" userId="78c086b1-f7ce-4395-995d-5f6a928ce23d" providerId="ADAL" clId="{F4767731-DB50-420A-AEBA-60D13544F7FC}" dt="2021-06-23T13:00:58.655" v="2693" actId="165"/>
          <ac:spMkLst>
            <pc:docMk/>
            <pc:sldMk cId="3928477141" sldId="261"/>
            <ac:spMk id="370" creationId="{1BD0169E-35AF-4751-BB58-B290DF2EF237}"/>
          </ac:spMkLst>
        </pc:spChg>
        <pc:spChg chg="mod">
          <ac:chgData name="Cristina MartinsRodrigues" userId="78c086b1-f7ce-4395-995d-5f6a928ce23d" providerId="ADAL" clId="{F4767731-DB50-420A-AEBA-60D13544F7FC}" dt="2021-06-23T13:00:58.655" v="2693" actId="165"/>
          <ac:spMkLst>
            <pc:docMk/>
            <pc:sldMk cId="3928477141" sldId="261"/>
            <ac:spMk id="371" creationId="{9A3A246E-4DA9-493C-9899-CD662F5D3FF4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72" creationId="{29FACEF2-0501-46D2-ADE7-B8118D5FF820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73" creationId="{44C98C25-F6D6-4F87-A6B0-C2C250A06C59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74" creationId="{9ED79BA2-BDC1-48F2-9C5B-2CD7E79E2393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75" creationId="{C40BDCD5-B431-4D24-BDC8-A14CA290852C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76" creationId="{22AF0554-40F1-4AE7-922E-64B32557ECD6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77" creationId="{EC6828E6-4B4B-45FD-B78B-ACB341F593A6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78" creationId="{468B57BD-BD41-44B1-B0EB-59AACA1DBAC3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81" creationId="{272DA110-58AA-40C8-BB2A-2B6E61648015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82" creationId="{076AF480-BA05-4CAB-8D2B-10BEEDB2C9A5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83" creationId="{67E0903D-57D5-41A9-BF56-012FDC122824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84" creationId="{25A0682B-700C-4551-A0FF-D2F037C8BABE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85" creationId="{09765F39-B42E-4AE7-B6AF-63609C1E3721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86" creationId="{CC10226F-5B9A-4BC3-A8FB-7C7B3BD0536D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87" creationId="{6B5AF600-E4DF-448F-89DC-8DFCA485E30B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88" creationId="{C65194C6-C537-4ADA-A475-31AC4170F592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89" creationId="{5080C651-399D-4E3B-B3B8-C002FA6C81CC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90" creationId="{34883049-7E3D-49B4-AD80-4FC41FBFC409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91" creationId="{1C4DF114-A55B-4AAB-A687-AC6A74D85BAE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92" creationId="{DA353022-DA62-4045-B66E-2C926EA42DCA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93" creationId="{14A0F13A-3536-4641-884E-8AB00424BBC7}"/>
          </ac:spMkLst>
        </pc:spChg>
        <pc:spChg chg="mod">
          <ac:chgData name="Cristina MartinsRodrigues" userId="78c086b1-f7ce-4395-995d-5f6a928ce23d" providerId="ADAL" clId="{F4767731-DB50-420A-AEBA-60D13544F7FC}" dt="2021-06-23T12:50:29.303" v="2524" actId="165"/>
          <ac:spMkLst>
            <pc:docMk/>
            <pc:sldMk cId="3928477141" sldId="261"/>
            <ac:spMk id="394" creationId="{1D48C580-8E7A-4CCA-888E-41741FB4172A}"/>
          </ac:spMkLst>
        </pc:spChg>
        <pc:spChg chg="mod">
          <ac:chgData name="Cristina MartinsRodrigues" userId="78c086b1-f7ce-4395-995d-5f6a928ce23d" providerId="ADAL" clId="{F4767731-DB50-420A-AEBA-60D13544F7FC}" dt="2021-06-23T13:01:07.698" v="2696" actId="165"/>
          <ac:spMkLst>
            <pc:docMk/>
            <pc:sldMk cId="3928477141" sldId="261"/>
            <ac:spMk id="396" creationId="{5407A540-B1C9-49FB-8367-061121AD1A61}"/>
          </ac:spMkLst>
        </pc:spChg>
        <pc:spChg chg="mod">
          <ac:chgData name="Cristina MartinsRodrigues" userId="78c086b1-f7ce-4395-995d-5f6a928ce23d" providerId="ADAL" clId="{F4767731-DB50-420A-AEBA-60D13544F7FC}" dt="2021-06-23T13:01:07.698" v="2696" actId="165"/>
          <ac:spMkLst>
            <pc:docMk/>
            <pc:sldMk cId="3928477141" sldId="261"/>
            <ac:spMk id="397" creationId="{63BEBFEE-02B1-423D-846B-58D476AE6605}"/>
          </ac:spMkLst>
        </pc:spChg>
        <pc:spChg chg="mod">
          <ac:chgData name="Cristina MartinsRodrigues" userId="78c086b1-f7ce-4395-995d-5f6a928ce23d" providerId="ADAL" clId="{F4767731-DB50-420A-AEBA-60D13544F7FC}" dt="2021-06-23T13:01:07.698" v="2696" actId="165"/>
          <ac:spMkLst>
            <pc:docMk/>
            <pc:sldMk cId="3928477141" sldId="261"/>
            <ac:spMk id="398" creationId="{993915F7-7B8B-460F-B73C-3E5C92C0366A}"/>
          </ac:spMkLst>
        </pc:spChg>
        <pc:spChg chg="mod">
          <ac:chgData name="Cristina MartinsRodrigues" userId="78c086b1-f7ce-4395-995d-5f6a928ce23d" providerId="ADAL" clId="{F4767731-DB50-420A-AEBA-60D13544F7FC}" dt="2021-06-23T13:01:07.698" v="2696" actId="165"/>
          <ac:spMkLst>
            <pc:docMk/>
            <pc:sldMk cId="3928477141" sldId="261"/>
            <ac:spMk id="399" creationId="{37E03F75-D567-4FA8-A2BF-8264FCAE0254}"/>
          </ac:spMkLst>
        </pc:spChg>
        <pc:spChg chg="mod">
          <ac:chgData name="Cristina MartinsRodrigues" userId="78c086b1-f7ce-4395-995d-5f6a928ce23d" providerId="ADAL" clId="{F4767731-DB50-420A-AEBA-60D13544F7FC}" dt="2021-06-23T13:01:07.698" v="2696" actId="165"/>
          <ac:spMkLst>
            <pc:docMk/>
            <pc:sldMk cId="3928477141" sldId="261"/>
            <ac:spMk id="400" creationId="{95D86610-22BE-4FAF-9F06-51A8D19D95B2}"/>
          </ac:spMkLst>
        </pc:spChg>
        <pc:spChg chg="add mod topLvl">
          <ac:chgData name="Cristina MartinsRodrigues" userId="78c086b1-f7ce-4395-995d-5f6a928ce23d" providerId="ADAL" clId="{F4767731-DB50-420A-AEBA-60D13544F7FC}" dt="2021-06-23T13:01:34.227" v="2701" actId="164"/>
          <ac:spMkLst>
            <pc:docMk/>
            <pc:sldMk cId="3928477141" sldId="261"/>
            <ac:spMk id="401" creationId="{3B673A65-B76E-4DE8-8979-82CB3A120CF8}"/>
          </ac:spMkLst>
        </pc:spChg>
        <pc:spChg chg="del mod topLvl">
          <ac:chgData name="Cristina MartinsRodrigues" userId="78c086b1-f7ce-4395-995d-5f6a928ce23d" providerId="ADAL" clId="{F4767731-DB50-420A-AEBA-60D13544F7FC}" dt="2021-06-23T12:52:33.034" v="2550" actId="478"/>
          <ac:spMkLst>
            <pc:docMk/>
            <pc:sldMk cId="3928477141" sldId="261"/>
            <ac:spMk id="405" creationId="{D7EC4192-1D3B-44EA-9955-280E143469B9}"/>
          </ac:spMkLst>
        </pc:spChg>
        <pc:spChg chg="del mod topLvl">
          <ac:chgData name="Cristina MartinsRodrigues" userId="78c086b1-f7ce-4395-995d-5f6a928ce23d" providerId="ADAL" clId="{F4767731-DB50-420A-AEBA-60D13544F7FC}" dt="2021-06-23T12:52:33.034" v="2550" actId="478"/>
          <ac:spMkLst>
            <pc:docMk/>
            <pc:sldMk cId="3928477141" sldId="261"/>
            <ac:spMk id="406" creationId="{D255EE5B-D676-40B0-A2BC-B8FE4B37298A}"/>
          </ac:spMkLst>
        </pc:spChg>
        <pc:spChg chg="del mod topLvl">
          <ac:chgData name="Cristina MartinsRodrigues" userId="78c086b1-f7ce-4395-995d-5f6a928ce23d" providerId="ADAL" clId="{F4767731-DB50-420A-AEBA-60D13544F7FC}" dt="2021-06-23T12:52:35.450" v="2551" actId="478"/>
          <ac:spMkLst>
            <pc:docMk/>
            <pc:sldMk cId="3928477141" sldId="261"/>
            <ac:spMk id="416" creationId="{57802B05-D69D-4A4A-A387-EC5272AF31B2}"/>
          </ac:spMkLst>
        </pc:spChg>
        <pc:spChg chg="del mod topLvl">
          <ac:chgData name="Cristina MartinsRodrigues" userId="78c086b1-f7ce-4395-995d-5f6a928ce23d" providerId="ADAL" clId="{F4767731-DB50-420A-AEBA-60D13544F7FC}" dt="2021-06-23T12:52:35.450" v="2551" actId="478"/>
          <ac:spMkLst>
            <pc:docMk/>
            <pc:sldMk cId="3928477141" sldId="261"/>
            <ac:spMk id="417" creationId="{2F29EFED-B642-448B-A361-8A1675A9E29C}"/>
          </ac:spMkLst>
        </pc:spChg>
        <pc:spChg chg="del mod topLvl">
          <ac:chgData name="Cristina MartinsRodrigues" userId="78c086b1-f7ce-4395-995d-5f6a928ce23d" providerId="ADAL" clId="{F4767731-DB50-420A-AEBA-60D13544F7FC}" dt="2021-06-23T12:52:35.450" v="2551" actId="478"/>
          <ac:spMkLst>
            <pc:docMk/>
            <pc:sldMk cId="3928477141" sldId="261"/>
            <ac:spMk id="418" creationId="{A2D0CDD6-D807-4D03-9527-944904F5A050}"/>
          </ac:spMkLst>
        </pc:spChg>
        <pc:spChg chg="del mod topLvl">
          <ac:chgData name="Cristina MartinsRodrigues" userId="78c086b1-f7ce-4395-995d-5f6a928ce23d" providerId="ADAL" clId="{F4767731-DB50-420A-AEBA-60D13544F7FC}" dt="2021-06-23T12:52:35.450" v="2551" actId="478"/>
          <ac:spMkLst>
            <pc:docMk/>
            <pc:sldMk cId="3928477141" sldId="261"/>
            <ac:spMk id="419" creationId="{AB0F918D-39AF-4626-9300-220E3797FDD2}"/>
          </ac:spMkLst>
        </pc:spChg>
        <pc:spChg chg="del mod topLvl">
          <ac:chgData name="Cristina MartinsRodrigues" userId="78c086b1-f7ce-4395-995d-5f6a928ce23d" providerId="ADAL" clId="{F4767731-DB50-420A-AEBA-60D13544F7FC}" dt="2021-06-23T12:52:35.450" v="2551" actId="478"/>
          <ac:spMkLst>
            <pc:docMk/>
            <pc:sldMk cId="3928477141" sldId="261"/>
            <ac:spMk id="420" creationId="{32AB134C-71D9-42EE-805E-B96254A54E2E}"/>
          </ac:spMkLst>
        </pc:spChg>
        <pc:spChg chg="del mod topLvl">
          <ac:chgData name="Cristina MartinsRodrigues" userId="78c086b1-f7ce-4395-995d-5f6a928ce23d" providerId="ADAL" clId="{F4767731-DB50-420A-AEBA-60D13544F7FC}" dt="2021-06-23T12:52:35.450" v="2551" actId="478"/>
          <ac:spMkLst>
            <pc:docMk/>
            <pc:sldMk cId="3928477141" sldId="261"/>
            <ac:spMk id="421" creationId="{F0054B6F-0B6C-4A0E-A9E0-61933A73C104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22" creationId="{7B795553-86AD-48BC-85ED-1800EFBFA0C2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23" creationId="{31413C3F-5D60-4B27-ACE5-353966C10BC8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24" creationId="{AC84EA0F-979B-4522-BE11-C5163C629182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25" creationId="{C1B727C5-F321-4A41-860A-B5A24CED622B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26" creationId="{0F303A1E-322C-4DB7-BCA2-C5195BB0F5E9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27" creationId="{460203B8-095D-4A62-B760-B156DB8D6496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28" creationId="{6B55968C-B3E8-4A97-BAD0-58C83DA2B5F3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29" creationId="{B64D2EC7-08AA-48DA-8732-684F18566DF1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30" creationId="{28C8DF1E-AE20-4201-9477-BD3E0CBE3198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31" creationId="{C39E12AF-3790-4909-BAED-56B33AD7A0C7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32" creationId="{A0149E22-3CA1-4CC1-958B-7F4437E248A9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33" creationId="{D6818313-0192-4032-961F-CB754A27A532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34" creationId="{635DB201-229D-4FAE-A6DD-B5BCABA4EF73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35" creationId="{780F6DAD-0ABE-4A67-9BB1-CFEE41F8897E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36" creationId="{6C609D66-7C1B-4683-B5F8-0E0323F4609B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37" creationId="{45EF743A-30B6-4DFF-8FE1-BB7625435BCA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38" creationId="{BFDB4876-15B6-4C3C-AC31-683D8D1D894A}"/>
          </ac:spMkLst>
        </pc:spChg>
        <pc:spChg chg="mod">
          <ac:chgData name="Cristina MartinsRodrigues" userId="78c086b1-f7ce-4395-995d-5f6a928ce23d" providerId="ADAL" clId="{F4767731-DB50-420A-AEBA-60D13544F7FC}" dt="2021-06-23T12:52:20.323" v="2547" actId="208"/>
          <ac:spMkLst>
            <pc:docMk/>
            <pc:sldMk cId="3928477141" sldId="261"/>
            <ac:spMk id="439" creationId="{B312724C-0FA6-477A-9DC2-CEC55691121D}"/>
          </ac:spMkLst>
        </pc:spChg>
        <pc:spChg chg="mod">
          <ac:chgData name="Cristina MartinsRodrigues" userId="78c086b1-f7ce-4395-995d-5f6a928ce23d" providerId="ADAL" clId="{F4767731-DB50-420A-AEBA-60D13544F7FC}" dt="2021-06-23T12:52:45.154" v="2553"/>
          <ac:spMkLst>
            <pc:docMk/>
            <pc:sldMk cId="3928477141" sldId="261"/>
            <ac:spMk id="441" creationId="{36908376-6DE1-4ABD-A4E3-B4FEE0863E47}"/>
          </ac:spMkLst>
        </pc:spChg>
        <pc:spChg chg="mod">
          <ac:chgData name="Cristina MartinsRodrigues" userId="78c086b1-f7ce-4395-995d-5f6a928ce23d" providerId="ADAL" clId="{F4767731-DB50-420A-AEBA-60D13544F7FC}" dt="2021-06-23T12:52:45.154" v="2553"/>
          <ac:spMkLst>
            <pc:docMk/>
            <pc:sldMk cId="3928477141" sldId="261"/>
            <ac:spMk id="442" creationId="{85B10787-10AC-4051-9A6F-85FBC13C67A2}"/>
          </ac:spMkLst>
        </pc:spChg>
        <pc:spChg chg="mod">
          <ac:chgData name="Cristina MartinsRodrigues" userId="78c086b1-f7ce-4395-995d-5f6a928ce23d" providerId="ADAL" clId="{F4767731-DB50-420A-AEBA-60D13544F7FC}" dt="2021-06-23T12:52:45.154" v="2553"/>
          <ac:spMkLst>
            <pc:docMk/>
            <pc:sldMk cId="3928477141" sldId="261"/>
            <ac:spMk id="443" creationId="{1A58B7E5-DC16-4F9B-A629-CC94E1860851}"/>
          </ac:spMkLst>
        </pc:spChg>
        <pc:spChg chg="mod">
          <ac:chgData name="Cristina MartinsRodrigues" userId="78c086b1-f7ce-4395-995d-5f6a928ce23d" providerId="ADAL" clId="{F4767731-DB50-420A-AEBA-60D13544F7FC}" dt="2021-06-23T12:52:45.154" v="2553"/>
          <ac:spMkLst>
            <pc:docMk/>
            <pc:sldMk cId="3928477141" sldId="261"/>
            <ac:spMk id="444" creationId="{7D2CD9C4-BF8B-46AD-B9FA-B360E7FFCC89}"/>
          </ac:spMkLst>
        </pc:spChg>
        <pc:spChg chg="mod">
          <ac:chgData name="Cristina MartinsRodrigues" userId="78c086b1-f7ce-4395-995d-5f6a928ce23d" providerId="ADAL" clId="{F4767731-DB50-420A-AEBA-60D13544F7FC}" dt="2021-06-23T12:52:45.154" v="2553"/>
          <ac:spMkLst>
            <pc:docMk/>
            <pc:sldMk cId="3928477141" sldId="261"/>
            <ac:spMk id="445" creationId="{CE9CA593-E6B4-41F1-8345-04CFC6F58BC9}"/>
          </ac:spMkLst>
        </pc:spChg>
        <pc:spChg chg="add mod topLvl">
          <ac:chgData name="Cristina MartinsRodrigues" userId="78c086b1-f7ce-4395-995d-5f6a928ce23d" providerId="ADAL" clId="{F4767731-DB50-420A-AEBA-60D13544F7FC}" dt="2021-06-23T13:01:37.888" v="2702" actId="164"/>
          <ac:spMkLst>
            <pc:docMk/>
            <pc:sldMk cId="3928477141" sldId="261"/>
            <ac:spMk id="446" creationId="{0A13D39C-838B-4F88-A2B7-30F27008BC17}"/>
          </ac:spMkLst>
        </pc:spChg>
        <pc:spChg chg="add mod">
          <ac:chgData name="Cristina MartinsRodrigues" userId="78c086b1-f7ce-4395-995d-5f6a928ce23d" providerId="ADAL" clId="{F4767731-DB50-420A-AEBA-60D13544F7FC}" dt="2021-06-23T12:59:26.934" v="2666" actId="164"/>
          <ac:spMkLst>
            <pc:docMk/>
            <pc:sldMk cId="3928477141" sldId="261"/>
            <ac:spMk id="447" creationId="{5D673FCB-C462-4014-9313-CEF3A2089679}"/>
          </ac:spMkLst>
        </pc:spChg>
        <pc:spChg chg="mod">
          <ac:chgData name="Cristina MartinsRodrigues" userId="78c086b1-f7ce-4395-995d-5f6a928ce23d" providerId="ADAL" clId="{F4767731-DB50-420A-AEBA-60D13544F7FC}" dt="2021-06-23T12:59:45.795" v="2672" actId="165"/>
          <ac:spMkLst>
            <pc:docMk/>
            <pc:sldMk cId="3928477141" sldId="261"/>
            <ac:spMk id="451" creationId="{B1B75D43-33C3-44B7-943D-4667A5F3128F}"/>
          </ac:spMkLst>
        </pc:spChg>
        <pc:spChg chg="mod">
          <ac:chgData name="Cristina MartinsRodrigues" userId="78c086b1-f7ce-4395-995d-5f6a928ce23d" providerId="ADAL" clId="{F4767731-DB50-420A-AEBA-60D13544F7FC}" dt="2021-06-23T12:59:45.795" v="2672" actId="165"/>
          <ac:spMkLst>
            <pc:docMk/>
            <pc:sldMk cId="3928477141" sldId="261"/>
            <ac:spMk id="452" creationId="{5064FA2F-0C4A-449D-BFA1-057D6C607D8D}"/>
          </ac:spMkLst>
        </pc:spChg>
        <pc:spChg chg="mod">
          <ac:chgData name="Cristina MartinsRodrigues" userId="78c086b1-f7ce-4395-995d-5f6a928ce23d" providerId="ADAL" clId="{F4767731-DB50-420A-AEBA-60D13544F7FC}" dt="2021-06-23T12:59:45.795" v="2672" actId="165"/>
          <ac:spMkLst>
            <pc:docMk/>
            <pc:sldMk cId="3928477141" sldId="261"/>
            <ac:spMk id="453" creationId="{C590E7D0-7A0E-48EB-9A82-4357184A52A7}"/>
          </ac:spMkLst>
        </pc:spChg>
        <pc:spChg chg="mod">
          <ac:chgData name="Cristina MartinsRodrigues" userId="78c086b1-f7ce-4395-995d-5f6a928ce23d" providerId="ADAL" clId="{F4767731-DB50-420A-AEBA-60D13544F7FC}" dt="2021-06-23T12:59:45.795" v="2672" actId="165"/>
          <ac:spMkLst>
            <pc:docMk/>
            <pc:sldMk cId="3928477141" sldId="261"/>
            <ac:spMk id="454" creationId="{B578DEAA-4E19-4DB1-B44E-41F9848530B8}"/>
          </ac:spMkLst>
        </pc:spChg>
        <pc:spChg chg="mod">
          <ac:chgData name="Cristina MartinsRodrigues" userId="78c086b1-f7ce-4395-995d-5f6a928ce23d" providerId="ADAL" clId="{F4767731-DB50-420A-AEBA-60D13544F7FC}" dt="2021-06-23T12:59:45.795" v="2672" actId="165"/>
          <ac:spMkLst>
            <pc:docMk/>
            <pc:sldMk cId="3928477141" sldId="261"/>
            <ac:spMk id="455" creationId="{F2A8644F-8EE0-4F0D-B158-371F476024C8}"/>
          </ac:spMkLst>
        </pc:spChg>
        <pc:spChg chg="mod">
          <ac:chgData name="Cristina MartinsRodrigues" userId="78c086b1-f7ce-4395-995d-5f6a928ce23d" providerId="ADAL" clId="{F4767731-DB50-420A-AEBA-60D13544F7FC}" dt="2021-06-23T12:59:45.795" v="2672" actId="165"/>
          <ac:spMkLst>
            <pc:docMk/>
            <pc:sldMk cId="3928477141" sldId="261"/>
            <ac:spMk id="456" creationId="{AB4B04AF-2446-47E4-B4A6-A91363B51F47}"/>
          </ac:spMkLst>
        </pc:spChg>
        <pc:spChg chg="mod">
          <ac:chgData name="Cristina MartinsRodrigues" userId="78c086b1-f7ce-4395-995d-5f6a928ce23d" providerId="ADAL" clId="{F4767731-DB50-420A-AEBA-60D13544F7FC}" dt="2021-06-23T12:59:45.795" v="2672" actId="165"/>
          <ac:spMkLst>
            <pc:docMk/>
            <pc:sldMk cId="3928477141" sldId="261"/>
            <ac:spMk id="457" creationId="{CB657732-DEFC-4037-A64F-554DBBCA327C}"/>
          </ac:spMkLst>
        </pc:spChg>
        <pc:spChg chg="mod">
          <ac:chgData name="Cristina MartinsRodrigues" userId="78c086b1-f7ce-4395-995d-5f6a928ce23d" providerId="ADAL" clId="{F4767731-DB50-420A-AEBA-60D13544F7FC}" dt="2021-06-23T12:59:45.795" v="2672" actId="165"/>
          <ac:spMkLst>
            <pc:docMk/>
            <pc:sldMk cId="3928477141" sldId="261"/>
            <ac:spMk id="458" creationId="{BEA36289-8C13-4F38-8FD1-5F95D7B956FE}"/>
          </ac:spMkLst>
        </pc:spChg>
        <pc:spChg chg="mod">
          <ac:chgData name="Cristina MartinsRodrigues" userId="78c086b1-f7ce-4395-995d-5f6a928ce23d" providerId="ADAL" clId="{F4767731-DB50-420A-AEBA-60D13544F7FC}" dt="2021-06-23T12:59:45.795" v="2672" actId="165"/>
          <ac:spMkLst>
            <pc:docMk/>
            <pc:sldMk cId="3928477141" sldId="261"/>
            <ac:spMk id="459" creationId="{109996E2-5374-4F9C-8F7B-E8D031F2C452}"/>
          </ac:spMkLst>
        </pc:spChg>
        <pc:spChg chg="mod">
          <ac:chgData name="Cristina MartinsRodrigues" userId="78c086b1-f7ce-4395-995d-5f6a928ce23d" providerId="ADAL" clId="{F4767731-DB50-420A-AEBA-60D13544F7FC}" dt="2021-06-23T12:59:45.795" v="2672" actId="165"/>
          <ac:spMkLst>
            <pc:docMk/>
            <pc:sldMk cId="3928477141" sldId="261"/>
            <ac:spMk id="460" creationId="{2DC26323-F761-4E43-AD0E-99103FCD6786}"/>
          </ac:spMkLst>
        </pc:spChg>
        <pc:spChg chg="mod">
          <ac:chgData name="Cristina MartinsRodrigues" userId="78c086b1-f7ce-4395-995d-5f6a928ce23d" providerId="ADAL" clId="{F4767731-DB50-420A-AEBA-60D13544F7FC}" dt="2021-06-23T12:59:45.795" v="2672" actId="165"/>
          <ac:spMkLst>
            <pc:docMk/>
            <pc:sldMk cId="3928477141" sldId="261"/>
            <ac:spMk id="461" creationId="{37BB4724-DA3B-4CF4-8C40-953669A4962C}"/>
          </ac:spMkLst>
        </pc:spChg>
        <pc:spChg chg="mod">
          <ac:chgData name="Cristina MartinsRodrigues" userId="78c086b1-f7ce-4395-995d-5f6a928ce23d" providerId="ADAL" clId="{F4767731-DB50-420A-AEBA-60D13544F7FC}" dt="2021-06-23T12:59:45.795" v="2672" actId="165"/>
          <ac:spMkLst>
            <pc:docMk/>
            <pc:sldMk cId="3928477141" sldId="261"/>
            <ac:spMk id="462" creationId="{BA9D540E-2F70-4595-82D5-53BB14CC5345}"/>
          </ac:spMkLst>
        </pc:spChg>
        <pc:spChg chg="add mod topLvl">
          <ac:chgData name="Cristina MartinsRodrigues" userId="78c086b1-f7ce-4395-995d-5f6a928ce23d" providerId="ADAL" clId="{F4767731-DB50-420A-AEBA-60D13544F7FC}" dt="2021-06-23T12:59:58.265" v="2675" actId="164"/>
          <ac:spMkLst>
            <pc:docMk/>
            <pc:sldMk cId="3928477141" sldId="261"/>
            <ac:spMk id="463" creationId="{6C276248-BBC4-4AE7-BCCA-34425CD4EF8C}"/>
          </ac:spMkLst>
        </pc:spChg>
        <pc:spChg chg="mod">
          <ac:chgData name="Cristina MartinsRodrigues" userId="78c086b1-f7ce-4395-995d-5f6a928ce23d" providerId="ADAL" clId="{F4767731-DB50-420A-AEBA-60D13544F7FC}" dt="2021-06-23T12:56:58.692" v="2606" actId="208"/>
          <ac:spMkLst>
            <pc:docMk/>
            <pc:sldMk cId="3928477141" sldId="261"/>
            <ac:spMk id="467" creationId="{443F75BB-8D50-46DE-A96A-209A89B2E41E}"/>
          </ac:spMkLst>
        </pc:spChg>
        <pc:spChg chg="mod">
          <ac:chgData name="Cristina MartinsRodrigues" userId="78c086b1-f7ce-4395-995d-5f6a928ce23d" providerId="ADAL" clId="{F4767731-DB50-420A-AEBA-60D13544F7FC}" dt="2021-06-23T12:57:06.291" v="2607" actId="208"/>
          <ac:spMkLst>
            <pc:docMk/>
            <pc:sldMk cId="3928477141" sldId="261"/>
            <ac:spMk id="468" creationId="{F16C9C66-AF81-42F2-9EDF-2286ABECF75D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78" creationId="{D7AAA95F-6424-4F11-8321-33100B2333FF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79" creationId="{F275EB08-296A-4172-BB08-947F61A5C494}"/>
          </ac:spMkLst>
        </pc:spChg>
        <pc:spChg chg="del mod">
          <ac:chgData name="Cristina MartinsRodrigues" userId="78c086b1-f7ce-4395-995d-5f6a928ce23d" providerId="ADAL" clId="{F4767731-DB50-420A-AEBA-60D13544F7FC}" dt="2021-06-23T12:56:22.218" v="2600" actId="478"/>
          <ac:spMkLst>
            <pc:docMk/>
            <pc:sldMk cId="3928477141" sldId="261"/>
            <ac:spMk id="480" creationId="{766AADA9-257A-4D46-804E-6AFA3901C934}"/>
          </ac:spMkLst>
        </pc:spChg>
        <pc:spChg chg="del mod">
          <ac:chgData name="Cristina MartinsRodrigues" userId="78c086b1-f7ce-4395-995d-5f6a928ce23d" providerId="ADAL" clId="{F4767731-DB50-420A-AEBA-60D13544F7FC}" dt="2021-06-23T12:56:16.685" v="2596" actId="478"/>
          <ac:spMkLst>
            <pc:docMk/>
            <pc:sldMk cId="3928477141" sldId="261"/>
            <ac:spMk id="481" creationId="{DD138199-F553-4AD8-8EDE-6C0338204594}"/>
          </ac:spMkLst>
        </pc:spChg>
        <pc:spChg chg="del mod">
          <ac:chgData name="Cristina MartinsRodrigues" userId="78c086b1-f7ce-4395-995d-5f6a928ce23d" providerId="ADAL" clId="{F4767731-DB50-420A-AEBA-60D13544F7FC}" dt="2021-06-23T12:56:20.665" v="2599" actId="478"/>
          <ac:spMkLst>
            <pc:docMk/>
            <pc:sldMk cId="3928477141" sldId="261"/>
            <ac:spMk id="482" creationId="{4B2264F7-4E14-4C7F-A130-5FA3D165A7CF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83" creationId="{9CEC792C-C2AA-4797-BF1C-18A19FEF3589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84" creationId="{E9136385-2FFB-4CB6-8EC1-B7A012BE1E69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85" creationId="{A76DFB8A-B2CC-4D2A-A8DB-F05B1B5AA599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86" creationId="{D4A3F78F-DEAA-49E2-8D9B-5294A470E65F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87" creationId="{A40F99A9-32B2-4580-8EA4-91004500ADB5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88" creationId="{D73497FE-FDAC-4B41-B065-FC7C79878975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89" creationId="{F5BC501B-3E2E-4B3F-92E1-5D0E7D683435}"/>
          </ac:spMkLst>
        </pc:spChg>
        <pc:spChg chg="del mod">
          <ac:chgData name="Cristina MartinsRodrigues" userId="78c086b1-f7ce-4395-995d-5f6a928ce23d" providerId="ADAL" clId="{F4767731-DB50-420A-AEBA-60D13544F7FC}" dt="2021-06-23T12:56:09.904" v="2594" actId="478"/>
          <ac:spMkLst>
            <pc:docMk/>
            <pc:sldMk cId="3928477141" sldId="261"/>
            <ac:spMk id="490" creationId="{86BE3AF9-C757-4C68-A0B5-E71D47A0D15E}"/>
          </ac:spMkLst>
        </pc:spChg>
        <pc:spChg chg="del mod">
          <ac:chgData name="Cristina MartinsRodrigues" userId="78c086b1-f7ce-4395-995d-5f6a928ce23d" providerId="ADAL" clId="{F4767731-DB50-420A-AEBA-60D13544F7FC}" dt="2021-06-23T12:56:15.563" v="2595" actId="478"/>
          <ac:spMkLst>
            <pc:docMk/>
            <pc:sldMk cId="3928477141" sldId="261"/>
            <ac:spMk id="491" creationId="{3B52414E-B66A-49E2-B520-41822A3FDC2C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92" creationId="{13EE65B0-65B7-4B7B-AB83-CCF6A86F2211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93" creationId="{C8513152-3D39-464D-BEAA-EFC4E3524F46}"/>
          </ac:spMkLst>
        </pc:spChg>
        <pc:spChg chg="del mod">
          <ac:chgData name="Cristina MartinsRodrigues" userId="78c086b1-f7ce-4395-995d-5f6a928ce23d" providerId="ADAL" clId="{F4767731-DB50-420A-AEBA-60D13544F7FC}" dt="2021-06-23T12:56:19.194" v="2598" actId="478"/>
          <ac:spMkLst>
            <pc:docMk/>
            <pc:sldMk cId="3928477141" sldId="261"/>
            <ac:spMk id="494" creationId="{752355FE-FB73-4668-9583-B77236C8425D}"/>
          </ac:spMkLst>
        </pc:spChg>
        <pc:spChg chg="del mod">
          <ac:chgData name="Cristina MartinsRodrigues" userId="78c086b1-f7ce-4395-995d-5f6a928ce23d" providerId="ADAL" clId="{F4767731-DB50-420A-AEBA-60D13544F7FC}" dt="2021-06-23T12:56:17.787" v="2597" actId="478"/>
          <ac:spMkLst>
            <pc:docMk/>
            <pc:sldMk cId="3928477141" sldId="261"/>
            <ac:spMk id="495" creationId="{DFA7B80C-C09E-4F98-BF92-32DCEEE6A84F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96" creationId="{9D2504D5-F66A-4FBD-B4B5-D51602EB504E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97" creationId="{1570980D-5EF2-4F5A-B7C5-4B43F6A97959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98" creationId="{F5584148-18AF-4DED-964B-D090ABE234F5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499" creationId="{D27EEEE5-7CF6-4EA6-8C2D-2E163739DA51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500" creationId="{A5A80E8E-C2BC-4DAA-9C4C-D090674157D4}"/>
          </ac:spMkLst>
        </pc:spChg>
        <pc:spChg chg="mod">
          <ac:chgData name="Cristina MartinsRodrigues" userId="78c086b1-f7ce-4395-995d-5f6a928ce23d" providerId="ADAL" clId="{F4767731-DB50-420A-AEBA-60D13544F7FC}" dt="2021-06-23T12:54:25.042" v="2577"/>
          <ac:spMkLst>
            <pc:docMk/>
            <pc:sldMk cId="3928477141" sldId="261"/>
            <ac:spMk id="501" creationId="{552FFBDB-88FE-4BDD-A6B8-FB20B588A876}"/>
          </ac:spMkLst>
        </pc:spChg>
        <pc:spChg chg="add del mod">
          <ac:chgData name="Cristina MartinsRodrigues" userId="78c086b1-f7ce-4395-995d-5f6a928ce23d" providerId="ADAL" clId="{F4767731-DB50-420A-AEBA-60D13544F7FC}" dt="2021-06-23T12:57:54.460" v="2620" actId="478"/>
          <ac:spMkLst>
            <pc:docMk/>
            <pc:sldMk cId="3928477141" sldId="261"/>
            <ac:spMk id="502" creationId="{B3F477BC-2ED9-4157-9C7D-0EF60CF1EE82}"/>
          </ac:spMkLst>
        </pc:spChg>
        <pc:spChg chg="add del mod">
          <ac:chgData name="Cristina MartinsRodrigues" userId="78c086b1-f7ce-4395-995d-5f6a928ce23d" providerId="ADAL" clId="{F4767731-DB50-420A-AEBA-60D13544F7FC}" dt="2021-06-23T12:58:11.646" v="2624" actId="478"/>
          <ac:spMkLst>
            <pc:docMk/>
            <pc:sldMk cId="3928477141" sldId="261"/>
            <ac:spMk id="503" creationId="{FCB82B8B-C5F5-426C-802A-FB90E938B6D4}"/>
          </ac:spMkLst>
        </pc:spChg>
        <pc:spChg chg="add mod">
          <ac:chgData name="Cristina MartinsRodrigues" userId="78c086b1-f7ce-4395-995d-5f6a928ce23d" providerId="ADAL" clId="{F4767731-DB50-420A-AEBA-60D13544F7FC}" dt="2021-06-23T14:20:25.134" v="4338" actId="207"/>
          <ac:spMkLst>
            <pc:docMk/>
            <pc:sldMk cId="3928477141" sldId="261"/>
            <ac:spMk id="504" creationId="{C8D90945-B84E-44AD-B97C-E4C9EA7F9CAD}"/>
          </ac:spMkLst>
        </pc:spChg>
        <pc:spChg chg="add mod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505" creationId="{ECBA52E0-2F6E-40C1-B77D-7F1565E81C67}"/>
          </ac:spMkLst>
        </pc:spChg>
        <pc:spChg chg="add mod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508" creationId="{A3FC3B5B-AA70-4A0A-965C-D8209E54C796}"/>
          </ac:spMkLst>
        </pc:spChg>
        <pc:spChg chg="add mod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511" creationId="{BA2E7B59-2804-43CB-96A6-2C7772993E0C}"/>
          </ac:spMkLst>
        </pc:spChg>
        <pc:spChg chg="del mod topLvl">
          <ac:chgData name="Cristina MartinsRodrigues" userId="78c086b1-f7ce-4395-995d-5f6a928ce23d" providerId="ADAL" clId="{F4767731-DB50-420A-AEBA-60D13544F7FC}" dt="2021-06-23T13:09:43.464" v="2736" actId="478"/>
          <ac:spMkLst>
            <pc:docMk/>
            <pc:sldMk cId="3928477141" sldId="261"/>
            <ac:spMk id="528" creationId="{EC1ED052-4119-46F9-9F14-7DC005BEA802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36" creationId="{16F14F22-89FB-49CE-8597-DB0DC09D52DF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37" creationId="{D27AEFCE-8E37-47BB-A9EF-788CB492FA7E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40" creationId="{079C1A79-B70A-4274-B5DA-DD177069A73F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43" creationId="{FBEC3525-86CC-4050-AFB8-D09DD2F8B908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46" creationId="{E799C11A-424B-42EA-8B19-8049D7B2B10F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47" creationId="{22598FDE-B627-4728-B48B-FB44E9DB8682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48" creationId="{A281053E-5B2F-4266-BF19-01510831472B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51" creationId="{19280DFA-C692-44C8-861C-CAEA00C07713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52" creationId="{BD8AA77F-696F-4FB8-85AD-FCCB8F7DA675}"/>
          </ac:spMkLst>
        </pc:spChg>
        <pc:spChg chg="del mod">
          <ac:chgData name="Cristina MartinsRodrigues" userId="78c086b1-f7ce-4395-995d-5f6a928ce23d" providerId="ADAL" clId="{F4767731-DB50-420A-AEBA-60D13544F7FC}" dt="2021-06-23T13:03:49.694" v="2727" actId="478"/>
          <ac:spMkLst>
            <pc:docMk/>
            <pc:sldMk cId="3928477141" sldId="261"/>
            <ac:spMk id="553" creationId="{28E74B78-38F7-4F5D-9A5E-F2378A9C5897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54" creationId="{EF8B7A9A-B473-4AD2-A99B-9B5111F02651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59" creationId="{64A0DA5B-03C0-4216-811C-D1B9727AC91F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60" creationId="{3DEF4920-4767-4312-9557-9BA154E7E724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64" creationId="{E73BE49D-6CA2-4DA4-9BF5-2468C0D407B4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67" creationId="{B8AEBBA4-28EF-430E-9B56-E16A7695BEDE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68" creationId="{E78F87CC-4599-486D-9AE6-3A8B25405A78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69" creationId="{CE43C339-E7E4-4CAA-ADCA-59055ABBFA3F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70" creationId="{626FC36A-3A57-48C0-87FB-2E0583D38A69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71" creationId="{E06608EF-F0CA-4FBC-A7FC-CC64319FD413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72" creationId="{3AA2BD3B-5449-479B-97C8-F6C813850BD3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73" creationId="{8166816C-B710-4092-84CC-61ECEF273E06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80" creationId="{CA43A63F-BCBA-49E8-85DC-37E86FA349DE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81" creationId="{667B8AA4-693C-4DBC-A7BF-B61AC75B6698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84" creationId="{0FFF3622-855B-4F38-A6FB-26A8F959BB30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87" creationId="{BFC43DB5-8CA8-4001-9F6B-CC2DB455B8A5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90" creationId="{2EA46C3F-170E-4C7F-A973-63E213F3D416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91" creationId="{FF407876-F497-47B2-AA41-E0DDACC05E11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92" creationId="{9B60DDBC-AB12-4DF0-82A7-22173A03DE02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95" creationId="{13C60A25-A2DC-498F-9EE4-A9D996588340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96" creationId="{CECD8FDB-972C-429D-B7F1-79B1F6D382DF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97" creationId="{305B55F8-7423-4643-8348-393171F17FE6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98" creationId="{99A13BAC-2A7F-46F2-B839-14C0568F18A7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599" creationId="{F3EF0053-6F82-4DE2-B615-1C512E5E7D16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600" creationId="{BE901C51-198F-4F9C-A98A-C4BF25A1EDC6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601" creationId="{D0C68602-C17C-4C89-BE85-556C6DCA1D86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602" creationId="{022372D0-4327-4281-9022-5CA61FA9CC9E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603" creationId="{7C84C3C4-B86B-462E-B679-C6FDFCE84933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604" creationId="{75FA2EED-148D-4D91-A747-20A354F05B4D}"/>
          </ac:spMkLst>
        </pc:spChg>
        <pc:spChg chg="mod">
          <ac:chgData name="Cristina MartinsRodrigues" userId="78c086b1-f7ce-4395-995d-5f6a928ce23d" providerId="ADAL" clId="{F4767731-DB50-420A-AEBA-60D13544F7FC}" dt="2021-06-23T13:03:55.085" v="2730" actId="165"/>
          <ac:spMkLst>
            <pc:docMk/>
            <pc:sldMk cId="3928477141" sldId="261"/>
            <ac:spMk id="605" creationId="{B5377B0D-B76F-4B5D-AF5A-542E5E43E5E1}"/>
          </ac:spMkLst>
        </pc:spChg>
        <pc:spChg chg="add del mod">
          <ac:chgData name="Cristina MartinsRodrigues" userId="78c086b1-f7ce-4395-995d-5f6a928ce23d" providerId="ADAL" clId="{F4767731-DB50-420A-AEBA-60D13544F7FC}" dt="2021-06-23T13:30:28.200" v="3017" actId="478"/>
          <ac:spMkLst>
            <pc:docMk/>
            <pc:sldMk cId="3928477141" sldId="261"/>
            <ac:spMk id="607" creationId="{CDF5C827-A01F-4FB2-8929-9A671633CF03}"/>
          </ac:spMkLst>
        </pc:spChg>
        <pc:spChg chg="del mod">
          <ac:chgData name="Cristina MartinsRodrigues" userId="78c086b1-f7ce-4395-995d-5f6a928ce23d" providerId="ADAL" clId="{F4767731-DB50-420A-AEBA-60D13544F7FC}" dt="2021-06-23T13:30:39.637" v="3022" actId="478"/>
          <ac:spMkLst>
            <pc:docMk/>
            <pc:sldMk cId="3928477141" sldId="261"/>
            <ac:spMk id="610" creationId="{EFF3ABD8-222E-4DF3-8208-3A5AA160180A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13" creationId="{38C6938D-B1FF-4B8F-9EEF-9C7280EBDB47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17" creationId="{262E11DC-A65C-41CC-BF39-8334F9C84D2D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20" creationId="{D96E902F-159A-44ED-86A1-A15B3B21C410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21" creationId="{6BD24850-661A-42AA-80B0-006460A5CC91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22" creationId="{A146AF9F-B6BC-40BC-9437-80480FEEB3E9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23" creationId="{7EA0F815-446D-4E41-832C-600AF77C99F4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24" creationId="{D95CA017-0D14-4C22-AD52-4C04F0418E30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25" creationId="{94F71E32-375A-4C72-87E9-D86713F01308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26" creationId="{BEBCE6CF-E69B-416B-B25F-82C343C942D9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27" creationId="{0EF7DDEF-36AB-4B05-9A5B-415355A09FEA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28" creationId="{CD2E4102-6044-4820-8860-8159AF17A275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29" creationId="{B8F4A127-0A11-4BC3-A32F-F79ADCB97C92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30" creationId="{75B94C30-FC9E-4913-A908-A057AAED7D44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31" creationId="{C8B44B26-5E42-456A-A0E3-5F6760E98FB3}"/>
          </ac:spMkLst>
        </pc:spChg>
        <pc:spChg chg="mod topLvl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37" creationId="{7846BCF4-3618-41AE-B069-D60C7FF531C9}"/>
          </ac:spMkLst>
        </pc:spChg>
        <pc:spChg chg="mod topLvl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38" creationId="{DD715B6E-F251-4273-9C92-4FE7A95BB05C}"/>
          </ac:spMkLst>
        </pc:spChg>
        <pc:spChg chg="mod topLvl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39" creationId="{C8EC1F46-5460-4476-A82D-CAE70F9DF446}"/>
          </ac:spMkLst>
        </pc:spChg>
        <pc:spChg chg="add mod">
          <ac:chgData name="Cristina MartinsRodrigues" userId="78c086b1-f7ce-4395-995d-5f6a928ce23d" providerId="ADAL" clId="{F4767731-DB50-420A-AEBA-60D13544F7FC}" dt="2021-06-23T13:59:41.959" v="4089" actId="2085"/>
          <ac:spMkLst>
            <pc:docMk/>
            <pc:sldMk cId="3928477141" sldId="261"/>
            <ac:spMk id="640" creationId="{8C0A33A8-6065-4A2C-8387-26B9EFA9B4BC}"/>
          </ac:spMkLst>
        </pc:spChg>
        <pc:spChg chg="add mod">
          <ac:chgData name="Cristina MartinsRodrigues" userId="78c086b1-f7ce-4395-995d-5f6a928ce23d" providerId="ADAL" clId="{F4767731-DB50-420A-AEBA-60D13544F7FC}" dt="2021-06-23T13:59:41.959" v="4089" actId="2085"/>
          <ac:spMkLst>
            <pc:docMk/>
            <pc:sldMk cId="3928477141" sldId="261"/>
            <ac:spMk id="641" creationId="{76A99C2B-A63F-46D9-9A0C-9420833741F0}"/>
          </ac:spMkLst>
        </pc:spChg>
        <pc:spChg chg="mod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45" creationId="{31444DEF-69F3-4327-8727-88D1ECA02007}"/>
          </ac:spMkLst>
        </pc:spChg>
        <pc:spChg chg="mod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47" creationId="{D5F5D674-1E79-44F2-96BE-C1BF05717650}"/>
          </ac:spMkLst>
        </pc:spChg>
        <pc:spChg chg="mod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48" creationId="{5D8016D9-C22F-46DF-A8FE-EB566756EB62}"/>
          </ac:spMkLst>
        </pc:spChg>
        <pc:spChg chg="mod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49" creationId="{CF031B4B-319B-405B-8AE8-0FCE9A7B0877}"/>
          </ac:spMkLst>
        </pc:spChg>
        <pc:spChg chg="mod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50" creationId="{F9F4622A-F670-449D-98BB-171EF03B7AB4}"/>
          </ac:spMkLst>
        </pc:spChg>
        <pc:spChg chg="mod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51" creationId="{72BD16E5-28C8-4F75-A452-5D4CD026F06B}"/>
          </ac:spMkLst>
        </pc:spChg>
        <pc:spChg chg="mod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52" creationId="{AB814676-C9B9-4322-84A7-BE148AA3752E}"/>
          </ac:spMkLst>
        </pc:spChg>
        <pc:spChg chg="mod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53" creationId="{45B668AB-BDB8-4DE7-ADF8-FE3CEFA36CA8}"/>
          </ac:spMkLst>
        </pc:spChg>
        <pc:spChg chg="mod topLvl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56" creationId="{42E0971A-9963-40E1-896E-83394D961131}"/>
          </ac:spMkLst>
        </pc:spChg>
        <pc:spChg chg="mod">
          <ac:chgData name="Cristina MartinsRodrigues" userId="78c086b1-f7ce-4395-995d-5f6a928ce23d" providerId="ADAL" clId="{F4767731-DB50-420A-AEBA-60D13544F7FC}" dt="2021-06-23T13:15:16.691" v="2816"/>
          <ac:spMkLst>
            <pc:docMk/>
            <pc:sldMk cId="3928477141" sldId="261"/>
            <ac:spMk id="661" creationId="{0DAC3E2A-1670-4B70-B4E1-BB30AB3EE2B5}"/>
          </ac:spMkLst>
        </pc:spChg>
        <pc:spChg chg="mod">
          <ac:chgData name="Cristina MartinsRodrigues" userId="78c086b1-f7ce-4395-995d-5f6a928ce23d" providerId="ADAL" clId="{F4767731-DB50-420A-AEBA-60D13544F7FC}" dt="2021-06-23T13:15:16.691" v="2816"/>
          <ac:spMkLst>
            <pc:docMk/>
            <pc:sldMk cId="3928477141" sldId="261"/>
            <ac:spMk id="663" creationId="{6A926708-899B-46AC-92A5-CF53D98DF1F5}"/>
          </ac:spMkLst>
        </pc:spChg>
        <pc:spChg chg="mod">
          <ac:chgData name="Cristina MartinsRodrigues" userId="78c086b1-f7ce-4395-995d-5f6a928ce23d" providerId="ADAL" clId="{F4767731-DB50-420A-AEBA-60D13544F7FC}" dt="2021-06-23T13:15:16.691" v="2816"/>
          <ac:spMkLst>
            <pc:docMk/>
            <pc:sldMk cId="3928477141" sldId="261"/>
            <ac:spMk id="664" creationId="{513E330F-F4D2-4BAE-86A0-1774A53A9F35}"/>
          </ac:spMkLst>
        </pc:spChg>
        <pc:spChg chg="mod">
          <ac:chgData name="Cristina MartinsRodrigues" userId="78c086b1-f7ce-4395-995d-5f6a928ce23d" providerId="ADAL" clId="{F4767731-DB50-420A-AEBA-60D13544F7FC}" dt="2021-06-23T13:15:16.691" v="2816"/>
          <ac:spMkLst>
            <pc:docMk/>
            <pc:sldMk cId="3928477141" sldId="261"/>
            <ac:spMk id="665" creationId="{9E7C3BD7-A12B-4B48-A687-C2A81AC656E0}"/>
          </ac:spMkLst>
        </pc:spChg>
        <pc:spChg chg="mod">
          <ac:chgData name="Cristina MartinsRodrigues" userId="78c086b1-f7ce-4395-995d-5f6a928ce23d" providerId="ADAL" clId="{F4767731-DB50-420A-AEBA-60D13544F7FC}" dt="2021-06-23T13:15:16.691" v="2816"/>
          <ac:spMkLst>
            <pc:docMk/>
            <pc:sldMk cId="3928477141" sldId="261"/>
            <ac:spMk id="666" creationId="{2CFDAE9C-9A88-4576-BD15-953B1C46C211}"/>
          </ac:spMkLst>
        </pc:spChg>
        <pc:spChg chg="mod">
          <ac:chgData name="Cristina MartinsRodrigues" userId="78c086b1-f7ce-4395-995d-5f6a928ce23d" providerId="ADAL" clId="{F4767731-DB50-420A-AEBA-60D13544F7FC}" dt="2021-06-23T13:15:16.691" v="2816"/>
          <ac:spMkLst>
            <pc:docMk/>
            <pc:sldMk cId="3928477141" sldId="261"/>
            <ac:spMk id="667" creationId="{9F11B27D-8131-4445-A197-4FF027E7D59D}"/>
          </ac:spMkLst>
        </pc:spChg>
        <pc:spChg chg="mod">
          <ac:chgData name="Cristina MartinsRodrigues" userId="78c086b1-f7ce-4395-995d-5f6a928ce23d" providerId="ADAL" clId="{F4767731-DB50-420A-AEBA-60D13544F7FC}" dt="2021-06-23T13:15:16.691" v="2816"/>
          <ac:spMkLst>
            <pc:docMk/>
            <pc:sldMk cId="3928477141" sldId="261"/>
            <ac:spMk id="668" creationId="{DEBFB162-002C-4BDA-8EEA-1871E757F2D3}"/>
          </ac:spMkLst>
        </pc:spChg>
        <pc:spChg chg="mod">
          <ac:chgData name="Cristina MartinsRodrigues" userId="78c086b1-f7ce-4395-995d-5f6a928ce23d" providerId="ADAL" clId="{F4767731-DB50-420A-AEBA-60D13544F7FC}" dt="2021-06-23T13:15:16.691" v="2816"/>
          <ac:spMkLst>
            <pc:docMk/>
            <pc:sldMk cId="3928477141" sldId="261"/>
            <ac:spMk id="669" creationId="{783FEED4-CC83-4756-B145-8E6EC0B0D7F1}"/>
          </ac:spMkLst>
        </pc:spChg>
        <pc:spChg chg="mod topLvl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72" creationId="{B72CE5CA-3D46-408B-B2D5-3559ED388F58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73" creationId="{CDB2CCAE-60C5-4FC0-8E70-17A8843625A7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74" creationId="{D8526A0C-D4F7-45D9-881E-04C6BCC8E72F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75" creationId="{1F2B8140-C76F-41A5-8395-54EA8F9B32F4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76" creationId="{3B39FABD-9EC9-41E2-B41F-12482D32B4E3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677" creationId="{1E7D30FA-4D8F-4077-9EA6-A0BA03181F6C}"/>
          </ac:spMkLst>
        </pc:spChg>
        <pc:spChg chg="mod">
          <ac:chgData name="Cristina MartinsRodrigues" userId="78c086b1-f7ce-4395-995d-5f6a928ce23d" providerId="ADAL" clId="{F4767731-DB50-420A-AEBA-60D13544F7FC}" dt="2021-06-23T13:17:22.872" v="2851"/>
          <ac:spMkLst>
            <pc:docMk/>
            <pc:sldMk cId="3928477141" sldId="261"/>
            <ac:spMk id="681" creationId="{2A1063E0-F77A-4D23-B8A4-E7C07EEFD9F6}"/>
          </ac:spMkLst>
        </pc:spChg>
        <pc:spChg chg="mod">
          <ac:chgData name="Cristina MartinsRodrigues" userId="78c086b1-f7ce-4395-995d-5f6a928ce23d" providerId="ADAL" clId="{F4767731-DB50-420A-AEBA-60D13544F7FC}" dt="2021-06-23T13:17:22.872" v="2851"/>
          <ac:spMkLst>
            <pc:docMk/>
            <pc:sldMk cId="3928477141" sldId="261"/>
            <ac:spMk id="684" creationId="{F93465BD-844D-4197-B6DA-BFCF4904783A}"/>
          </ac:spMkLst>
        </pc:spChg>
        <pc:spChg chg="mod">
          <ac:chgData name="Cristina MartinsRodrigues" userId="78c086b1-f7ce-4395-995d-5f6a928ce23d" providerId="ADAL" clId="{F4767731-DB50-420A-AEBA-60D13544F7FC}" dt="2021-06-23T13:17:22.872" v="2851"/>
          <ac:spMkLst>
            <pc:docMk/>
            <pc:sldMk cId="3928477141" sldId="261"/>
            <ac:spMk id="688" creationId="{E0D81201-DA76-4689-BA28-D35B859C7139}"/>
          </ac:spMkLst>
        </pc:spChg>
        <pc:spChg chg="add mod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92" creationId="{631EE12E-E610-4353-9187-9CC062877674}"/>
          </ac:spMkLst>
        </pc:spChg>
        <pc:spChg chg="add mod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93" creationId="{A2BABC1A-6C09-4271-B925-FA4DB1D343F3}"/>
          </ac:spMkLst>
        </pc:spChg>
        <pc:spChg chg="mod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96" creationId="{703CCB36-1024-4E37-B3F0-FCA2EB89F2A8}"/>
          </ac:spMkLst>
        </pc:spChg>
        <pc:spChg chg="mod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697" creationId="{1109A6A5-3C58-4ECA-865C-B41C52FA785A}"/>
          </ac:spMkLst>
        </pc:spChg>
        <pc:spChg chg="add del">
          <ac:chgData name="Cristina MartinsRodrigues" userId="78c086b1-f7ce-4395-995d-5f6a928ce23d" providerId="ADAL" clId="{F4767731-DB50-420A-AEBA-60D13544F7FC}" dt="2021-06-23T13:23:56.633" v="2907" actId="478"/>
          <ac:spMkLst>
            <pc:docMk/>
            <pc:sldMk cId="3928477141" sldId="261"/>
            <ac:spMk id="702" creationId="{74867532-D016-4B02-9A3C-463F0835F8AF}"/>
          </ac:spMkLst>
        </pc:spChg>
        <pc:spChg chg="add del mod">
          <ac:chgData name="Cristina MartinsRodrigues" userId="78c086b1-f7ce-4395-995d-5f6a928ce23d" providerId="ADAL" clId="{F4767731-DB50-420A-AEBA-60D13544F7FC}" dt="2021-06-23T13:24:13.175" v="2910" actId="478"/>
          <ac:spMkLst>
            <pc:docMk/>
            <pc:sldMk cId="3928477141" sldId="261"/>
            <ac:spMk id="703" creationId="{FA8F8010-F5DF-4417-B694-BB665DECF62B}"/>
          </ac:spMkLst>
        </pc:spChg>
        <pc:spChg chg="add mod ord topLvl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704" creationId="{8441EBF2-2C28-4A12-8B80-DB788A1016E0}"/>
          </ac:spMkLst>
        </pc:spChg>
        <pc:spChg chg="add mod ord topLvl">
          <ac:chgData name="Cristina MartinsRodrigues" userId="78c086b1-f7ce-4395-995d-5f6a928ce23d" providerId="ADAL" clId="{F4767731-DB50-420A-AEBA-60D13544F7FC}" dt="2021-06-23T13:29:40.245" v="3002" actId="165"/>
          <ac:spMkLst>
            <pc:docMk/>
            <pc:sldMk cId="3928477141" sldId="261"/>
            <ac:spMk id="705" creationId="{101D2751-19B2-4B68-BC88-42A34ADEE481}"/>
          </ac:spMkLst>
        </pc:spChg>
        <pc:spChg chg="mod ord topLvl">
          <ac:chgData name="Cristina MartinsRodrigues" userId="78c086b1-f7ce-4395-995d-5f6a928ce23d" providerId="ADAL" clId="{F4767731-DB50-420A-AEBA-60D13544F7FC}" dt="2021-06-23T13:31:38.658" v="3047" actId="164"/>
          <ac:spMkLst>
            <pc:docMk/>
            <pc:sldMk cId="3928477141" sldId="261"/>
            <ac:spMk id="709" creationId="{DC5D3E03-50E4-49BA-B528-103E32BC92EE}"/>
          </ac:spMkLst>
        </pc:spChg>
        <pc:spChg chg="add del mod topLvl">
          <ac:chgData name="Cristina MartinsRodrigues" userId="78c086b1-f7ce-4395-995d-5f6a928ce23d" providerId="ADAL" clId="{F4767731-DB50-420A-AEBA-60D13544F7FC}" dt="2021-06-23T13:26:32.876" v="2949" actId="478"/>
          <ac:spMkLst>
            <pc:docMk/>
            <pc:sldMk cId="3928477141" sldId="261"/>
            <ac:spMk id="713" creationId="{D48AB721-50C5-4D93-AC79-10C4E8D60DE2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717" creationId="{3466ED4A-E051-41EC-A1A5-B4CB511C902A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718" creationId="{437D6499-E9B2-4816-9D0D-A23F7D16CF96}"/>
          </ac:spMkLst>
        </pc:spChg>
        <pc:spChg chg="add 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719" creationId="{F7AB185C-EEFC-449E-88B7-8C1F9D6E467A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721" creationId="{308C6370-D7C3-404A-8A39-1AE7E52A7F55}"/>
          </ac:spMkLst>
        </pc:spChg>
        <pc:spChg chg="mod">
          <ac:chgData name="Cristina MartinsRodrigues" userId="78c086b1-f7ce-4395-995d-5f6a928ce23d" providerId="ADAL" clId="{F4767731-DB50-420A-AEBA-60D13544F7FC}" dt="2021-06-23T13:31:04.564" v="3028" actId="165"/>
          <ac:spMkLst>
            <pc:docMk/>
            <pc:sldMk cId="3928477141" sldId="261"/>
            <ac:spMk id="722" creationId="{A888AA9D-2FC2-4F22-B648-78B614A657C7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35" creationId="{BD2FB454-8A5E-456E-ACDD-583A8ECD6E7C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39" creationId="{6B2BEF53-3E1C-452F-9BC3-B1BF462D0A68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43" creationId="{28DE2AC2-F4D2-4672-9177-7691AB22AB5B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44" creationId="{893E267A-B874-4DCC-ADDF-3291A3C27726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45" creationId="{5BF4193E-FEF9-4841-A28F-D5623D856ECC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48" creationId="{37C809EA-2E92-43B6-9D37-C9B4EB655845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50" creationId="{ADF3E6DA-26EE-40B8-9AAA-F476B42C2A19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51" creationId="{79EAA45E-E361-4341-9D27-CB0F01AC5B9D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52" creationId="{31E3AEDF-8701-4D45-9814-0F4DFAA2BDF6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53" creationId="{A3C56966-0C20-48B8-8EB9-7F15BDD9E113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54" creationId="{3C9CFFE0-79EB-4BF2-983B-CA75C1C022B1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55" creationId="{70C2F615-0B6E-47EF-95ED-63DFBF251B98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56" creationId="{D13A970C-8F6E-45CE-B500-656D63F61A0B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57" creationId="{AEF3BD57-D466-4E8C-AD77-7E62866C33CF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58" creationId="{B5BD1975-7314-4539-A1C9-6D8158D8AEEF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59" creationId="{C715B924-0606-473B-BFF9-98D339B5DFEB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60" creationId="{9D38BE1B-ACD8-46C4-A284-E73CCE4613FD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62" creationId="{0009C772-5B2B-4D3A-9816-F0706B1A1440}"/>
          </ac:spMkLst>
        </pc:spChg>
        <pc:spChg chg="mod">
          <ac:chgData name="Cristina MartinsRodrigues" userId="78c086b1-f7ce-4395-995d-5f6a928ce23d" providerId="ADAL" clId="{F4767731-DB50-420A-AEBA-60D13544F7FC}" dt="2021-06-23T13:59:08.580" v="4077" actId="207"/>
          <ac:spMkLst>
            <pc:docMk/>
            <pc:sldMk cId="3928477141" sldId="261"/>
            <ac:spMk id="763" creationId="{A48B3571-6A02-4E3F-98A7-FBE72AE3BC94}"/>
          </ac:spMkLst>
        </pc:spChg>
        <pc:spChg chg="mod">
          <ac:chgData name="Cristina MartinsRodrigues" userId="78c086b1-f7ce-4395-995d-5f6a928ce23d" providerId="ADAL" clId="{F4767731-DB50-420A-AEBA-60D13544F7FC}" dt="2021-06-23T13:59:08.580" v="4077" actId="207"/>
          <ac:spMkLst>
            <pc:docMk/>
            <pc:sldMk cId="3928477141" sldId="261"/>
            <ac:spMk id="764" creationId="{E7D4EA60-B253-4F37-AC62-DC821D9354CC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67" creationId="{E3047044-8256-4BC0-B319-3FB09586569A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69" creationId="{B9AA0F73-9BBE-4A0E-87E4-6531FE164693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72" creationId="{B9C4BBEE-68C8-483A-BE37-CFA6017EB223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75" creationId="{A88FFF50-BEAC-47BA-A2F4-F644E4E5630C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80" creationId="{AB0836B5-BC3C-4594-BB78-3A8346AE1C56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81" creationId="{41D51566-34D6-4AA6-9EE5-ECE4FD7694A9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91" creationId="{DF69251B-163A-4A78-8BD9-C55347A5F7EC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92" creationId="{CBC3436E-E86A-4535-B0E8-7F8AB0828B45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93" creationId="{52ABC538-8FC0-41E5-9713-6F6721AD7324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94" creationId="{D00529FC-E6A7-4CB6-BDB6-F88C4336CF86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95" creationId="{54DFC794-D38D-49F7-9775-B240D6EB860E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96" creationId="{BE851FA1-60DB-4039-B219-7696E037F759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97" creationId="{DDE353D7-691E-4B88-AFEC-5DAFB1C8DED0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98" creationId="{944A7F89-CB47-43EE-AB3C-F6F62F5781E8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799" creationId="{29191B27-6D28-4E97-90DC-E68090F6FAA7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00" creationId="{536D54BB-B199-4770-8471-43E918C52F79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01" creationId="{EC5D906C-4588-4325-8E66-B812A5B7C8C9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02" creationId="{F72FF33B-F5F7-4D44-8D06-8941FB7E9A7B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03" creationId="{9C70DC1A-3005-4B42-85EF-58EB46E70876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04" creationId="{A8DBBFD4-0598-4FD8-83C5-EBD1604AB650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05" creationId="{31063FBF-A9BE-4424-8C85-E5C571BE9709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06" creationId="{6F4D36C9-61C5-4F94-9C8B-4565CA795DE2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07" creationId="{F6BFC684-E3DB-43C4-B86D-40CB23970DF6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08" creationId="{61B48308-DBD7-4BAF-9710-E6E8080FD8DF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09" creationId="{32805740-EE8E-40F5-A896-A20F4F5942B0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10" creationId="{621BFF55-AEB2-4263-9DF0-6C9A280A0BF4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11" creationId="{0BF976BB-B528-4FED-9FE6-D475D11FE952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12" creationId="{6ADF5E6D-435C-4A9F-8F3B-79501A6BFEF9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13" creationId="{D287B13E-D529-4ED9-93F4-01839674273F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14" creationId="{B4F83B91-6C89-4981-9B51-D83BB28CD99B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20" creationId="{C0585FD7-AEAA-49F9-88A1-287B6882C4E9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26" creationId="{1EDC2CB9-279F-4047-A925-C20C70AFFC0E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27" creationId="{76366CB5-E149-4044-BFC2-EEF6EA30B810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28" creationId="{61B3862E-B2C8-4FC0-93E3-4394677FF94E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29" creationId="{06E4F4D2-8431-4C48-B9A4-BB20292F418B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30" creationId="{6ADEDF65-31E4-4CCD-ABC4-ED8F3BCDC880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31" creationId="{E3786E15-EC6B-453E-9926-661E56A91C0E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33" creationId="{A854B983-78AF-4B0B-8FDA-805EE0C62E70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36" creationId="{E34A25CA-2B83-4864-AC63-8E43860D3595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37" creationId="{1667676E-991F-4FF7-878D-E3A6AEF9D512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38" creationId="{7962BFF4-2FE4-4353-80CF-6354433D915A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39" creationId="{D8968B62-64EE-47CC-B983-4B09D647A34D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40" creationId="{E7DE29C7-73F8-4DF4-8E24-30C9E6D2856C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41" creationId="{DDEDE90B-95F6-4451-B910-2D4407D886A9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42" creationId="{CA6B7294-5415-431E-9F9A-B38775C234A9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43" creationId="{011760F4-DA4E-4852-A235-D39C511E7FF9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44" creationId="{18221910-D894-41B5-A5D0-DBA087DA6C7A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45" creationId="{3C6BA9D9-2362-4AC9-9887-CC757B4764B7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46" creationId="{F171E492-8E0C-4464-A261-88B58E269501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47" creationId="{053AA3EB-401F-426B-8A93-D791D57EFA0A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48" creationId="{59FC3FEF-590C-4AFA-8B50-51E2144B0FC2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50" creationId="{F2D7C856-0E6D-465B-9737-E35FBC3F61AA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51" creationId="{E7BF6AEB-4BED-4E55-996A-919C4DDBE842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52" creationId="{F41E0597-81F5-4702-A56E-B797A26439E7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53" creationId="{C943017E-9084-4C29-A57C-27749F265CED}"/>
          </ac:spMkLst>
        </pc:spChg>
        <pc:spChg chg="mod">
          <ac:chgData name="Cristina MartinsRodrigues" userId="78c086b1-f7ce-4395-995d-5f6a928ce23d" providerId="ADAL" clId="{F4767731-DB50-420A-AEBA-60D13544F7FC}" dt="2021-06-23T13:57:18.090" v="4058"/>
          <ac:spMkLst>
            <pc:docMk/>
            <pc:sldMk cId="3928477141" sldId="261"/>
            <ac:spMk id="855" creationId="{1DA9E1A8-C94B-46B4-BF2D-5D330A02801D}"/>
          </ac:spMkLst>
        </pc:spChg>
        <pc:spChg chg="add del">
          <ac:chgData name="Cristina MartinsRodrigues" userId="78c086b1-f7ce-4395-995d-5f6a928ce23d" providerId="ADAL" clId="{F4767731-DB50-420A-AEBA-60D13544F7FC}" dt="2021-06-23T14:04:14.113" v="4092" actId="478"/>
          <ac:spMkLst>
            <pc:docMk/>
            <pc:sldMk cId="3928477141" sldId="261"/>
            <ac:spMk id="858" creationId="{F2B97EB5-377D-43D7-872F-C8D8F8005B67}"/>
          </ac:spMkLst>
        </pc:spChg>
        <pc:spChg chg="add mod ord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861" creationId="{543E7494-B871-486D-83E2-3BE32B47250E}"/>
          </ac:spMkLst>
        </pc:spChg>
        <pc:spChg chg="add mod ord">
          <ac:chgData name="Cristina MartinsRodrigues" userId="78c086b1-f7ce-4395-995d-5f6a928ce23d" providerId="ADAL" clId="{F4767731-DB50-420A-AEBA-60D13544F7FC}" dt="2021-06-23T14:06:26.795" v="4126" actId="206"/>
          <ac:spMkLst>
            <pc:docMk/>
            <pc:sldMk cId="3928477141" sldId="261"/>
            <ac:spMk id="862" creationId="{0AABE253-798D-4FCD-987F-97CB8045A574}"/>
          </ac:spMkLst>
        </pc:spChg>
        <pc:spChg chg="add mod ord">
          <ac:chgData name="Cristina MartinsRodrigues" userId="78c086b1-f7ce-4395-995d-5f6a928ce23d" providerId="ADAL" clId="{F4767731-DB50-420A-AEBA-60D13544F7FC}" dt="2021-06-23T14:20:12.086" v="4336" actId="207"/>
          <ac:spMkLst>
            <pc:docMk/>
            <pc:sldMk cId="3928477141" sldId="261"/>
            <ac:spMk id="864" creationId="{7E8EF2AE-7F04-4809-A2CC-C1AF69B05D3B}"/>
          </ac:spMkLst>
        </pc:spChg>
        <pc:spChg chg="add mod ord">
          <ac:chgData name="Cristina MartinsRodrigues" userId="78c086b1-f7ce-4395-995d-5f6a928ce23d" providerId="ADAL" clId="{F4767731-DB50-420A-AEBA-60D13544F7FC}" dt="2021-06-23T14:18:45.258" v="4299" actId="167"/>
          <ac:spMkLst>
            <pc:docMk/>
            <pc:sldMk cId="3928477141" sldId="261"/>
            <ac:spMk id="866" creationId="{00271723-358F-47BA-A578-359D1086A1C5}"/>
          </ac:spMkLst>
        </pc:spChg>
        <pc:spChg chg="add mod ord">
          <ac:chgData name="Cristina MartinsRodrigues" userId="78c086b1-f7ce-4395-995d-5f6a928ce23d" providerId="ADAL" clId="{F4767731-DB50-420A-AEBA-60D13544F7FC}" dt="2021-06-23T14:18:33.206" v="4298" actId="167"/>
          <ac:spMkLst>
            <pc:docMk/>
            <pc:sldMk cId="3928477141" sldId="261"/>
            <ac:spMk id="867" creationId="{0EE1C366-0C7B-4233-A116-57A5D0B32656}"/>
          </ac:spMkLst>
        </pc:spChg>
        <pc:spChg chg="add mod ord">
          <ac:chgData name="Cristina MartinsRodrigues" userId="78c086b1-f7ce-4395-995d-5f6a928ce23d" providerId="ADAL" clId="{F4767731-DB50-420A-AEBA-60D13544F7FC}" dt="2021-06-23T14:18:33.206" v="4298" actId="167"/>
          <ac:spMkLst>
            <pc:docMk/>
            <pc:sldMk cId="3928477141" sldId="261"/>
            <ac:spMk id="868" creationId="{9692478C-8EFF-49FD-976B-2A9142034F01}"/>
          </ac:spMkLst>
        </pc:spChg>
        <pc:grpChg chg="del">
          <ac:chgData name="Cristina MartinsRodrigues" userId="78c086b1-f7ce-4395-995d-5f6a928ce23d" providerId="ADAL" clId="{F4767731-DB50-420A-AEBA-60D13544F7FC}" dt="2021-06-23T12:35:57.653" v="2284" actId="478"/>
          <ac:grpSpMkLst>
            <pc:docMk/>
            <pc:sldMk cId="3928477141" sldId="261"/>
            <ac:grpSpMk id="2" creationId="{3427F0B8-9786-4202-BA13-B3ACAF052BA8}"/>
          </ac:grpSpMkLst>
        </pc:grpChg>
        <pc:grpChg chg="del">
          <ac:chgData name="Cristina MartinsRodrigues" userId="78c086b1-f7ce-4395-995d-5f6a928ce23d" providerId="ADAL" clId="{F4767731-DB50-420A-AEBA-60D13544F7FC}" dt="2021-06-23T12:35:57.653" v="2284" actId="478"/>
          <ac:grpSpMkLst>
            <pc:docMk/>
            <pc:sldMk cId="3928477141" sldId="261"/>
            <ac:grpSpMk id="24" creationId="{F81E7D40-7881-463E-BE97-A3FE79330CC2}"/>
          </ac:grpSpMkLst>
        </pc:grpChg>
        <pc:grpChg chg="del">
          <ac:chgData name="Cristina MartinsRodrigues" userId="78c086b1-f7ce-4395-995d-5f6a928ce23d" providerId="ADAL" clId="{F4767731-DB50-420A-AEBA-60D13544F7FC}" dt="2021-06-23T12:35:57.653" v="2284" actId="478"/>
          <ac:grpSpMkLst>
            <pc:docMk/>
            <pc:sldMk cId="3928477141" sldId="261"/>
            <ac:grpSpMk id="75" creationId="{622592FE-6ED0-417B-8325-370B0F541094}"/>
          </ac:grpSpMkLst>
        </pc:grpChg>
        <pc:grpChg chg="del">
          <ac:chgData name="Cristina MartinsRodrigues" userId="78c086b1-f7ce-4395-995d-5f6a928ce23d" providerId="ADAL" clId="{F4767731-DB50-420A-AEBA-60D13544F7FC}" dt="2021-06-23T12:35:57.653" v="2284" actId="478"/>
          <ac:grpSpMkLst>
            <pc:docMk/>
            <pc:sldMk cId="3928477141" sldId="261"/>
            <ac:grpSpMk id="90" creationId="{184054E6-EFF7-4498-A5E0-1026AB08E2AD}"/>
          </ac:grpSpMkLst>
        </pc:grpChg>
        <pc:grpChg chg="del">
          <ac:chgData name="Cristina MartinsRodrigues" userId="78c086b1-f7ce-4395-995d-5f6a928ce23d" providerId="ADAL" clId="{F4767731-DB50-420A-AEBA-60D13544F7FC}" dt="2021-06-23T12:35:57.653" v="2284" actId="478"/>
          <ac:grpSpMkLst>
            <pc:docMk/>
            <pc:sldMk cId="3928477141" sldId="261"/>
            <ac:grpSpMk id="94" creationId="{330F6837-673F-4DCC-8440-9473502553E9}"/>
          </ac:grpSpMkLst>
        </pc:grpChg>
        <pc:grpChg chg="del">
          <ac:chgData name="Cristina MartinsRodrigues" userId="78c086b1-f7ce-4395-995d-5f6a928ce23d" providerId="ADAL" clId="{F4767731-DB50-420A-AEBA-60D13544F7FC}" dt="2021-06-23T12:35:57.653" v="2284" actId="478"/>
          <ac:grpSpMkLst>
            <pc:docMk/>
            <pc:sldMk cId="3928477141" sldId="261"/>
            <ac:grpSpMk id="98" creationId="{D7FCCC97-81C8-4227-986E-6EFE2C41EA88}"/>
          </ac:grpSpMkLst>
        </pc:grpChg>
        <pc:grpChg chg="del">
          <ac:chgData name="Cristina MartinsRodrigues" userId="78c086b1-f7ce-4395-995d-5f6a928ce23d" providerId="ADAL" clId="{F4767731-DB50-420A-AEBA-60D13544F7FC}" dt="2021-06-23T12:35:57.653" v="2284" actId="478"/>
          <ac:grpSpMkLst>
            <pc:docMk/>
            <pc:sldMk cId="3928477141" sldId="261"/>
            <ac:grpSpMk id="102" creationId="{880E8A82-DD66-4190-8CF0-98C3F1B6D817}"/>
          </ac:grpSpMkLst>
        </pc:grpChg>
        <pc:grpChg chg="del">
          <ac:chgData name="Cristina MartinsRodrigues" userId="78c086b1-f7ce-4395-995d-5f6a928ce23d" providerId="ADAL" clId="{F4767731-DB50-420A-AEBA-60D13544F7FC}" dt="2021-06-23T12:35:57.653" v="2284" actId="478"/>
          <ac:grpSpMkLst>
            <pc:docMk/>
            <pc:sldMk cId="3928477141" sldId="261"/>
            <ac:grpSpMk id="106" creationId="{F37FC8F1-05ED-4140-9E8F-FECDA654E7DB}"/>
          </ac:grpSpMkLst>
        </pc:grpChg>
        <pc:grpChg chg="add del mod">
          <ac:chgData name="Cristina MartinsRodrigues" userId="78c086b1-f7ce-4395-995d-5f6a928ce23d" providerId="ADAL" clId="{F4767731-DB50-420A-AEBA-60D13544F7FC}" dt="2021-06-23T13:01:27.214" v="2699" actId="478"/>
          <ac:grpSpMkLst>
            <pc:docMk/>
            <pc:sldMk cId="3928477141" sldId="261"/>
            <ac:grpSpMk id="167" creationId="{8DAA94D7-691F-476D-BC1E-5DE88E8E6DC8}"/>
          </ac:grpSpMkLst>
        </pc:grpChg>
        <pc:grpChg chg="del mod">
          <ac:chgData name="Cristina MartinsRodrigues" userId="78c086b1-f7ce-4395-995d-5f6a928ce23d" providerId="ADAL" clId="{F4767731-DB50-420A-AEBA-60D13544F7FC}" dt="2021-06-23T12:56:37.962" v="2604" actId="478"/>
          <ac:grpSpMkLst>
            <pc:docMk/>
            <pc:sldMk cId="3928477141" sldId="261"/>
            <ac:grpSpMk id="168" creationId="{CC51C267-3AFF-4BD8-A6A5-1E088CC9B7C7}"/>
          </ac:grpSpMkLst>
        </pc:grpChg>
        <pc:grpChg chg="mod">
          <ac:chgData name="Cristina MartinsRodrigues" userId="78c086b1-f7ce-4395-995d-5f6a928ce23d" providerId="ADAL" clId="{F4767731-DB50-420A-AEBA-60D13544F7FC}" dt="2021-06-23T12:36:01.335" v="2285"/>
          <ac:grpSpMkLst>
            <pc:docMk/>
            <pc:sldMk cId="3928477141" sldId="261"/>
            <ac:grpSpMk id="169" creationId="{931A1071-72B5-4C3B-92B6-12E7DD22575A}"/>
          </ac:grpSpMkLst>
        </pc:grpChg>
        <pc:grpChg chg="mod">
          <ac:chgData name="Cristina MartinsRodrigues" userId="78c086b1-f7ce-4395-995d-5f6a928ce23d" providerId="ADAL" clId="{F4767731-DB50-420A-AEBA-60D13544F7FC}" dt="2021-06-23T12:36:01.335" v="2285"/>
          <ac:grpSpMkLst>
            <pc:docMk/>
            <pc:sldMk cId="3928477141" sldId="261"/>
            <ac:grpSpMk id="170" creationId="{23E0EC05-4437-42CE-B067-4BD0572E9E14}"/>
          </ac:grpSpMkLst>
        </pc:grpChg>
        <pc:grpChg chg="mod">
          <ac:chgData name="Cristina MartinsRodrigues" userId="78c086b1-f7ce-4395-995d-5f6a928ce23d" providerId="ADAL" clId="{F4767731-DB50-420A-AEBA-60D13544F7FC}" dt="2021-06-23T12:36:01.335" v="2285"/>
          <ac:grpSpMkLst>
            <pc:docMk/>
            <pc:sldMk cId="3928477141" sldId="261"/>
            <ac:grpSpMk id="171" creationId="{78793CB4-5DFA-47B5-B117-50CADB7E5378}"/>
          </ac:grpSpMkLst>
        </pc:grpChg>
        <pc:grpChg chg="mod">
          <ac:chgData name="Cristina MartinsRodrigues" userId="78c086b1-f7ce-4395-995d-5f6a928ce23d" providerId="ADAL" clId="{F4767731-DB50-420A-AEBA-60D13544F7FC}" dt="2021-06-23T12:36:01.335" v="2285"/>
          <ac:grpSpMkLst>
            <pc:docMk/>
            <pc:sldMk cId="3928477141" sldId="261"/>
            <ac:grpSpMk id="172" creationId="{A1CFCA2D-D6F0-49D8-8791-B31766AD5977}"/>
          </ac:grpSpMkLst>
        </pc:grpChg>
        <pc:grpChg chg="mod">
          <ac:chgData name="Cristina MartinsRodrigues" userId="78c086b1-f7ce-4395-995d-5f6a928ce23d" providerId="ADAL" clId="{F4767731-DB50-420A-AEBA-60D13544F7FC}" dt="2021-06-23T12:36:01.335" v="2285"/>
          <ac:grpSpMkLst>
            <pc:docMk/>
            <pc:sldMk cId="3928477141" sldId="261"/>
            <ac:grpSpMk id="173" creationId="{9210FC9B-9763-4182-9FE3-E3A19F29FB90}"/>
          </ac:grpSpMkLst>
        </pc:grpChg>
        <pc:grpChg chg="add del mod">
          <ac:chgData name="Cristina MartinsRodrigues" userId="78c086b1-f7ce-4395-995d-5f6a928ce23d" providerId="ADAL" clId="{F4767731-DB50-420A-AEBA-60D13544F7FC}" dt="2021-06-23T12:49:43.707" v="2515" actId="478"/>
          <ac:grpSpMkLst>
            <pc:docMk/>
            <pc:sldMk cId="3928477141" sldId="261"/>
            <ac:grpSpMk id="200" creationId="{D3E52893-D44A-4859-8C63-8341F975B922}"/>
          </ac:grpSpMkLst>
        </pc:grpChg>
        <pc:grpChg chg="del mod">
          <ac:chgData name="Cristina MartinsRodrigues" userId="78c086b1-f7ce-4395-995d-5f6a928ce23d" providerId="ADAL" clId="{F4767731-DB50-420A-AEBA-60D13544F7FC}" dt="2021-06-23T12:37:51.620" v="2315" actId="478"/>
          <ac:grpSpMkLst>
            <pc:docMk/>
            <pc:sldMk cId="3928477141" sldId="261"/>
            <ac:grpSpMk id="201" creationId="{F072E0E4-FA1A-4B8D-8AF8-794E82EB9552}"/>
          </ac:grpSpMkLst>
        </pc:grpChg>
        <pc:grpChg chg="del mod">
          <ac:chgData name="Cristina MartinsRodrigues" userId="78c086b1-f7ce-4395-995d-5f6a928ce23d" providerId="ADAL" clId="{F4767731-DB50-420A-AEBA-60D13544F7FC}" dt="2021-06-23T12:37:54.111" v="2317" actId="478"/>
          <ac:grpSpMkLst>
            <pc:docMk/>
            <pc:sldMk cId="3928477141" sldId="261"/>
            <ac:grpSpMk id="202" creationId="{34C76FA9-E4B2-4115-BD0E-E65F4EDC2C5A}"/>
          </ac:grpSpMkLst>
        </pc:grpChg>
        <pc:grpChg chg="del mod">
          <ac:chgData name="Cristina MartinsRodrigues" userId="78c086b1-f7ce-4395-995d-5f6a928ce23d" providerId="ADAL" clId="{F4767731-DB50-420A-AEBA-60D13544F7FC}" dt="2021-06-23T12:42:51.294" v="2422" actId="478"/>
          <ac:grpSpMkLst>
            <pc:docMk/>
            <pc:sldMk cId="3928477141" sldId="261"/>
            <ac:grpSpMk id="203" creationId="{1D8B5955-0232-4590-9399-DDCB63DD1318}"/>
          </ac:grpSpMkLst>
        </pc:grpChg>
        <pc:grpChg chg="mod">
          <ac:chgData name="Cristina MartinsRodrigues" userId="78c086b1-f7ce-4395-995d-5f6a928ce23d" providerId="ADAL" clId="{F4767731-DB50-420A-AEBA-60D13544F7FC}" dt="2021-06-23T12:37:03.479" v="2298"/>
          <ac:grpSpMkLst>
            <pc:docMk/>
            <pc:sldMk cId="3928477141" sldId="261"/>
            <ac:grpSpMk id="204" creationId="{FA09AE9D-5146-498B-8969-04D7FE255D35}"/>
          </ac:grpSpMkLst>
        </pc:grpChg>
        <pc:grpChg chg="mod">
          <ac:chgData name="Cristina MartinsRodrigues" userId="78c086b1-f7ce-4395-995d-5f6a928ce23d" providerId="ADAL" clId="{F4767731-DB50-420A-AEBA-60D13544F7FC}" dt="2021-06-23T12:37:03.479" v="2298"/>
          <ac:grpSpMkLst>
            <pc:docMk/>
            <pc:sldMk cId="3928477141" sldId="261"/>
            <ac:grpSpMk id="205" creationId="{835107E6-2A67-45C6-86AC-5FDE00CEA40A}"/>
          </ac:grpSpMkLst>
        </pc:grpChg>
        <pc:grpChg chg="mod">
          <ac:chgData name="Cristina MartinsRodrigues" userId="78c086b1-f7ce-4395-995d-5f6a928ce23d" providerId="ADAL" clId="{F4767731-DB50-420A-AEBA-60D13544F7FC}" dt="2021-06-23T12:37:03.479" v="2298"/>
          <ac:grpSpMkLst>
            <pc:docMk/>
            <pc:sldMk cId="3928477141" sldId="261"/>
            <ac:grpSpMk id="206" creationId="{F9B39464-D8CF-473C-8158-B2723CCD2FDD}"/>
          </ac:grpSpMkLst>
        </pc:grpChg>
        <pc:grpChg chg="del mod">
          <ac:chgData name="Cristina MartinsRodrigues" userId="78c086b1-f7ce-4395-995d-5f6a928ce23d" providerId="ADAL" clId="{F4767731-DB50-420A-AEBA-60D13544F7FC}" dt="2021-06-23T12:40:39.458" v="2384" actId="165"/>
          <ac:grpSpMkLst>
            <pc:docMk/>
            <pc:sldMk cId="3928477141" sldId="261"/>
            <ac:grpSpMk id="225" creationId="{9B69A8D5-F406-4B7B-A5E1-863353D7B85B}"/>
          </ac:grpSpMkLst>
        </pc:grpChg>
        <pc:grpChg chg="add del mod">
          <ac:chgData name="Cristina MartinsRodrigues" userId="78c086b1-f7ce-4395-995d-5f6a928ce23d" providerId="ADAL" clId="{F4767731-DB50-420A-AEBA-60D13544F7FC}" dt="2021-06-23T14:06:26.795" v="4126" actId="206"/>
          <ac:grpSpMkLst>
            <pc:docMk/>
            <pc:sldMk cId="3928477141" sldId="261"/>
            <ac:grpSpMk id="241" creationId="{9F0D71A8-DEA0-4718-A09B-C42F4E495333}"/>
          </ac:grpSpMkLst>
        </pc:grpChg>
        <pc:grpChg chg="add del mod">
          <ac:chgData name="Cristina MartinsRodrigues" userId="78c086b1-f7ce-4395-995d-5f6a928ce23d" providerId="ADAL" clId="{F4767731-DB50-420A-AEBA-60D13544F7FC}" dt="2021-06-23T14:06:26.795" v="4126" actId="206"/>
          <ac:grpSpMkLst>
            <pc:docMk/>
            <pc:sldMk cId="3928477141" sldId="261"/>
            <ac:grpSpMk id="242" creationId="{82DC9890-3C74-4DFE-9DF8-57CD32A55353}"/>
          </ac:grpSpMkLst>
        </pc:grpChg>
        <pc:grpChg chg="add del mod">
          <ac:chgData name="Cristina MartinsRodrigues" userId="78c086b1-f7ce-4395-995d-5f6a928ce23d" providerId="ADAL" clId="{F4767731-DB50-420A-AEBA-60D13544F7FC}" dt="2021-06-23T14:06:26.795" v="4126" actId="206"/>
          <ac:grpSpMkLst>
            <pc:docMk/>
            <pc:sldMk cId="3928477141" sldId="261"/>
            <ac:grpSpMk id="245" creationId="{6713993D-CA9F-4931-8EC1-E58B3A3A9F27}"/>
          </ac:grpSpMkLst>
        </pc:grpChg>
        <pc:grpChg chg="add del mod">
          <ac:chgData name="Cristina MartinsRodrigues" userId="78c086b1-f7ce-4395-995d-5f6a928ce23d" providerId="ADAL" clId="{F4767731-DB50-420A-AEBA-60D13544F7FC}" dt="2021-06-23T14:06:26.795" v="4126" actId="206"/>
          <ac:grpSpMkLst>
            <pc:docMk/>
            <pc:sldMk cId="3928477141" sldId="261"/>
            <ac:grpSpMk id="248" creationId="{51CAC2DD-F4E3-4AF9-A932-03058E809524}"/>
          </ac:grpSpMkLst>
        </pc:grpChg>
        <pc:grpChg chg="add del mod">
          <ac:chgData name="Cristina MartinsRodrigues" userId="78c086b1-f7ce-4395-995d-5f6a928ce23d" providerId="ADAL" clId="{F4767731-DB50-420A-AEBA-60D13544F7FC}" dt="2021-06-23T14:06:26.795" v="4126" actId="206"/>
          <ac:grpSpMkLst>
            <pc:docMk/>
            <pc:sldMk cId="3928477141" sldId="261"/>
            <ac:grpSpMk id="251" creationId="{192748C1-0206-4D59-896A-FB63EB02F264}"/>
          </ac:grpSpMkLst>
        </pc:grpChg>
        <pc:grpChg chg="add del mod">
          <ac:chgData name="Cristina MartinsRodrigues" userId="78c086b1-f7ce-4395-995d-5f6a928ce23d" providerId="ADAL" clId="{F4767731-DB50-420A-AEBA-60D13544F7FC}" dt="2021-06-23T14:06:26.795" v="4126" actId="206"/>
          <ac:grpSpMkLst>
            <pc:docMk/>
            <pc:sldMk cId="3928477141" sldId="261"/>
            <ac:grpSpMk id="254" creationId="{C1D1B997-1345-44AC-9939-FBFF13337097}"/>
          </ac:grpSpMkLst>
        </pc:grpChg>
        <pc:grpChg chg="add del mod">
          <ac:chgData name="Cristina MartinsRodrigues" userId="78c086b1-f7ce-4395-995d-5f6a928ce23d" providerId="ADAL" clId="{F4767731-DB50-420A-AEBA-60D13544F7FC}" dt="2021-06-23T14:06:26.795" v="4126" actId="206"/>
          <ac:grpSpMkLst>
            <pc:docMk/>
            <pc:sldMk cId="3928477141" sldId="261"/>
            <ac:grpSpMk id="257" creationId="{5099E0D7-0540-4F84-9386-D3BBC3FDFA06}"/>
          </ac:grpSpMkLst>
        </pc:grpChg>
        <pc:grpChg chg="add del mod">
          <ac:chgData name="Cristina MartinsRodrigues" userId="78c086b1-f7ce-4395-995d-5f6a928ce23d" providerId="ADAL" clId="{F4767731-DB50-420A-AEBA-60D13544F7FC}" dt="2021-06-23T14:06:26.795" v="4126" actId="206"/>
          <ac:grpSpMkLst>
            <pc:docMk/>
            <pc:sldMk cId="3928477141" sldId="261"/>
            <ac:grpSpMk id="260" creationId="{A1E7B90D-F0E8-4F2E-8DC1-EC445BEF63A6}"/>
          </ac:grpSpMkLst>
        </pc:grpChg>
        <pc:grpChg chg="add del mod">
          <ac:chgData name="Cristina MartinsRodrigues" userId="78c086b1-f7ce-4395-995d-5f6a928ce23d" providerId="ADAL" clId="{F4767731-DB50-420A-AEBA-60D13544F7FC}" dt="2021-06-23T12:40:14.116" v="2373" actId="21"/>
          <ac:grpSpMkLst>
            <pc:docMk/>
            <pc:sldMk cId="3928477141" sldId="261"/>
            <ac:grpSpMk id="263" creationId="{9F0AFB07-38FD-4ED1-95F9-8BC8C77C2375}"/>
          </ac:grpSpMkLst>
        </pc:grpChg>
        <pc:grpChg chg="add del mod">
          <ac:chgData name="Cristina MartinsRodrigues" userId="78c086b1-f7ce-4395-995d-5f6a928ce23d" providerId="ADAL" clId="{F4767731-DB50-420A-AEBA-60D13544F7FC}" dt="2021-06-23T14:06:26.795" v="4126" actId="206"/>
          <ac:grpSpMkLst>
            <pc:docMk/>
            <pc:sldMk cId="3928477141" sldId="261"/>
            <ac:grpSpMk id="268" creationId="{761EE790-EB24-4C23-91FB-AF94BBF67FAF}"/>
          </ac:grpSpMkLst>
        </pc:grpChg>
        <pc:grpChg chg="add del mod">
          <ac:chgData name="Cristina MartinsRodrigues" userId="78c086b1-f7ce-4395-995d-5f6a928ce23d" providerId="ADAL" clId="{F4767731-DB50-420A-AEBA-60D13544F7FC}" dt="2021-06-23T12:49:41.404" v="2514" actId="478"/>
          <ac:grpSpMkLst>
            <pc:docMk/>
            <pc:sldMk cId="3928477141" sldId="261"/>
            <ac:grpSpMk id="277" creationId="{FE982815-58CD-40DD-A5C0-138FD35A502A}"/>
          </ac:grpSpMkLst>
        </pc:grpChg>
        <pc:grpChg chg="mod">
          <ac:chgData name="Cristina MartinsRodrigues" userId="78c086b1-f7ce-4395-995d-5f6a928ce23d" providerId="ADAL" clId="{F4767731-DB50-420A-AEBA-60D13544F7FC}" dt="2021-06-23T12:42:29.208" v="2416"/>
          <ac:grpSpMkLst>
            <pc:docMk/>
            <pc:sldMk cId="3928477141" sldId="261"/>
            <ac:grpSpMk id="278" creationId="{D5277872-8964-4B71-B070-57898D111A86}"/>
          </ac:grpSpMkLst>
        </pc:grpChg>
        <pc:grpChg chg="mod">
          <ac:chgData name="Cristina MartinsRodrigues" userId="78c086b1-f7ce-4395-995d-5f6a928ce23d" providerId="ADAL" clId="{F4767731-DB50-420A-AEBA-60D13544F7FC}" dt="2021-06-23T12:42:29.208" v="2416"/>
          <ac:grpSpMkLst>
            <pc:docMk/>
            <pc:sldMk cId="3928477141" sldId="261"/>
            <ac:grpSpMk id="279" creationId="{AB1AB02A-209D-4BBE-9FD2-3479F2918772}"/>
          </ac:grpSpMkLst>
        </pc:grpChg>
        <pc:grpChg chg="mod">
          <ac:chgData name="Cristina MartinsRodrigues" userId="78c086b1-f7ce-4395-995d-5f6a928ce23d" providerId="ADAL" clId="{F4767731-DB50-420A-AEBA-60D13544F7FC}" dt="2021-06-23T12:42:29.208" v="2416"/>
          <ac:grpSpMkLst>
            <pc:docMk/>
            <pc:sldMk cId="3928477141" sldId="261"/>
            <ac:grpSpMk id="280" creationId="{ED9D9259-6C44-4041-9605-E7E5946E21CB}"/>
          </ac:grpSpMkLst>
        </pc:grpChg>
        <pc:grpChg chg="mod">
          <ac:chgData name="Cristina MartinsRodrigues" userId="78c086b1-f7ce-4395-995d-5f6a928ce23d" providerId="ADAL" clId="{F4767731-DB50-420A-AEBA-60D13544F7FC}" dt="2021-06-23T12:42:29.208" v="2416"/>
          <ac:grpSpMkLst>
            <pc:docMk/>
            <pc:sldMk cId="3928477141" sldId="261"/>
            <ac:grpSpMk id="281" creationId="{F3E2B639-3063-4D1E-AF1F-CA236610FA4F}"/>
          </ac:grpSpMkLst>
        </pc:grpChg>
        <pc:grpChg chg="mod">
          <ac:chgData name="Cristina MartinsRodrigues" userId="78c086b1-f7ce-4395-995d-5f6a928ce23d" providerId="ADAL" clId="{F4767731-DB50-420A-AEBA-60D13544F7FC}" dt="2021-06-23T12:42:29.208" v="2416"/>
          <ac:grpSpMkLst>
            <pc:docMk/>
            <pc:sldMk cId="3928477141" sldId="261"/>
            <ac:grpSpMk id="282" creationId="{8231E9CF-75B9-4F2A-AAD3-D9762E32A8BA}"/>
          </ac:grpSpMkLst>
        </pc:grpChg>
        <pc:grpChg chg="mod">
          <ac:chgData name="Cristina MartinsRodrigues" userId="78c086b1-f7ce-4395-995d-5f6a928ce23d" providerId="ADAL" clId="{F4767731-DB50-420A-AEBA-60D13544F7FC}" dt="2021-06-23T12:42:29.208" v="2416"/>
          <ac:grpSpMkLst>
            <pc:docMk/>
            <pc:sldMk cId="3928477141" sldId="261"/>
            <ac:grpSpMk id="283" creationId="{562F2428-026A-4F26-A8BC-CDB865814B13}"/>
          </ac:grpSpMkLst>
        </pc:grpChg>
        <pc:grpChg chg="add mod">
          <ac:chgData name="Cristina MartinsRodrigues" userId="78c086b1-f7ce-4395-995d-5f6a928ce23d" providerId="ADAL" clId="{F4767731-DB50-420A-AEBA-60D13544F7FC}" dt="2021-06-23T14:06:26.795" v="4126" actId="206"/>
          <ac:grpSpMkLst>
            <pc:docMk/>
            <pc:sldMk cId="3928477141" sldId="261"/>
            <ac:grpSpMk id="302" creationId="{241D546A-9C27-4D00-A4C5-AE2C3B573D31}"/>
          </ac:grpSpMkLst>
        </pc:grpChg>
        <pc:grpChg chg="add del mod">
          <ac:chgData name="Cristina MartinsRodrigues" userId="78c086b1-f7ce-4395-995d-5f6a928ce23d" providerId="ADAL" clId="{F4767731-DB50-420A-AEBA-60D13544F7FC}" dt="2021-06-23T13:01:27.214" v="2699" actId="478"/>
          <ac:grpSpMkLst>
            <pc:docMk/>
            <pc:sldMk cId="3928477141" sldId="261"/>
            <ac:grpSpMk id="309" creationId="{1482F972-4011-4925-8161-EC9825F74725}"/>
          </ac:grpSpMkLst>
        </pc:grpChg>
        <pc:grpChg chg="mod">
          <ac:chgData name="Cristina MartinsRodrigues" userId="78c086b1-f7ce-4395-995d-5f6a928ce23d" providerId="ADAL" clId="{F4767731-DB50-420A-AEBA-60D13544F7FC}" dt="2021-06-23T12:49:01.491" v="2509"/>
          <ac:grpSpMkLst>
            <pc:docMk/>
            <pc:sldMk cId="3928477141" sldId="261"/>
            <ac:grpSpMk id="310" creationId="{950E61C6-7B77-431E-8D14-0357ED8A6466}"/>
          </ac:grpSpMkLst>
        </pc:grpChg>
        <pc:grpChg chg="mod">
          <ac:chgData name="Cristina MartinsRodrigues" userId="78c086b1-f7ce-4395-995d-5f6a928ce23d" providerId="ADAL" clId="{F4767731-DB50-420A-AEBA-60D13544F7FC}" dt="2021-06-23T12:49:01.491" v="2509"/>
          <ac:grpSpMkLst>
            <pc:docMk/>
            <pc:sldMk cId="3928477141" sldId="261"/>
            <ac:grpSpMk id="311" creationId="{BFD5EFD9-AA24-4DC8-8024-9FE70A46E8AE}"/>
          </ac:grpSpMkLst>
        </pc:grpChg>
        <pc:grpChg chg="mod">
          <ac:chgData name="Cristina MartinsRodrigues" userId="78c086b1-f7ce-4395-995d-5f6a928ce23d" providerId="ADAL" clId="{F4767731-DB50-420A-AEBA-60D13544F7FC}" dt="2021-06-23T12:49:01.491" v="2509"/>
          <ac:grpSpMkLst>
            <pc:docMk/>
            <pc:sldMk cId="3928477141" sldId="261"/>
            <ac:grpSpMk id="312" creationId="{869A68B7-CBD4-4EE2-BB15-B202C5305AD1}"/>
          </ac:grpSpMkLst>
        </pc:grpChg>
        <pc:grpChg chg="mod">
          <ac:chgData name="Cristina MartinsRodrigues" userId="78c086b1-f7ce-4395-995d-5f6a928ce23d" providerId="ADAL" clId="{F4767731-DB50-420A-AEBA-60D13544F7FC}" dt="2021-06-23T12:49:01.491" v="2509"/>
          <ac:grpSpMkLst>
            <pc:docMk/>
            <pc:sldMk cId="3928477141" sldId="261"/>
            <ac:grpSpMk id="313" creationId="{8480EBFC-8186-429F-A82F-CAAD6E21639E}"/>
          </ac:grpSpMkLst>
        </pc:grpChg>
        <pc:grpChg chg="mod">
          <ac:chgData name="Cristina MartinsRodrigues" userId="78c086b1-f7ce-4395-995d-5f6a928ce23d" providerId="ADAL" clId="{F4767731-DB50-420A-AEBA-60D13544F7FC}" dt="2021-06-23T12:49:01.491" v="2509"/>
          <ac:grpSpMkLst>
            <pc:docMk/>
            <pc:sldMk cId="3928477141" sldId="261"/>
            <ac:grpSpMk id="314" creationId="{482021EF-1B3D-44AB-973F-1A3B30180090}"/>
          </ac:grpSpMkLst>
        </pc:grpChg>
        <pc:grpChg chg="mod">
          <ac:chgData name="Cristina MartinsRodrigues" userId="78c086b1-f7ce-4395-995d-5f6a928ce23d" providerId="ADAL" clId="{F4767731-DB50-420A-AEBA-60D13544F7FC}" dt="2021-06-23T12:49:01.491" v="2509"/>
          <ac:grpSpMkLst>
            <pc:docMk/>
            <pc:sldMk cId="3928477141" sldId="261"/>
            <ac:grpSpMk id="315" creationId="{8A0B4CE0-BF16-4074-85A8-5AF0166D364B}"/>
          </ac:grpSpMkLst>
        </pc:grpChg>
        <pc:grpChg chg="add del mod">
          <ac:chgData name="Cristina MartinsRodrigues" userId="78c086b1-f7ce-4395-995d-5f6a928ce23d" providerId="ADAL" clId="{F4767731-DB50-420A-AEBA-60D13544F7FC}" dt="2021-06-23T12:50:29.303" v="2524" actId="165"/>
          <ac:grpSpMkLst>
            <pc:docMk/>
            <pc:sldMk cId="3928477141" sldId="261"/>
            <ac:grpSpMk id="334" creationId="{1ED48CDE-34A7-4F63-AD16-C6C3D8038542}"/>
          </ac:grpSpMkLst>
        </pc:grpChg>
        <pc:grpChg chg="del mod topLvl">
          <ac:chgData name="Cristina MartinsRodrigues" userId="78c086b1-f7ce-4395-995d-5f6a928ce23d" providerId="ADAL" clId="{F4767731-DB50-420A-AEBA-60D13544F7FC}" dt="2021-06-23T13:01:27.214" v="2699" actId="478"/>
          <ac:grpSpMkLst>
            <pc:docMk/>
            <pc:sldMk cId="3928477141" sldId="261"/>
            <ac:grpSpMk id="337" creationId="{F382A37C-2706-4DE3-93FF-80E32E52D12E}"/>
          </ac:grpSpMkLst>
        </pc:grpChg>
        <pc:grpChg chg="del mod topLvl">
          <ac:chgData name="Cristina MartinsRodrigues" userId="78c086b1-f7ce-4395-995d-5f6a928ce23d" providerId="ADAL" clId="{F4767731-DB50-420A-AEBA-60D13544F7FC}" dt="2021-06-23T13:01:27.214" v="2699" actId="478"/>
          <ac:grpSpMkLst>
            <pc:docMk/>
            <pc:sldMk cId="3928477141" sldId="261"/>
            <ac:grpSpMk id="339" creationId="{1040F690-2C02-4D9A-AF91-EE635FA9EEFF}"/>
          </ac:grpSpMkLst>
        </pc:grpChg>
        <pc:grpChg chg="del mod topLvl">
          <ac:chgData name="Cristina MartinsRodrigues" userId="78c086b1-f7ce-4395-995d-5f6a928ce23d" providerId="ADAL" clId="{F4767731-DB50-420A-AEBA-60D13544F7FC}" dt="2021-06-23T13:01:27.214" v="2699" actId="478"/>
          <ac:grpSpMkLst>
            <pc:docMk/>
            <pc:sldMk cId="3928477141" sldId="261"/>
            <ac:grpSpMk id="346" creationId="{927CAE07-3B70-4BC3-9887-A0D3A553CBBF}"/>
          </ac:grpSpMkLst>
        </pc:grpChg>
        <pc:grpChg chg="mod topLvl">
          <ac:chgData name="Cristina MartinsRodrigues" userId="78c086b1-f7ce-4395-995d-5f6a928ce23d" providerId="ADAL" clId="{F4767731-DB50-420A-AEBA-60D13544F7FC}" dt="2021-06-23T13:01:34.227" v="2701" actId="164"/>
          <ac:grpSpMkLst>
            <pc:docMk/>
            <pc:sldMk cId="3928477141" sldId="261"/>
            <ac:grpSpMk id="352" creationId="{82BD344D-2FEC-44B4-97AD-865EE4A4E734}"/>
          </ac:grpSpMkLst>
        </pc:grpChg>
        <pc:grpChg chg="mod topLvl">
          <ac:chgData name="Cristina MartinsRodrigues" userId="78c086b1-f7ce-4395-995d-5f6a928ce23d" providerId="ADAL" clId="{F4767731-DB50-420A-AEBA-60D13544F7FC}" dt="2021-06-23T12:59:26.934" v="2666" actId="164"/>
          <ac:grpSpMkLst>
            <pc:docMk/>
            <pc:sldMk cId="3928477141" sldId="261"/>
            <ac:grpSpMk id="354" creationId="{54AFAFAE-E4FB-4569-8DF0-E185294F7506}"/>
          </ac:grpSpMkLst>
        </pc:grpChg>
        <pc:grpChg chg="del mod topLvl">
          <ac:chgData name="Cristina MartinsRodrigues" userId="78c086b1-f7ce-4395-995d-5f6a928ce23d" providerId="ADAL" clId="{F4767731-DB50-420A-AEBA-60D13544F7FC}" dt="2021-06-23T13:01:27.214" v="2699" actId="478"/>
          <ac:grpSpMkLst>
            <pc:docMk/>
            <pc:sldMk cId="3928477141" sldId="261"/>
            <ac:grpSpMk id="355" creationId="{246B46D1-CE02-4033-BA9F-C9CEF2FBAF4B}"/>
          </ac:grpSpMkLst>
        </pc:grpChg>
        <pc:grpChg chg="mod">
          <ac:chgData name="Cristina MartinsRodrigues" userId="78c086b1-f7ce-4395-995d-5f6a928ce23d" providerId="ADAL" clId="{F4767731-DB50-420A-AEBA-60D13544F7FC}" dt="2021-06-23T12:50:29.303" v="2524" actId="165"/>
          <ac:grpSpMkLst>
            <pc:docMk/>
            <pc:sldMk cId="3928477141" sldId="261"/>
            <ac:grpSpMk id="379" creationId="{8A42B402-4356-4BA5-9616-036E05A5E23E}"/>
          </ac:grpSpMkLst>
        </pc:grpChg>
        <pc:grpChg chg="mod">
          <ac:chgData name="Cristina MartinsRodrigues" userId="78c086b1-f7ce-4395-995d-5f6a928ce23d" providerId="ADAL" clId="{F4767731-DB50-420A-AEBA-60D13544F7FC}" dt="2021-06-23T12:50:29.303" v="2524" actId="165"/>
          <ac:grpSpMkLst>
            <pc:docMk/>
            <pc:sldMk cId="3928477141" sldId="261"/>
            <ac:grpSpMk id="380" creationId="{6D63B1EE-F0B2-44C1-A66E-480BE9B01A09}"/>
          </ac:grpSpMkLst>
        </pc:grpChg>
        <pc:grpChg chg="add mod topLvl">
          <ac:chgData name="Cristina MartinsRodrigues" userId="78c086b1-f7ce-4395-995d-5f6a928ce23d" providerId="ADAL" clId="{F4767731-DB50-420A-AEBA-60D13544F7FC}" dt="2021-06-23T13:01:37.888" v="2702" actId="164"/>
          <ac:grpSpMkLst>
            <pc:docMk/>
            <pc:sldMk cId="3928477141" sldId="261"/>
            <ac:grpSpMk id="395" creationId="{24BA9FE6-0293-4606-B869-E3688EF9B7AD}"/>
          </ac:grpSpMkLst>
        </pc:grpChg>
        <pc:grpChg chg="add del mod">
          <ac:chgData name="Cristina MartinsRodrigues" userId="78c086b1-f7ce-4395-995d-5f6a928ce23d" providerId="ADAL" clId="{F4767731-DB50-420A-AEBA-60D13544F7FC}" dt="2021-06-23T12:52:09.098" v="2546" actId="165"/>
          <ac:grpSpMkLst>
            <pc:docMk/>
            <pc:sldMk cId="3928477141" sldId="261"/>
            <ac:grpSpMk id="402" creationId="{C9D302D4-8892-473D-9692-CA48E3B573BA}"/>
          </ac:grpSpMkLst>
        </pc:grpChg>
        <pc:grpChg chg="del mod topLvl">
          <ac:chgData name="Cristina MartinsRodrigues" userId="78c086b1-f7ce-4395-995d-5f6a928ce23d" providerId="ADAL" clId="{F4767731-DB50-420A-AEBA-60D13544F7FC}" dt="2021-06-23T12:52:35.450" v="2551" actId="478"/>
          <ac:grpSpMkLst>
            <pc:docMk/>
            <pc:sldMk cId="3928477141" sldId="261"/>
            <ac:grpSpMk id="407" creationId="{840DE3BA-0EC1-40EC-9076-6B1CCAF5DB48}"/>
          </ac:grpSpMkLst>
        </pc:grpChg>
        <pc:grpChg chg="del mod topLvl">
          <ac:chgData name="Cristina MartinsRodrigues" userId="78c086b1-f7ce-4395-995d-5f6a928ce23d" providerId="ADAL" clId="{F4767731-DB50-420A-AEBA-60D13544F7FC}" dt="2021-06-23T12:52:35.450" v="2551" actId="478"/>
          <ac:grpSpMkLst>
            <pc:docMk/>
            <pc:sldMk cId="3928477141" sldId="261"/>
            <ac:grpSpMk id="408" creationId="{A6D72E8E-62D2-475E-BB95-6A23EC037A3F}"/>
          </ac:grpSpMkLst>
        </pc:grpChg>
        <pc:grpChg chg="del mod topLvl">
          <ac:chgData name="Cristina MartinsRodrigues" userId="78c086b1-f7ce-4395-995d-5f6a928ce23d" providerId="ADAL" clId="{F4767731-DB50-420A-AEBA-60D13544F7FC}" dt="2021-06-23T12:52:35.450" v="2551" actId="478"/>
          <ac:grpSpMkLst>
            <pc:docMk/>
            <pc:sldMk cId="3928477141" sldId="261"/>
            <ac:grpSpMk id="409" creationId="{E6A05C9D-484E-46CA-974B-C2CF9C37B64B}"/>
          </ac:grpSpMkLst>
        </pc:grpChg>
        <pc:grpChg chg="del mod topLvl">
          <ac:chgData name="Cristina MartinsRodrigues" userId="78c086b1-f7ce-4395-995d-5f6a928ce23d" providerId="ADAL" clId="{F4767731-DB50-420A-AEBA-60D13544F7FC}" dt="2021-06-23T12:52:35.450" v="2551" actId="478"/>
          <ac:grpSpMkLst>
            <pc:docMk/>
            <pc:sldMk cId="3928477141" sldId="261"/>
            <ac:grpSpMk id="410" creationId="{157D3CAF-1949-41CE-B029-1C7894E4712D}"/>
          </ac:grpSpMkLst>
        </pc:grpChg>
        <pc:grpChg chg="del mod topLvl">
          <ac:chgData name="Cristina MartinsRodrigues" userId="78c086b1-f7ce-4395-995d-5f6a928ce23d" providerId="ADAL" clId="{F4767731-DB50-420A-AEBA-60D13544F7FC}" dt="2021-06-23T12:52:35.450" v="2551" actId="478"/>
          <ac:grpSpMkLst>
            <pc:docMk/>
            <pc:sldMk cId="3928477141" sldId="261"/>
            <ac:grpSpMk id="411" creationId="{F1755F15-BAEE-4F0F-A9F3-20B901165418}"/>
          </ac:grpSpMkLst>
        </pc:grpChg>
        <pc:grpChg chg="del mod topLvl">
          <ac:chgData name="Cristina MartinsRodrigues" userId="78c086b1-f7ce-4395-995d-5f6a928ce23d" providerId="ADAL" clId="{F4767731-DB50-420A-AEBA-60D13544F7FC}" dt="2021-06-23T12:52:35.450" v="2551" actId="478"/>
          <ac:grpSpMkLst>
            <pc:docMk/>
            <pc:sldMk cId="3928477141" sldId="261"/>
            <ac:grpSpMk id="412" creationId="{582AC8A8-3261-473D-A36A-D56EDE27D145}"/>
          </ac:grpSpMkLst>
        </pc:grpChg>
        <pc:grpChg chg="del mod topLvl">
          <ac:chgData name="Cristina MartinsRodrigues" userId="78c086b1-f7ce-4395-995d-5f6a928ce23d" providerId="ADAL" clId="{F4767731-DB50-420A-AEBA-60D13544F7FC}" dt="2021-06-23T12:52:35.450" v="2551" actId="478"/>
          <ac:grpSpMkLst>
            <pc:docMk/>
            <pc:sldMk cId="3928477141" sldId="261"/>
            <ac:grpSpMk id="413" creationId="{55E1E2C2-1C84-43F6-B9E0-86FDB0DC95FD}"/>
          </ac:grpSpMkLst>
        </pc:grpChg>
        <pc:grpChg chg="del mod topLvl">
          <ac:chgData name="Cristina MartinsRodrigues" userId="78c086b1-f7ce-4395-995d-5f6a928ce23d" providerId="ADAL" clId="{F4767731-DB50-420A-AEBA-60D13544F7FC}" dt="2021-06-23T12:52:35.450" v="2551" actId="478"/>
          <ac:grpSpMkLst>
            <pc:docMk/>
            <pc:sldMk cId="3928477141" sldId="261"/>
            <ac:grpSpMk id="414" creationId="{29671DA4-FD3A-492D-9A55-CFB5B73F82E3}"/>
          </ac:grpSpMkLst>
        </pc:grpChg>
        <pc:grpChg chg="del mod topLvl">
          <ac:chgData name="Cristina MartinsRodrigues" userId="78c086b1-f7ce-4395-995d-5f6a928ce23d" providerId="ADAL" clId="{F4767731-DB50-420A-AEBA-60D13544F7FC}" dt="2021-06-23T12:52:35.450" v="2551" actId="478"/>
          <ac:grpSpMkLst>
            <pc:docMk/>
            <pc:sldMk cId="3928477141" sldId="261"/>
            <ac:grpSpMk id="415" creationId="{6C300B2E-A60F-42EC-89B1-8F1E106739DB}"/>
          </ac:grpSpMkLst>
        </pc:grpChg>
        <pc:grpChg chg="add del mod">
          <ac:chgData name="Cristina MartinsRodrigues" userId="78c086b1-f7ce-4395-995d-5f6a928ce23d" providerId="ADAL" clId="{F4767731-DB50-420A-AEBA-60D13544F7FC}" dt="2021-06-23T12:52:49.083" v="2555" actId="478"/>
          <ac:grpSpMkLst>
            <pc:docMk/>
            <pc:sldMk cId="3928477141" sldId="261"/>
            <ac:grpSpMk id="440" creationId="{9582407A-3BAF-4416-BFB7-507E7725020B}"/>
          </ac:grpSpMkLst>
        </pc:grpChg>
        <pc:grpChg chg="add mod topLvl">
          <ac:chgData name="Cristina MartinsRodrigues" userId="78c086b1-f7ce-4395-995d-5f6a928ce23d" providerId="ADAL" clId="{F4767731-DB50-420A-AEBA-60D13544F7FC}" dt="2021-06-23T12:59:58.265" v="2675" actId="164"/>
          <ac:grpSpMkLst>
            <pc:docMk/>
            <pc:sldMk cId="3928477141" sldId="261"/>
            <ac:grpSpMk id="448" creationId="{BA25FFFE-2749-44B4-901F-E4EE3DCA3C36}"/>
          </ac:grpSpMkLst>
        </pc:grpChg>
        <pc:grpChg chg="mod">
          <ac:chgData name="Cristina MartinsRodrigues" userId="78c086b1-f7ce-4395-995d-5f6a928ce23d" providerId="ADAL" clId="{F4767731-DB50-420A-AEBA-60D13544F7FC}" dt="2021-06-23T12:59:45.795" v="2672" actId="165"/>
          <ac:grpSpMkLst>
            <pc:docMk/>
            <pc:sldMk cId="3928477141" sldId="261"/>
            <ac:grpSpMk id="449" creationId="{94F3581B-0DAB-4D78-9284-BD03B52287A2}"/>
          </ac:grpSpMkLst>
        </pc:grpChg>
        <pc:grpChg chg="mod">
          <ac:chgData name="Cristina MartinsRodrigues" userId="78c086b1-f7ce-4395-995d-5f6a928ce23d" providerId="ADAL" clId="{F4767731-DB50-420A-AEBA-60D13544F7FC}" dt="2021-06-23T12:59:45.795" v="2672" actId="165"/>
          <ac:grpSpMkLst>
            <pc:docMk/>
            <pc:sldMk cId="3928477141" sldId="261"/>
            <ac:grpSpMk id="450" creationId="{03A4C22C-D893-4BFC-A27E-339019AA37EE}"/>
          </ac:grpSpMkLst>
        </pc:grpChg>
        <pc:grpChg chg="add del mod">
          <ac:chgData name="Cristina MartinsRodrigues" userId="78c086b1-f7ce-4395-995d-5f6a928ce23d" providerId="ADAL" clId="{F4767731-DB50-420A-AEBA-60D13544F7FC}" dt="2021-06-23T13:01:27.214" v="2699" actId="478"/>
          <ac:grpSpMkLst>
            <pc:docMk/>
            <pc:sldMk cId="3928477141" sldId="261"/>
            <ac:grpSpMk id="464" creationId="{B914DE7B-8642-433A-A01B-26E647552FB7}"/>
          </ac:grpSpMkLst>
        </pc:grpChg>
        <pc:grpChg chg="mod">
          <ac:chgData name="Cristina MartinsRodrigues" userId="78c086b1-f7ce-4395-995d-5f6a928ce23d" providerId="ADAL" clId="{F4767731-DB50-420A-AEBA-60D13544F7FC}" dt="2021-06-23T12:54:25.042" v="2577"/>
          <ac:grpSpMkLst>
            <pc:docMk/>
            <pc:sldMk cId="3928477141" sldId="261"/>
            <ac:grpSpMk id="469" creationId="{C0EE433E-E6B5-4070-AC3E-A80B4A48778F}"/>
          </ac:grpSpMkLst>
        </pc:grpChg>
        <pc:grpChg chg="mod">
          <ac:chgData name="Cristina MartinsRodrigues" userId="78c086b1-f7ce-4395-995d-5f6a928ce23d" providerId="ADAL" clId="{F4767731-DB50-420A-AEBA-60D13544F7FC}" dt="2021-06-23T12:54:25.042" v="2577"/>
          <ac:grpSpMkLst>
            <pc:docMk/>
            <pc:sldMk cId="3928477141" sldId="261"/>
            <ac:grpSpMk id="470" creationId="{8B8EE596-D558-4EA0-B52D-66EE36B1AA16}"/>
          </ac:grpSpMkLst>
        </pc:grpChg>
        <pc:grpChg chg="mod">
          <ac:chgData name="Cristina MartinsRodrigues" userId="78c086b1-f7ce-4395-995d-5f6a928ce23d" providerId="ADAL" clId="{F4767731-DB50-420A-AEBA-60D13544F7FC}" dt="2021-06-23T12:54:25.042" v="2577"/>
          <ac:grpSpMkLst>
            <pc:docMk/>
            <pc:sldMk cId="3928477141" sldId="261"/>
            <ac:grpSpMk id="471" creationId="{D471D2F4-47E0-4562-BACF-916FCDCED2A5}"/>
          </ac:grpSpMkLst>
        </pc:grpChg>
        <pc:grpChg chg="del mod">
          <ac:chgData name="Cristina MartinsRodrigues" userId="78c086b1-f7ce-4395-995d-5f6a928ce23d" providerId="ADAL" clId="{F4767731-DB50-420A-AEBA-60D13544F7FC}" dt="2021-06-23T12:56:17.787" v="2597" actId="478"/>
          <ac:grpSpMkLst>
            <pc:docMk/>
            <pc:sldMk cId="3928477141" sldId="261"/>
            <ac:grpSpMk id="472" creationId="{CE9C2947-AE29-46CB-A92D-DE78ADC6E98E}"/>
          </ac:grpSpMkLst>
        </pc:grpChg>
        <pc:grpChg chg="mod">
          <ac:chgData name="Cristina MartinsRodrigues" userId="78c086b1-f7ce-4395-995d-5f6a928ce23d" providerId="ADAL" clId="{F4767731-DB50-420A-AEBA-60D13544F7FC}" dt="2021-06-23T12:54:25.042" v="2577"/>
          <ac:grpSpMkLst>
            <pc:docMk/>
            <pc:sldMk cId="3928477141" sldId="261"/>
            <ac:grpSpMk id="473" creationId="{B2850152-1443-4571-A833-63AD2DCAC966}"/>
          </ac:grpSpMkLst>
        </pc:grpChg>
        <pc:grpChg chg="del mod">
          <ac:chgData name="Cristina MartinsRodrigues" userId="78c086b1-f7ce-4395-995d-5f6a928ce23d" providerId="ADAL" clId="{F4767731-DB50-420A-AEBA-60D13544F7FC}" dt="2021-06-23T12:56:09.904" v="2594" actId="478"/>
          <ac:grpSpMkLst>
            <pc:docMk/>
            <pc:sldMk cId="3928477141" sldId="261"/>
            <ac:grpSpMk id="474" creationId="{375CB857-8DAD-4A9B-9C6B-6B6C9D66DC59}"/>
          </ac:grpSpMkLst>
        </pc:grpChg>
        <pc:grpChg chg="mod">
          <ac:chgData name="Cristina MartinsRodrigues" userId="78c086b1-f7ce-4395-995d-5f6a928ce23d" providerId="ADAL" clId="{F4767731-DB50-420A-AEBA-60D13544F7FC}" dt="2021-06-23T12:54:25.042" v="2577"/>
          <ac:grpSpMkLst>
            <pc:docMk/>
            <pc:sldMk cId="3928477141" sldId="261"/>
            <ac:grpSpMk id="475" creationId="{F3F43EEA-D35B-4EFD-BBBC-8D1548712823}"/>
          </ac:grpSpMkLst>
        </pc:grpChg>
        <pc:grpChg chg="mod">
          <ac:chgData name="Cristina MartinsRodrigues" userId="78c086b1-f7ce-4395-995d-5f6a928ce23d" providerId="ADAL" clId="{F4767731-DB50-420A-AEBA-60D13544F7FC}" dt="2021-06-23T12:54:25.042" v="2577"/>
          <ac:grpSpMkLst>
            <pc:docMk/>
            <pc:sldMk cId="3928477141" sldId="261"/>
            <ac:grpSpMk id="476" creationId="{792E9564-FC34-46A3-B13A-184216558FBC}"/>
          </ac:grpSpMkLst>
        </pc:grpChg>
        <pc:grpChg chg="mod">
          <ac:chgData name="Cristina MartinsRodrigues" userId="78c086b1-f7ce-4395-995d-5f6a928ce23d" providerId="ADAL" clId="{F4767731-DB50-420A-AEBA-60D13544F7FC}" dt="2021-06-23T12:54:25.042" v="2577"/>
          <ac:grpSpMkLst>
            <pc:docMk/>
            <pc:sldMk cId="3928477141" sldId="261"/>
            <ac:grpSpMk id="477" creationId="{FDD3957E-3FC0-4C1E-ADBB-3EB715EDBFC2}"/>
          </ac:grpSpMkLst>
        </pc:grpChg>
        <pc:grpChg chg="add mod">
          <ac:chgData name="Cristina MartinsRodrigues" userId="78c086b1-f7ce-4395-995d-5f6a928ce23d" providerId="ADAL" clId="{F4767731-DB50-420A-AEBA-60D13544F7FC}" dt="2021-06-23T14:06:26.795" v="4126" actId="206"/>
          <ac:grpSpMkLst>
            <pc:docMk/>
            <pc:sldMk cId="3928477141" sldId="261"/>
            <ac:grpSpMk id="514" creationId="{0557A0C1-7F38-475D-819C-17E89BCAE2A6}"/>
          </ac:grpSpMkLst>
        </pc:grpChg>
        <pc:grpChg chg="add del mod">
          <ac:chgData name="Cristina MartinsRodrigues" userId="78c086b1-f7ce-4395-995d-5f6a928ce23d" providerId="ADAL" clId="{F4767731-DB50-420A-AEBA-60D13544F7FC}" dt="2021-06-23T13:00:58.655" v="2693" actId="165"/>
          <ac:grpSpMkLst>
            <pc:docMk/>
            <pc:sldMk cId="3928477141" sldId="261"/>
            <ac:grpSpMk id="515" creationId="{5F378BF7-7F13-4D4B-9AB4-0FC23C5CA41E}"/>
          </ac:grpSpMkLst>
        </pc:grpChg>
        <pc:grpChg chg="add del mod">
          <ac:chgData name="Cristina MartinsRodrigues" userId="78c086b1-f7ce-4395-995d-5f6a928ce23d" providerId="ADAL" clId="{F4767731-DB50-420A-AEBA-60D13544F7FC}" dt="2021-06-23T13:01:07.698" v="2696" actId="165"/>
          <ac:grpSpMkLst>
            <pc:docMk/>
            <pc:sldMk cId="3928477141" sldId="261"/>
            <ac:grpSpMk id="516" creationId="{F1D5E854-55A2-461B-9A67-8B4E6CA846C7}"/>
          </ac:grpSpMkLst>
        </pc:grpChg>
        <pc:grpChg chg="add mod">
          <ac:chgData name="Cristina MartinsRodrigues" userId="78c086b1-f7ce-4395-995d-5f6a928ce23d" providerId="ADAL" clId="{F4767731-DB50-420A-AEBA-60D13544F7FC}" dt="2021-06-23T13:30:11.763" v="3012" actId="1076"/>
          <ac:grpSpMkLst>
            <pc:docMk/>
            <pc:sldMk cId="3928477141" sldId="261"/>
            <ac:grpSpMk id="517" creationId="{84F189BF-50E5-4E20-AE68-F58AC2773B48}"/>
          </ac:grpSpMkLst>
        </pc:grpChg>
        <pc:grpChg chg="add del mod">
          <ac:chgData name="Cristina MartinsRodrigues" userId="78c086b1-f7ce-4395-995d-5f6a928ce23d" providerId="ADAL" clId="{F4767731-DB50-420A-AEBA-60D13544F7FC}" dt="2021-06-23T12:59:45.795" v="2672" actId="165"/>
          <ac:grpSpMkLst>
            <pc:docMk/>
            <pc:sldMk cId="3928477141" sldId="261"/>
            <ac:grpSpMk id="518" creationId="{382689CE-3266-4023-BD92-1C11E3147E83}"/>
          </ac:grpSpMkLst>
        </pc:grpChg>
        <pc:grpChg chg="add mod">
          <ac:chgData name="Cristina MartinsRodrigues" userId="78c086b1-f7ce-4395-995d-5f6a928ce23d" providerId="ADAL" clId="{F4767731-DB50-420A-AEBA-60D13544F7FC}" dt="2021-06-23T13:30:11.763" v="3012" actId="1076"/>
          <ac:grpSpMkLst>
            <pc:docMk/>
            <pc:sldMk cId="3928477141" sldId="261"/>
            <ac:grpSpMk id="519" creationId="{81554585-CABC-41CE-A5D8-9AA52EA05AF8}"/>
          </ac:grpSpMkLst>
        </pc:grpChg>
        <pc:grpChg chg="add mod">
          <ac:chgData name="Cristina MartinsRodrigues" userId="78c086b1-f7ce-4395-995d-5f6a928ce23d" providerId="ADAL" clId="{F4767731-DB50-420A-AEBA-60D13544F7FC}" dt="2021-06-23T13:30:11.763" v="3012" actId="1076"/>
          <ac:grpSpMkLst>
            <pc:docMk/>
            <pc:sldMk cId="3928477141" sldId="261"/>
            <ac:grpSpMk id="520" creationId="{081094B6-20CF-43A5-862E-A2CD471E7D76}"/>
          </ac:grpSpMkLst>
        </pc:grpChg>
        <pc:grpChg chg="add mod">
          <ac:chgData name="Cristina MartinsRodrigues" userId="78c086b1-f7ce-4395-995d-5f6a928ce23d" providerId="ADAL" clId="{F4767731-DB50-420A-AEBA-60D13544F7FC}" dt="2021-06-23T13:30:11.763" v="3012" actId="1076"/>
          <ac:grpSpMkLst>
            <pc:docMk/>
            <pc:sldMk cId="3928477141" sldId="261"/>
            <ac:grpSpMk id="521" creationId="{688EB6D0-0419-455C-B171-07B71F3F3CE9}"/>
          </ac:grpSpMkLst>
        </pc:grpChg>
        <pc:grpChg chg="add del 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22" creationId="{414E6CFE-381A-402A-8FE6-80F273DC2B77}"/>
          </ac:grpSpMkLst>
        </pc:grpChg>
        <pc:grpChg chg="del mod ord topLvl">
          <ac:chgData name="Cristina MartinsRodrigues" userId="78c086b1-f7ce-4395-995d-5f6a928ce23d" providerId="ADAL" clId="{F4767731-DB50-420A-AEBA-60D13544F7FC}" dt="2021-06-23T13:30:40.841" v="3023" actId="478"/>
          <ac:grpSpMkLst>
            <pc:docMk/>
            <pc:sldMk cId="3928477141" sldId="261"/>
            <ac:grpSpMk id="523" creationId="{B49C4D30-D8D2-4D0B-AAE5-51B727D2D3BB}"/>
          </ac:grpSpMkLst>
        </pc:grpChg>
        <pc:grpChg chg="add del mod ord topLvl">
          <ac:chgData name="Cristina MartinsRodrigues" userId="78c086b1-f7ce-4395-995d-5f6a928ce23d" providerId="ADAL" clId="{F4767731-DB50-420A-AEBA-60D13544F7FC}" dt="2021-06-23T13:30:33.708" v="3020" actId="478"/>
          <ac:grpSpMkLst>
            <pc:docMk/>
            <pc:sldMk cId="3928477141" sldId="261"/>
            <ac:grpSpMk id="525" creationId="{D7437390-4DD6-43B3-BD80-45166025D6F7}"/>
          </ac:grpSpMkLst>
        </pc:grpChg>
        <pc:grpChg chg="del mod topLvl">
          <ac:chgData name="Cristina MartinsRodrigues" userId="78c086b1-f7ce-4395-995d-5f6a928ce23d" providerId="ADAL" clId="{F4767731-DB50-420A-AEBA-60D13544F7FC}" dt="2021-06-23T13:17:11.208" v="2848" actId="478"/>
          <ac:grpSpMkLst>
            <pc:docMk/>
            <pc:sldMk cId="3928477141" sldId="261"/>
            <ac:grpSpMk id="527" creationId="{415B00B9-246D-457C-866B-B93DE806374E}"/>
          </ac:grpSpMkLst>
        </pc:grpChg>
        <pc:grpChg chg="del mod topLvl">
          <ac:chgData name="Cristina MartinsRodrigues" userId="78c086b1-f7ce-4395-995d-5f6a928ce23d" providerId="ADAL" clId="{F4767731-DB50-420A-AEBA-60D13544F7FC}" dt="2021-06-23T13:17:11.208" v="2848" actId="478"/>
          <ac:grpSpMkLst>
            <pc:docMk/>
            <pc:sldMk cId="3928477141" sldId="261"/>
            <ac:grpSpMk id="529" creationId="{A20221F7-E85E-4AD9-8CE0-9484EE35B011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30" creationId="{8B3B248E-D62C-441E-83BD-C37F60AD5570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31" creationId="{3FF82DBE-EDD2-4030-B1B1-909681248F80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32" creationId="{B8625C0C-F6D2-4664-805C-96EDB25349C7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33" creationId="{2B9EE9BB-5913-47DC-BE17-CCA3589F79BD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34" creationId="{7EFCAD62-3C60-44E2-AA80-55BD336B5222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35" creationId="{41591C9A-D167-49AE-95DA-5979AD7FA33D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55" creationId="{BB430929-846E-4D48-AEE7-F84F3923246B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56" creationId="{1A120E13-37B7-4CAC-B9F5-8C203F41A065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57" creationId="{55E4468A-D232-44F4-AD84-A7F53CFC15CD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58" creationId="{C45B7EC2-464B-4F35-9E87-B3519249C1B6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61" creationId="{1FDF7E35-65D7-4E1C-AAFD-1A394D5D8522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62" creationId="{6B63A6B0-4C24-492B-800A-46E9DB508C23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63" creationId="{1DC097C5-883C-4CF9-9DEE-F0B27DD4F640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74" creationId="{22BEEEAF-09BC-4365-AB33-1133ECA912D5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75" creationId="{9F7F3EDB-FF31-437B-A190-9D4170F61E09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76" creationId="{107EA227-0479-4F22-9778-7CA397F63B53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77" creationId="{4DC0C30B-2427-4C47-A37C-7DFACD29575C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78" creationId="{F261575C-210A-48AE-92BA-A316EDCAACB3}"/>
          </ac:grpSpMkLst>
        </pc:grpChg>
        <pc:grpChg chg="mod">
          <ac:chgData name="Cristina MartinsRodrigues" userId="78c086b1-f7ce-4395-995d-5f6a928ce23d" providerId="ADAL" clId="{F4767731-DB50-420A-AEBA-60D13544F7FC}" dt="2021-06-23T13:03:55.085" v="2730" actId="165"/>
          <ac:grpSpMkLst>
            <pc:docMk/>
            <pc:sldMk cId="3928477141" sldId="261"/>
            <ac:grpSpMk id="579" creationId="{0DE94B03-77B2-49F0-951C-35531E4C1A53}"/>
          </ac:grpSpMkLst>
        </pc:grpChg>
        <pc:grpChg chg="mod ord topLvl">
          <ac:chgData name="Cristina MartinsRodrigues" userId="78c086b1-f7ce-4395-995d-5f6a928ce23d" providerId="ADAL" clId="{F4767731-DB50-420A-AEBA-60D13544F7FC}" dt="2021-06-23T13:31:38.658" v="3047" actId="164"/>
          <ac:grpSpMkLst>
            <pc:docMk/>
            <pc:sldMk cId="3928477141" sldId="261"/>
            <ac:grpSpMk id="609" creationId="{69113242-FF0F-4208-818D-08BCCDDBA1EF}"/>
          </ac:grpSpMkLst>
        </pc:grpChg>
        <pc:grpChg chg="add del mod">
          <ac:chgData name="Cristina MartinsRodrigues" userId="78c086b1-f7ce-4395-995d-5f6a928ce23d" providerId="ADAL" clId="{F4767731-DB50-420A-AEBA-60D13544F7FC}" dt="2021-06-23T13:15:41.785" v="2825" actId="165"/>
          <ac:grpSpMkLst>
            <pc:docMk/>
            <pc:sldMk cId="3928477141" sldId="261"/>
            <ac:grpSpMk id="614" creationId="{B447B8D6-4F71-4069-A0F1-A6247E5C529D}"/>
          </ac:grpSpMkLst>
        </pc:grpChg>
        <pc:grpChg chg="add mod topLvl">
          <ac:chgData name="Cristina MartinsRodrigues" userId="78c086b1-f7ce-4395-995d-5f6a928ce23d" providerId="ADAL" clId="{F4767731-DB50-420A-AEBA-60D13544F7FC}" dt="2021-06-23T13:31:38.658" v="3047" actId="164"/>
          <ac:grpSpMkLst>
            <pc:docMk/>
            <pc:sldMk cId="3928477141" sldId="261"/>
            <ac:grpSpMk id="615" creationId="{938BFED0-3D46-405D-99A1-4EBBCBCD3A01}"/>
          </ac:grpSpMkLst>
        </pc:grpChg>
        <pc:grpChg chg="mod">
          <ac:chgData name="Cristina MartinsRodrigues" userId="78c086b1-f7ce-4395-995d-5f6a928ce23d" providerId="ADAL" clId="{F4767731-DB50-420A-AEBA-60D13544F7FC}" dt="2021-06-23T13:31:04.564" v="3028" actId="165"/>
          <ac:grpSpMkLst>
            <pc:docMk/>
            <pc:sldMk cId="3928477141" sldId="261"/>
            <ac:grpSpMk id="616" creationId="{398D563F-A6FE-4413-81CA-F81977936721}"/>
          </ac:grpSpMkLst>
        </pc:grpChg>
        <pc:grpChg chg="mod">
          <ac:chgData name="Cristina MartinsRodrigues" userId="78c086b1-f7ce-4395-995d-5f6a928ce23d" providerId="ADAL" clId="{F4767731-DB50-420A-AEBA-60D13544F7FC}" dt="2021-06-23T13:31:04.564" v="3028" actId="165"/>
          <ac:grpSpMkLst>
            <pc:docMk/>
            <pc:sldMk cId="3928477141" sldId="261"/>
            <ac:grpSpMk id="618" creationId="{25895C07-4DC8-414C-85CC-C7C8E13ED4B2}"/>
          </ac:grpSpMkLst>
        </pc:grpChg>
        <pc:grpChg chg="mod">
          <ac:chgData name="Cristina MartinsRodrigues" userId="78c086b1-f7ce-4395-995d-5f6a928ce23d" providerId="ADAL" clId="{F4767731-DB50-420A-AEBA-60D13544F7FC}" dt="2021-06-23T13:31:04.564" v="3028" actId="165"/>
          <ac:grpSpMkLst>
            <pc:docMk/>
            <pc:sldMk cId="3928477141" sldId="261"/>
            <ac:grpSpMk id="619" creationId="{4B524B5D-5A99-4AD8-B817-A068ED5BD33B}"/>
          </ac:grpSpMkLst>
        </pc:grpChg>
        <pc:grpChg chg="del mod">
          <ac:chgData name="Cristina MartinsRodrigues" userId="78c086b1-f7ce-4395-995d-5f6a928ce23d" providerId="ADAL" clId="{F4767731-DB50-420A-AEBA-60D13544F7FC}" dt="2021-06-23T13:11:46.873" v="2748" actId="165"/>
          <ac:grpSpMkLst>
            <pc:docMk/>
            <pc:sldMk cId="3928477141" sldId="261"/>
            <ac:grpSpMk id="636" creationId="{79BF73E7-5B7C-427D-B1A9-FCDCE9FB8797}"/>
          </ac:grpSpMkLst>
        </pc:grpChg>
        <pc:grpChg chg="add mod topLvl">
          <ac:chgData name="Cristina MartinsRodrigues" userId="78c086b1-f7ce-4395-995d-5f6a928ce23d" providerId="ADAL" clId="{F4767731-DB50-420A-AEBA-60D13544F7FC}" dt="2021-06-23T13:29:40.245" v="3002" actId="165"/>
          <ac:grpSpMkLst>
            <pc:docMk/>
            <pc:sldMk cId="3928477141" sldId="261"/>
            <ac:grpSpMk id="642" creationId="{A0A1D0BD-6297-479E-8109-F6074AD9AA0B}"/>
          </ac:grpSpMkLst>
        </pc:grpChg>
        <pc:grpChg chg="add del mod ord">
          <ac:chgData name="Cristina MartinsRodrigues" userId="78c086b1-f7ce-4395-995d-5f6a928ce23d" providerId="ADAL" clId="{F4767731-DB50-420A-AEBA-60D13544F7FC}" dt="2021-06-23T13:29:42.893" v="3003" actId="164"/>
          <ac:grpSpMkLst>
            <pc:docMk/>
            <pc:sldMk cId="3928477141" sldId="261"/>
            <ac:grpSpMk id="643" creationId="{80761DC2-7678-4279-873C-2A9137CEF84D}"/>
          </ac:grpSpMkLst>
        </pc:grpChg>
        <pc:grpChg chg="add mod topLvl">
          <ac:chgData name="Cristina MartinsRodrigues" userId="78c086b1-f7ce-4395-995d-5f6a928ce23d" providerId="ADAL" clId="{F4767731-DB50-420A-AEBA-60D13544F7FC}" dt="2021-06-23T13:29:40.245" v="3002" actId="165"/>
          <ac:grpSpMkLst>
            <pc:docMk/>
            <pc:sldMk cId="3928477141" sldId="261"/>
            <ac:grpSpMk id="644" creationId="{477F959E-C3E5-432D-87DA-1B3EB2FCFF81}"/>
          </ac:grpSpMkLst>
        </pc:grpChg>
        <pc:grpChg chg="mod">
          <ac:chgData name="Cristina MartinsRodrigues" userId="78c086b1-f7ce-4395-995d-5f6a928ce23d" providerId="ADAL" clId="{F4767731-DB50-420A-AEBA-60D13544F7FC}" dt="2021-06-23T13:29:40.245" v="3002" actId="165"/>
          <ac:grpSpMkLst>
            <pc:docMk/>
            <pc:sldMk cId="3928477141" sldId="261"/>
            <ac:grpSpMk id="646" creationId="{151C84A8-1F38-4093-8A5E-FAE762EB23C4}"/>
          </ac:grpSpMkLst>
        </pc:grpChg>
        <pc:grpChg chg="add del mod">
          <ac:chgData name="Cristina MartinsRodrigues" userId="78c086b1-f7ce-4395-995d-5f6a928ce23d" providerId="ADAL" clId="{F4767731-DB50-420A-AEBA-60D13544F7FC}" dt="2021-06-23T13:20:22.943" v="2854" actId="165"/>
          <ac:grpSpMkLst>
            <pc:docMk/>
            <pc:sldMk cId="3928477141" sldId="261"/>
            <ac:grpSpMk id="654" creationId="{2015888C-DAA1-47B3-8196-3CDCAB6867D8}"/>
          </ac:grpSpMkLst>
        </pc:grpChg>
        <pc:grpChg chg="mod topLvl">
          <ac:chgData name="Cristina MartinsRodrigues" userId="78c086b1-f7ce-4395-995d-5f6a928ce23d" providerId="ADAL" clId="{F4767731-DB50-420A-AEBA-60D13544F7FC}" dt="2021-06-23T13:29:40.245" v="3002" actId="165"/>
          <ac:grpSpMkLst>
            <pc:docMk/>
            <pc:sldMk cId="3928477141" sldId="261"/>
            <ac:grpSpMk id="655" creationId="{7EFBED30-18E3-4932-BB5F-DCBE5E4A0AFD}"/>
          </ac:grpSpMkLst>
        </pc:grpChg>
        <pc:grpChg chg="add del mod">
          <ac:chgData name="Cristina MartinsRodrigues" userId="78c086b1-f7ce-4395-995d-5f6a928ce23d" providerId="ADAL" clId="{F4767731-DB50-420A-AEBA-60D13544F7FC}" dt="2021-06-23T13:15:18.280" v="2817" actId="478"/>
          <ac:grpSpMkLst>
            <pc:docMk/>
            <pc:sldMk cId="3928477141" sldId="261"/>
            <ac:grpSpMk id="660" creationId="{E3D4A1FA-0406-4E73-ACB7-D7322DFA36A1}"/>
          </ac:grpSpMkLst>
        </pc:grpChg>
        <pc:grpChg chg="mod">
          <ac:chgData name="Cristina MartinsRodrigues" userId="78c086b1-f7ce-4395-995d-5f6a928ce23d" providerId="ADAL" clId="{F4767731-DB50-420A-AEBA-60D13544F7FC}" dt="2021-06-23T13:15:16.691" v="2816"/>
          <ac:grpSpMkLst>
            <pc:docMk/>
            <pc:sldMk cId="3928477141" sldId="261"/>
            <ac:grpSpMk id="662" creationId="{6470656C-B9E8-4108-A6C0-BFE2FCF920F3}"/>
          </ac:grpSpMkLst>
        </pc:grpChg>
        <pc:grpChg chg="add del mod">
          <ac:chgData name="Cristina MartinsRodrigues" userId="78c086b1-f7ce-4395-995d-5f6a928ce23d" providerId="ADAL" clId="{F4767731-DB50-420A-AEBA-60D13544F7FC}" dt="2021-06-23T13:15:47.014" v="2826" actId="165"/>
          <ac:grpSpMkLst>
            <pc:docMk/>
            <pc:sldMk cId="3928477141" sldId="261"/>
            <ac:grpSpMk id="670" creationId="{B10DB413-9D7B-49FD-98F7-6F80BF0F816F}"/>
          </ac:grpSpMkLst>
        </pc:grpChg>
        <pc:grpChg chg="mod topLvl">
          <ac:chgData name="Cristina MartinsRodrigues" userId="78c086b1-f7ce-4395-995d-5f6a928ce23d" providerId="ADAL" clId="{F4767731-DB50-420A-AEBA-60D13544F7FC}" dt="2021-06-23T13:31:04.564" v="3028" actId="165"/>
          <ac:grpSpMkLst>
            <pc:docMk/>
            <pc:sldMk cId="3928477141" sldId="261"/>
            <ac:grpSpMk id="671" creationId="{CC96996C-6229-4871-9A4D-23AA8073F4B3}"/>
          </ac:grpSpMkLst>
        </pc:grpChg>
        <pc:grpChg chg="add mod topLvl">
          <ac:chgData name="Cristina MartinsRodrigues" userId="78c086b1-f7ce-4395-995d-5f6a928ce23d" providerId="ADAL" clId="{F4767731-DB50-420A-AEBA-60D13544F7FC}" dt="2021-06-23T13:31:38.658" v="3047" actId="164"/>
          <ac:grpSpMkLst>
            <pc:docMk/>
            <pc:sldMk cId="3928477141" sldId="261"/>
            <ac:grpSpMk id="678" creationId="{306772C5-24FB-4668-AC60-549161C6C2E5}"/>
          </ac:grpSpMkLst>
        </pc:grpChg>
        <pc:grpChg chg="add mod">
          <ac:chgData name="Cristina MartinsRodrigues" userId="78c086b1-f7ce-4395-995d-5f6a928ce23d" providerId="ADAL" clId="{F4767731-DB50-420A-AEBA-60D13544F7FC}" dt="2021-06-23T13:29:54.643" v="3007" actId="1076"/>
          <ac:grpSpMkLst>
            <pc:docMk/>
            <pc:sldMk cId="3928477141" sldId="261"/>
            <ac:grpSpMk id="679" creationId="{837FCE9F-5BB7-430C-9718-6EDA1E421675}"/>
          </ac:grpSpMkLst>
        </pc:grpChg>
        <pc:grpChg chg="mod">
          <ac:chgData name="Cristina MartinsRodrigues" userId="78c086b1-f7ce-4395-995d-5f6a928ce23d" providerId="ADAL" clId="{F4767731-DB50-420A-AEBA-60D13544F7FC}" dt="2021-06-23T13:17:22.872" v="2851"/>
          <ac:grpSpMkLst>
            <pc:docMk/>
            <pc:sldMk cId="3928477141" sldId="261"/>
            <ac:grpSpMk id="680" creationId="{6D0CCE9A-004E-43BC-8E7C-E6536BD57010}"/>
          </ac:grpSpMkLst>
        </pc:grpChg>
        <pc:grpChg chg="add mod">
          <ac:chgData name="Cristina MartinsRodrigues" userId="78c086b1-f7ce-4395-995d-5f6a928ce23d" providerId="ADAL" clId="{F4767731-DB50-420A-AEBA-60D13544F7FC}" dt="2021-06-23T13:29:54.643" v="3007" actId="1076"/>
          <ac:grpSpMkLst>
            <pc:docMk/>
            <pc:sldMk cId="3928477141" sldId="261"/>
            <ac:grpSpMk id="686" creationId="{30FE50A0-713A-4FA2-88B2-E3528F360BAE}"/>
          </ac:grpSpMkLst>
        </pc:grpChg>
        <pc:grpChg chg="add mod ord topLvl">
          <ac:chgData name="Cristina MartinsRodrigues" userId="78c086b1-f7ce-4395-995d-5f6a928ce23d" providerId="ADAL" clId="{F4767731-DB50-420A-AEBA-60D13544F7FC}" dt="2021-06-23T13:29:40.245" v="3002" actId="165"/>
          <ac:grpSpMkLst>
            <pc:docMk/>
            <pc:sldMk cId="3928477141" sldId="261"/>
            <ac:grpSpMk id="691" creationId="{F0196452-5B62-4B73-A964-154A05633E0A}"/>
          </ac:grpSpMkLst>
        </pc:grpChg>
        <pc:grpChg chg="add mod ord topLvl">
          <ac:chgData name="Cristina MartinsRodrigues" userId="78c086b1-f7ce-4395-995d-5f6a928ce23d" providerId="ADAL" clId="{F4767731-DB50-420A-AEBA-60D13544F7FC}" dt="2021-06-23T13:29:40.245" v="3002" actId="165"/>
          <ac:grpSpMkLst>
            <pc:docMk/>
            <pc:sldMk cId="3928477141" sldId="261"/>
            <ac:grpSpMk id="694" creationId="{4B397BF1-9CD8-4636-8D1C-CC5DD9DE3793}"/>
          </ac:grpSpMkLst>
        </pc:grpChg>
        <pc:grpChg chg="add mod ord topLvl">
          <ac:chgData name="Cristina MartinsRodrigues" userId="78c086b1-f7ce-4395-995d-5f6a928ce23d" providerId="ADAL" clId="{F4767731-DB50-420A-AEBA-60D13544F7FC}" dt="2021-06-23T13:29:40.245" v="3002" actId="165"/>
          <ac:grpSpMkLst>
            <pc:docMk/>
            <pc:sldMk cId="3928477141" sldId="261"/>
            <ac:grpSpMk id="695" creationId="{FD106664-6E2D-49F1-BCDF-A9EDA747E4A0}"/>
          </ac:grpSpMkLst>
        </pc:grpChg>
        <pc:grpChg chg="add del mod">
          <ac:chgData name="Cristina MartinsRodrigues" userId="78c086b1-f7ce-4395-995d-5f6a928ce23d" providerId="ADAL" clId="{F4767731-DB50-420A-AEBA-60D13544F7FC}" dt="2021-06-23T13:29:42.893" v="3003" actId="164"/>
          <ac:grpSpMkLst>
            <pc:docMk/>
            <pc:sldMk cId="3928477141" sldId="261"/>
            <ac:grpSpMk id="706" creationId="{B69A91A6-ABED-49D1-9CB8-16225BD8126E}"/>
          </ac:grpSpMkLst>
        </pc:grpChg>
        <pc:grpChg chg="add del mod">
          <ac:chgData name="Cristina MartinsRodrigues" userId="78c086b1-f7ce-4395-995d-5f6a928ce23d" providerId="ADAL" clId="{F4767731-DB50-420A-AEBA-60D13544F7FC}" dt="2021-06-23T13:29:42.893" v="3003" actId="164"/>
          <ac:grpSpMkLst>
            <pc:docMk/>
            <pc:sldMk cId="3928477141" sldId="261"/>
            <ac:grpSpMk id="707" creationId="{1A691905-D78A-4ADC-9476-AF92C595C409}"/>
          </ac:grpSpMkLst>
        </pc:grpChg>
        <pc:grpChg chg="add del mod">
          <ac:chgData name="Cristina MartinsRodrigues" userId="78c086b1-f7ce-4395-995d-5f6a928ce23d" providerId="ADAL" clId="{F4767731-DB50-420A-AEBA-60D13544F7FC}" dt="2021-06-23T13:26:23.750" v="2945" actId="165"/>
          <ac:grpSpMkLst>
            <pc:docMk/>
            <pc:sldMk cId="3928477141" sldId="261"/>
            <ac:grpSpMk id="708" creationId="{C7C95596-8FEC-4E6F-8346-D7051F4E9FC5}"/>
          </ac:grpSpMkLst>
        </pc:grpChg>
        <pc:grpChg chg="mod ord topLvl">
          <ac:chgData name="Cristina MartinsRodrigues" userId="78c086b1-f7ce-4395-995d-5f6a928ce23d" providerId="ADAL" clId="{F4767731-DB50-420A-AEBA-60D13544F7FC}" dt="2021-06-23T13:31:38.658" v="3047" actId="164"/>
          <ac:grpSpMkLst>
            <pc:docMk/>
            <pc:sldMk cId="3928477141" sldId="261"/>
            <ac:grpSpMk id="710" creationId="{BDCCF0BB-D4BD-4611-B96D-11970A58CA33}"/>
          </ac:grpSpMkLst>
        </pc:grpChg>
        <pc:grpChg chg="add del mod ord topLvl">
          <ac:chgData name="Cristina MartinsRodrigues" userId="78c086b1-f7ce-4395-995d-5f6a928ce23d" providerId="ADAL" clId="{F4767731-DB50-420A-AEBA-60D13544F7FC}" dt="2021-06-23T13:30:01.647" v="3011" actId="478"/>
          <ac:grpSpMkLst>
            <pc:docMk/>
            <pc:sldMk cId="3928477141" sldId="261"/>
            <ac:grpSpMk id="711" creationId="{B2FF7B10-6C92-41D7-804F-99515CA939E8}"/>
          </ac:grpSpMkLst>
        </pc:grpChg>
        <pc:grpChg chg="mod topLvl">
          <ac:chgData name="Cristina MartinsRodrigues" userId="78c086b1-f7ce-4395-995d-5f6a928ce23d" providerId="ADAL" clId="{F4767731-DB50-420A-AEBA-60D13544F7FC}" dt="2021-06-23T13:26:32.876" v="2949" actId="478"/>
          <ac:grpSpMkLst>
            <pc:docMk/>
            <pc:sldMk cId="3928477141" sldId="261"/>
            <ac:grpSpMk id="712" creationId="{C7549191-A861-4EF6-A810-F50235C93441}"/>
          </ac:grpSpMkLst>
        </pc:grpChg>
        <pc:grpChg chg="add mod">
          <ac:chgData name="Cristina MartinsRodrigues" userId="78c086b1-f7ce-4395-995d-5f6a928ce23d" providerId="ADAL" clId="{F4767731-DB50-420A-AEBA-60D13544F7FC}" dt="2021-06-23T13:31:04.564" v="3028" actId="165"/>
          <ac:grpSpMkLst>
            <pc:docMk/>
            <pc:sldMk cId="3928477141" sldId="261"/>
            <ac:grpSpMk id="720" creationId="{ED3D2853-D805-45E5-9448-AD67B0536D25}"/>
          </ac:grpSpMkLst>
        </pc:grpChg>
        <pc:grpChg chg="add mod ord topLvl">
          <ac:chgData name="Cristina MartinsRodrigues" userId="78c086b1-f7ce-4395-995d-5f6a928ce23d" providerId="ADAL" clId="{F4767731-DB50-420A-AEBA-60D13544F7FC}" dt="2021-06-23T13:31:38.658" v="3047" actId="164"/>
          <ac:grpSpMkLst>
            <pc:docMk/>
            <pc:sldMk cId="3928477141" sldId="261"/>
            <ac:grpSpMk id="723" creationId="{326243FB-3DA3-4E60-B49A-A25592A1F5EB}"/>
          </ac:grpSpMkLst>
        </pc:grpChg>
        <pc:grpChg chg="add mod">
          <ac:chgData name="Cristina MartinsRodrigues" userId="78c086b1-f7ce-4395-995d-5f6a928ce23d" providerId="ADAL" clId="{F4767731-DB50-420A-AEBA-60D13544F7FC}" dt="2021-06-23T13:29:01.757" v="2989" actId="164"/>
          <ac:grpSpMkLst>
            <pc:docMk/>
            <pc:sldMk cId="3928477141" sldId="261"/>
            <ac:grpSpMk id="724" creationId="{52546C14-ED1E-4EBB-AE9B-E4EB97C85A6A}"/>
          </ac:grpSpMkLst>
        </pc:grpChg>
        <pc:grpChg chg="add mod">
          <ac:chgData name="Cristina MartinsRodrigues" userId="78c086b1-f7ce-4395-995d-5f6a928ce23d" providerId="ADAL" clId="{F4767731-DB50-420A-AEBA-60D13544F7FC}" dt="2021-06-23T13:29:28.300" v="3000" actId="164"/>
          <ac:grpSpMkLst>
            <pc:docMk/>
            <pc:sldMk cId="3928477141" sldId="261"/>
            <ac:grpSpMk id="725" creationId="{3D8057A6-90B3-4DA7-B08F-0ACA65826646}"/>
          </ac:grpSpMkLst>
        </pc:grpChg>
        <pc:grpChg chg="add mod ord">
          <ac:chgData name="Cristina MartinsRodrigues" userId="78c086b1-f7ce-4395-995d-5f6a928ce23d" providerId="ADAL" clId="{F4767731-DB50-420A-AEBA-60D13544F7FC}" dt="2021-06-23T14:03:40.775" v="4090" actId="1076"/>
          <ac:grpSpMkLst>
            <pc:docMk/>
            <pc:sldMk cId="3928477141" sldId="261"/>
            <ac:grpSpMk id="726" creationId="{6AE0A1DA-FA4B-4C5E-9E10-525F26A7F247}"/>
          </ac:grpSpMkLst>
        </pc:grpChg>
        <pc:grpChg chg="add del mod">
          <ac:chgData name="Cristina MartinsRodrigues" userId="78c086b1-f7ce-4395-995d-5f6a928ce23d" providerId="ADAL" clId="{F4767731-DB50-420A-AEBA-60D13544F7FC}" dt="2021-06-23T13:31:04.564" v="3028" actId="165"/>
          <ac:grpSpMkLst>
            <pc:docMk/>
            <pc:sldMk cId="3928477141" sldId="261"/>
            <ac:grpSpMk id="727" creationId="{49A1D0D9-4A0A-443D-939F-C0B0E9EBBDCD}"/>
          </ac:grpSpMkLst>
        </pc:grpChg>
        <pc:grpChg chg="add mod">
          <ac:chgData name="Cristina MartinsRodrigues" userId="78c086b1-f7ce-4395-995d-5f6a928ce23d" providerId="ADAL" clId="{F4767731-DB50-420A-AEBA-60D13544F7FC}" dt="2021-06-23T14:03:40.775" v="4090" actId="1076"/>
          <ac:grpSpMkLst>
            <pc:docMk/>
            <pc:sldMk cId="3928477141" sldId="261"/>
            <ac:grpSpMk id="728" creationId="{230BD7B3-B453-46CB-9CB5-D6E10A7E60B6}"/>
          </ac:grpSpMkLst>
        </pc:grpChg>
        <pc:grpChg chg="add mod">
          <ac:chgData name="Cristina MartinsRodrigues" userId="78c086b1-f7ce-4395-995d-5f6a928ce23d" providerId="ADAL" clId="{F4767731-DB50-420A-AEBA-60D13544F7FC}" dt="2021-06-23T14:06:26.795" v="4126" actId="206"/>
          <ac:grpSpMkLst>
            <pc:docMk/>
            <pc:sldMk cId="3928477141" sldId="261"/>
            <ac:grpSpMk id="729" creationId="{B50C4F70-A73C-4D15-B8D9-1BBD51F840D0}"/>
          </ac:grpSpMkLst>
        </pc:grpChg>
        <pc:grpChg chg="add del mod">
          <ac:chgData name="Cristina MartinsRodrigues" userId="78c086b1-f7ce-4395-995d-5f6a928ce23d" providerId="ADAL" clId="{F4767731-DB50-420A-AEBA-60D13544F7FC}" dt="2021-06-23T13:59:36.893" v="4087" actId="478"/>
          <ac:grpSpMkLst>
            <pc:docMk/>
            <pc:sldMk cId="3928477141" sldId="261"/>
            <ac:grpSpMk id="730" creationId="{49E91A55-AF08-4F8B-ABBB-1C247CBFA40F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31" creationId="{B5B198AC-B60B-4440-AEDF-D751A933D8C9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33" creationId="{A9A64FC6-30F1-4D6A-BE2A-9598EE0638A7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34" creationId="{6F705622-607A-4A39-9453-B5AF3FA5F363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36" creationId="{56958E7A-3D8D-42FC-9AD0-B21935C54BE9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37" creationId="{04187BBB-2701-4B60-ADEA-D921188F5561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38" creationId="{556A9BAB-0836-4434-8FAA-C203E3388F88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46" creationId="{D7C1237B-6437-44F5-A9D9-14792D07C173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47" creationId="{CF5FFA6F-65F2-4832-94FD-049AFDDF5793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49" creationId="{C6DF0F4B-A7E9-4EC4-AEAC-E2CF058B1A93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61" creationId="{50909263-E771-4F12-A791-F001AF1B6C74}"/>
          </ac:grpSpMkLst>
        </pc:grpChg>
        <pc:grpChg chg="add del mod">
          <ac:chgData name="Cristina MartinsRodrigues" userId="78c086b1-f7ce-4395-995d-5f6a928ce23d" providerId="ADAL" clId="{F4767731-DB50-420A-AEBA-60D13544F7FC}" dt="2021-06-23T13:59:36.893" v="4087" actId="478"/>
          <ac:grpSpMkLst>
            <pc:docMk/>
            <pc:sldMk cId="3928477141" sldId="261"/>
            <ac:grpSpMk id="765" creationId="{D0E5C132-4031-46BD-89C0-E1D3EB558E1F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66" creationId="{9C81F04E-4663-4E39-BE91-FA96ED7AA242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68" creationId="{E1820BFD-2421-4BD4-8476-F0CEC5D1176C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82" creationId="{5F11418C-A200-4E8D-A5F1-B9E7971B9106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83" creationId="{D48ADAD7-62D4-44B6-BBD1-D74CB4AEC7E5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84" creationId="{199FB068-8A34-4FE8-B1DF-A3EDADCC2CD8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85" creationId="{8F511049-5FB3-4E00-9C31-2D2421985E5E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86" creationId="{CA4DD710-A390-4D80-825B-81282CA1E0FE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87" creationId="{5742CBEF-A01F-4BDA-BF57-B6BE4CF6171A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88" creationId="{B04261FA-BA0C-4172-A286-0CE5C5824829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89" creationId="{067E1A74-9A0B-4A5C-B3EF-263E30448EBB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790" creationId="{C19274E7-4986-4E55-A4D4-B236E3FD2A6D}"/>
          </ac:grpSpMkLst>
        </pc:grpChg>
        <pc:grpChg chg="add del mod">
          <ac:chgData name="Cristina MartinsRodrigues" userId="78c086b1-f7ce-4395-995d-5f6a928ce23d" providerId="ADAL" clId="{F4767731-DB50-420A-AEBA-60D13544F7FC}" dt="2021-06-23T13:59:36.893" v="4087" actId="478"/>
          <ac:grpSpMkLst>
            <pc:docMk/>
            <pc:sldMk cId="3928477141" sldId="261"/>
            <ac:grpSpMk id="815" creationId="{FC7D5989-1A83-4D8F-AFC0-E7BF533F8018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816" creationId="{1055155C-FD2C-4C94-B0BA-61B8CAD00773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821" creationId="{4CB7A359-E565-4D3F-BB30-C0D3A17DBCAC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822" creationId="{BC416261-5AC3-4E5D-8920-EBB2119ABE71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823" creationId="{18F17A80-3216-4265-924D-7F25ECA857C2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824" creationId="{05032010-3769-46EB-B628-E33EB8810B80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825" creationId="{A93FFAC0-3101-4E81-9799-AB637DF4DA9F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832" creationId="{B62B5268-5364-4CBE-8E76-B3789B0AB1C6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834" creationId="{5721440D-1FA2-42EB-B1EC-F12DF39CB322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835" creationId="{BB72FA90-6DDF-4CE1-88E8-6AF8E4C1DE11}"/>
          </ac:grpSpMkLst>
        </pc:grpChg>
        <pc:grpChg chg="mod">
          <ac:chgData name="Cristina MartinsRodrigues" userId="78c086b1-f7ce-4395-995d-5f6a928ce23d" providerId="ADAL" clId="{F4767731-DB50-420A-AEBA-60D13544F7FC}" dt="2021-06-23T13:57:18.090" v="4058"/>
          <ac:grpSpMkLst>
            <pc:docMk/>
            <pc:sldMk cId="3928477141" sldId="261"/>
            <ac:grpSpMk id="849" creationId="{88C9C7D4-B40F-4F72-8F44-FF72E4E54717}"/>
          </ac:grpSpMkLst>
        </pc:grpChg>
        <pc:grpChg chg="add mod">
          <ac:chgData name="Cristina MartinsRodrigues" userId="78c086b1-f7ce-4395-995d-5f6a928ce23d" providerId="ADAL" clId="{F4767731-DB50-420A-AEBA-60D13544F7FC}" dt="2021-06-23T14:08:04.656" v="4139" actId="164"/>
          <ac:grpSpMkLst>
            <pc:docMk/>
            <pc:sldMk cId="3928477141" sldId="261"/>
            <ac:grpSpMk id="863" creationId="{A6ED1107-4189-43FB-93B6-2FE7E5683179}"/>
          </ac:grpSpMkLst>
        </pc:grpChg>
        <pc:grpChg chg="add mod">
          <ac:chgData name="Cristina MartinsRodrigues" userId="78c086b1-f7ce-4395-995d-5f6a928ce23d" providerId="ADAL" clId="{F4767731-DB50-420A-AEBA-60D13544F7FC}" dt="2021-06-23T14:08:04.656" v="4139" actId="164"/>
          <ac:grpSpMkLst>
            <pc:docMk/>
            <pc:sldMk cId="3928477141" sldId="261"/>
            <ac:grpSpMk id="865" creationId="{E34A787A-DE15-4C36-A296-74429C5080BD}"/>
          </ac:grpSpMkLst>
        </pc:grpChg>
        <pc:picChg chg="add del mod">
          <ac:chgData name="Cristina MartinsRodrigues" userId="78c086b1-f7ce-4395-995d-5f6a928ce23d" providerId="ADAL" clId="{F4767731-DB50-420A-AEBA-60D13544F7FC}" dt="2021-06-23T12:37:45.308" v="2312" actId="478"/>
          <ac:picMkLst>
            <pc:docMk/>
            <pc:sldMk cId="3928477141" sldId="261"/>
            <ac:picMk id="193" creationId="{E028239D-50CE-48F2-A21A-35269A9FBC06}"/>
          </ac:picMkLst>
        </pc:picChg>
        <pc:picChg chg="add del mod">
          <ac:chgData name="Cristina MartinsRodrigues" userId="78c086b1-f7ce-4395-995d-5f6a928ce23d" providerId="ADAL" clId="{F4767731-DB50-420A-AEBA-60D13544F7FC}" dt="2021-06-23T12:38:29.163" v="2326" actId="27803"/>
          <ac:picMkLst>
            <pc:docMk/>
            <pc:sldMk cId="3928477141" sldId="261"/>
            <ac:picMk id="195" creationId="{6A6AD39D-7A79-4590-B848-96641E53FDDF}"/>
          </ac:picMkLst>
        </pc:picChg>
        <pc:picChg chg="add del mod">
          <ac:chgData name="Cristina MartinsRodrigues" userId="78c086b1-f7ce-4395-995d-5f6a928ce23d" providerId="ADAL" clId="{F4767731-DB50-420A-AEBA-60D13544F7FC}" dt="2021-06-23T13:01:29.002" v="2700" actId="478"/>
          <ac:picMkLst>
            <pc:docMk/>
            <pc:sldMk cId="3928477141" sldId="261"/>
            <ac:picMk id="197" creationId="{6181A88C-4986-4477-8E71-F34F197267B8}"/>
          </ac:picMkLst>
        </pc:picChg>
        <pc:picChg chg="add del mod">
          <ac:chgData name="Cristina MartinsRodrigues" userId="78c086b1-f7ce-4395-995d-5f6a928ce23d" providerId="ADAL" clId="{F4767731-DB50-420A-AEBA-60D13544F7FC}" dt="2021-06-23T12:50:10.315" v="2522" actId="478"/>
          <ac:picMkLst>
            <pc:docMk/>
            <pc:sldMk cId="3928477141" sldId="261"/>
            <ac:picMk id="199" creationId="{CA9F325C-6559-4E4F-8C23-89878ED303FA}"/>
          </ac:picMkLst>
        </pc:picChg>
        <pc:picChg chg="add mod ord modCrop">
          <ac:chgData name="Cristina MartinsRodrigues" userId="78c086b1-f7ce-4395-995d-5f6a928ce23d" providerId="ADAL" clId="{F4767731-DB50-420A-AEBA-60D13544F7FC}" dt="2021-06-23T14:06:26.795" v="4126" actId="206"/>
          <ac:picMkLst>
            <pc:docMk/>
            <pc:sldMk cId="3928477141" sldId="261"/>
            <ac:picMk id="266" creationId="{DBCE505B-A1D8-4381-992D-924748925C26}"/>
          </ac:picMkLst>
        </pc:picChg>
        <pc:picChg chg="add mod ord">
          <ac:chgData name="Cristina MartinsRodrigues" userId="78c086b1-f7ce-4395-995d-5f6a928ce23d" providerId="ADAL" clId="{F4767731-DB50-420A-AEBA-60D13544F7FC}" dt="2021-06-23T14:06:26.795" v="4126" actId="206"/>
          <ac:picMkLst>
            <pc:docMk/>
            <pc:sldMk cId="3928477141" sldId="261"/>
            <ac:picMk id="267" creationId="{014E0021-2B54-4D31-ADAD-A9968722C6EE}"/>
          </ac:picMkLst>
        </pc:picChg>
        <pc:picChg chg="mod">
          <ac:chgData name="Cristina MartinsRodrigues" userId="78c086b1-f7ce-4395-995d-5f6a928ce23d" providerId="ADAL" clId="{F4767731-DB50-420A-AEBA-60D13544F7FC}" dt="2021-06-23T12:50:29.303" v="2524" actId="165"/>
          <ac:picMkLst>
            <pc:docMk/>
            <pc:sldMk cId="3928477141" sldId="261"/>
            <ac:picMk id="362" creationId="{C90057BE-A1FA-4892-9B1D-D6B03E8D22AB}"/>
          </ac:picMkLst>
        </pc:picChg>
        <pc:picChg chg="mod">
          <ac:chgData name="Cristina MartinsRodrigues" userId="78c086b1-f7ce-4395-995d-5f6a928ce23d" providerId="ADAL" clId="{F4767731-DB50-420A-AEBA-60D13544F7FC}" dt="2021-06-23T12:50:29.303" v="2524" actId="165"/>
          <ac:picMkLst>
            <pc:docMk/>
            <pc:sldMk cId="3928477141" sldId="261"/>
            <ac:picMk id="363" creationId="{E7E68344-FA13-4375-A400-FD4D25838BC3}"/>
          </ac:picMkLst>
        </pc:picChg>
        <pc:picChg chg="mod">
          <ac:chgData name="Cristina MartinsRodrigues" userId="78c086b1-f7ce-4395-995d-5f6a928ce23d" providerId="ADAL" clId="{F4767731-DB50-420A-AEBA-60D13544F7FC}" dt="2021-06-23T12:50:29.303" v="2524" actId="165"/>
          <ac:picMkLst>
            <pc:docMk/>
            <pc:sldMk cId="3928477141" sldId="261"/>
            <ac:picMk id="364" creationId="{10C2A5A8-3FDC-4DA0-8BD3-957583CD3AF3}"/>
          </ac:picMkLst>
        </pc:picChg>
        <pc:picChg chg="del mod topLvl">
          <ac:chgData name="Cristina MartinsRodrigues" userId="78c086b1-f7ce-4395-995d-5f6a928ce23d" providerId="ADAL" clId="{F4767731-DB50-420A-AEBA-60D13544F7FC}" dt="2021-06-23T12:52:35.450" v="2551" actId="478"/>
          <ac:picMkLst>
            <pc:docMk/>
            <pc:sldMk cId="3928477141" sldId="261"/>
            <ac:picMk id="403" creationId="{E702B269-3671-4576-BDB8-F90FC66EDE38}"/>
          </ac:picMkLst>
        </pc:picChg>
        <pc:picChg chg="del mod topLvl">
          <ac:chgData name="Cristina MartinsRodrigues" userId="78c086b1-f7ce-4395-995d-5f6a928ce23d" providerId="ADAL" clId="{F4767731-DB50-420A-AEBA-60D13544F7FC}" dt="2021-06-23T12:52:35.450" v="2551" actId="478"/>
          <ac:picMkLst>
            <pc:docMk/>
            <pc:sldMk cId="3928477141" sldId="261"/>
            <ac:picMk id="404" creationId="{2AB56663-DE15-4913-A53A-278C7F91CDAB}"/>
          </ac:picMkLst>
        </pc:picChg>
        <pc:picChg chg="del mod">
          <ac:chgData name="Cristina MartinsRodrigues" userId="78c086b1-f7ce-4395-995d-5f6a928ce23d" providerId="ADAL" clId="{F4767731-DB50-420A-AEBA-60D13544F7FC}" dt="2021-06-23T12:56:34.075" v="2601" actId="478"/>
          <ac:picMkLst>
            <pc:docMk/>
            <pc:sldMk cId="3928477141" sldId="261"/>
            <ac:picMk id="465" creationId="{EF12AADD-248F-4206-9162-DEE441F93DC9}"/>
          </ac:picMkLst>
        </pc:picChg>
        <pc:picChg chg="del mod">
          <ac:chgData name="Cristina MartinsRodrigues" userId="78c086b1-f7ce-4395-995d-5f6a928ce23d" providerId="ADAL" clId="{F4767731-DB50-420A-AEBA-60D13544F7FC}" dt="2021-06-23T12:56:35.658" v="2602" actId="478"/>
          <ac:picMkLst>
            <pc:docMk/>
            <pc:sldMk cId="3928477141" sldId="261"/>
            <ac:picMk id="466" creationId="{F7A6C3CF-FA8D-4B36-8BE6-FE2D84988720}"/>
          </ac:picMkLst>
        </pc:picChg>
        <pc:picChg chg="mod ord topLvl">
          <ac:chgData name="Cristina MartinsRodrigues" userId="78c086b1-f7ce-4395-995d-5f6a928ce23d" providerId="ADAL" clId="{F4767731-DB50-420A-AEBA-60D13544F7FC}" dt="2021-06-23T13:31:38.658" v="3047" actId="164"/>
          <ac:picMkLst>
            <pc:docMk/>
            <pc:sldMk cId="3928477141" sldId="261"/>
            <ac:picMk id="524" creationId="{6CEEAAA3-443B-4358-844E-EA43D412C31B}"/>
          </ac:picMkLst>
        </pc:picChg>
        <pc:picChg chg="mod ord topLvl">
          <ac:chgData name="Cristina MartinsRodrigues" userId="78c086b1-f7ce-4395-995d-5f6a928ce23d" providerId="ADAL" clId="{F4767731-DB50-420A-AEBA-60D13544F7FC}" dt="2021-06-23T13:31:38.658" v="3047" actId="164"/>
          <ac:picMkLst>
            <pc:docMk/>
            <pc:sldMk cId="3928477141" sldId="261"/>
            <ac:picMk id="526" creationId="{D12877D6-8EDF-4715-86FA-781A9DDCBA01}"/>
          </ac:picMkLst>
        </pc:picChg>
        <pc:picChg chg="add del mod ord topLvl">
          <ac:chgData name="Cristina MartinsRodrigues" userId="78c086b1-f7ce-4395-995d-5f6a928ce23d" providerId="ADAL" clId="{F4767731-DB50-420A-AEBA-60D13544F7FC}" dt="2021-06-23T13:31:38.658" v="3047" actId="164"/>
          <ac:picMkLst>
            <pc:docMk/>
            <pc:sldMk cId="3928477141" sldId="261"/>
            <ac:picMk id="606" creationId="{7441CF30-8FD5-4585-9F1A-749CB4BF3D5A}"/>
          </ac:picMkLst>
        </pc:picChg>
        <pc:picChg chg="del mod">
          <ac:chgData name="Cristina MartinsRodrigues" userId="78c086b1-f7ce-4395-995d-5f6a928ce23d" providerId="ADAL" clId="{F4767731-DB50-420A-AEBA-60D13544F7FC}" dt="2021-06-23T13:30:33.708" v="3020" actId="478"/>
          <ac:picMkLst>
            <pc:docMk/>
            <pc:sldMk cId="3928477141" sldId="261"/>
            <ac:picMk id="608" creationId="{318A7050-E776-405B-984B-D2F34DF1A832}"/>
          </ac:picMkLst>
        </pc:picChg>
        <pc:picChg chg="del mod">
          <ac:chgData name="Cristina MartinsRodrigues" userId="78c086b1-f7ce-4395-995d-5f6a928ce23d" providerId="ADAL" clId="{F4767731-DB50-420A-AEBA-60D13544F7FC}" dt="2021-06-23T13:30:40.841" v="3023" actId="478"/>
          <ac:picMkLst>
            <pc:docMk/>
            <pc:sldMk cId="3928477141" sldId="261"/>
            <ac:picMk id="611" creationId="{A14DE150-D0AA-4607-9186-68618E0077A0}"/>
          </ac:picMkLst>
        </pc:picChg>
        <pc:picChg chg="mod ord">
          <ac:chgData name="Cristina MartinsRodrigues" userId="78c086b1-f7ce-4395-995d-5f6a928ce23d" providerId="ADAL" clId="{F4767731-DB50-420A-AEBA-60D13544F7FC}" dt="2021-06-23T13:31:04.564" v="3028" actId="165"/>
          <ac:picMkLst>
            <pc:docMk/>
            <pc:sldMk cId="3928477141" sldId="261"/>
            <ac:picMk id="612" creationId="{052F99C5-3B7D-41DE-A30A-851D6A38E135}"/>
          </ac:picMkLst>
        </pc:picChg>
        <pc:picChg chg="add del mod">
          <ac:chgData name="Cristina MartinsRodrigues" userId="78c086b1-f7ce-4395-995d-5f6a928ce23d" providerId="ADAL" clId="{F4767731-DB50-420A-AEBA-60D13544F7FC}" dt="2021-06-23T13:11:39.301" v="2747" actId="27803"/>
          <ac:picMkLst>
            <pc:docMk/>
            <pc:sldMk cId="3928477141" sldId="261"/>
            <ac:picMk id="633" creationId="{DC2EFB2F-D3E6-4375-8D7B-BAB42F7FBD94}"/>
          </ac:picMkLst>
        </pc:picChg>
        <pc:picChg chg="add mod ord">
          <ac:chgData name="Cristina MartinsRodrigues" userId="78c086b1-f7ce-4395-995d-5f6a928ce23d" providerId="ADAL" clId="{F4767731-DB50-420A-AEBA-60D13544F7FC}" dt="2021-06-23T13:29:42.893" v="3003" actId="164"/>
          <ac:picMkLst>
            <pc:docMk/>
            <pc:sldMk cId="3928477141" sldId="261"/>
            <ac:picMk id="635" creationId="{DF60CC68-2AA3-46EA-8701-8C4799E479A4}"/>
          </ac:picMkLst>
        </pc:picChg>
        <pc:picChg chg="mod">
          <ac:chgData name="Cristina MartinsRodrigues" userId="78c086b1-f7ce-4395-995d-5f6a928ce23d" providerId="ADAL" clId="{F4767731-DB50-420A-AEBA-60D13544F7FC}" dt="2021-06-23T13:29:40.245" v="3002" actId="165"/>
          <ac:picMkLst>
            <pc:docMk/>
            <pc:sldMk cId="3928477141" sldId="261"/>
            <ac:picMk id="657" creationId="{4A858079-6807-4213-A967-AFA9B1602C47}"/>
          </ac:picMkLst>
        </pc:picChg>
        <pc:picChg chg="mod">
          <ac:chgData name="Cristina MartinsRodrigues" userId="78c086b1-f7ce-4395-995d-5f6a928ce23d" providerId="ADAL" clId="{F4767731-DB50-420A-AEBA-60D13544F7FC}" dt="2021-06-23T13:29:40.245" v="3002" actId="165"/>
          <ac:picMkLst>
            <pc:docMk/>
            <pc:sldMk cId="3928477141" sldId="261"/>
            <ac:picMk id="658" creationId="{900FD65C-596F-4F3A-9457-126D1DA9390F}"/>
          </ac:picMkLst>
        </pc:picChg>
        <pc:picChg chg="mod">
          <ac:chgData name="Cristina MartinsRodrigues" userId="78c086b1-f7ce-4395-995d-5f6a928ce23d" providerId="ADAL" clId="{F4767731-DB50-420A-AEBA-60D13544F7FC}" dt="2021-06-23T13:29:40.245" v="3002" actId="165"/>
          <ac:picMkLst>
            <pc:docMk/>
            <pc:sldMk cId="3928477141" sldId="261"/>
            <ac:picMk id="659" creationId="{3F9ACE37-BBE4-4836-ADDE-CC59479E1C7A}"/>
          </ac:picMkLst>
        </pc:picChg>
        <pc:picChg chg="mod">
          <ac:chgData name="Cristina MartinsRodrigues" userId="78c086b1-f7ce-4395-995d-5f6a928ce23d" providerId="ADAL" clId="{F4767731-DB50-420A-AEBA-60D13544F7FC}" dt="2021-06-23T13:17:22.872" v="2851"/>
          <ac:picMkLst>
            <pc:docMk/>
            <pc:sldMk cId="3928477141" sldId="261"/>
            <ac:picMk id="682" creationId="{E376EF5F-7D23-4DF1-AC57-EBF159286899}"/>
          </ac:picMkLst>
        </pc:picChg>
        <pc:picChg chg="mod">
          <ac:chgData name="Cristina MartinsRodrigues" userId="78c086b1-f7ce-4395-995d-5f6a928ce23d" providerId="ADAL" clId="{F4767731-DB50-420A-AEBA-60D13544F7FC}" dt="2021-06-23T13:17:22.872" v="2851"/>
          <ac:picMkLst>
            <pc:docMk/>
            <pc:sldMk cId="3928477141" sldId="261"/>
            <ac:picMk id="683" creationId="{EF5B294B-0391-4974-A531-0000606AEA46}"/>
          </ac:picMkLst>
        </pc:picChg>
        <pc:picChg chg="add mod">
          <ac:chgData name="Cristina MartinsRodrigues" userId="78c086b1-f7ce-4395-995d-5f6a928ce23d" providerId="ADAL" clId="{F4767731-DB50-420A-AEBA-60D13544F7FC}" dt="2021-06-23T13:29:54.643" v="3007" actId="1076"/>
          <ac:picMkLst>
            <pc:docMk/>
            <pc:sldMk cId="3928477141" sldId="261"/>
            <ac:picMk id="685" creationId="{7AE0DCBC-1AFF-441F-A8B1-CD913D668531}"/>
          </ac:picMkLst>
        </pc:picChg>
        <pc:picChg chg="mod">
          <ac:chgData name="Cristina MartinsRodrigues" userId="78c086b1-f7ce-4395-995d-5f6a928ce23d" providerId="ADAL" clId="{F4767731-DB50-420A-AEBA-60D13544F7FC}" dt="2021-06-23T13:17:22.872" v="2851"/>
          <ac:picMkLst>
            <pc:docMk/>
            <pc:sldMk cId="3928477141" sldId="261"/>
            <ac:picMk id="687" creationId="{95DC6EB4-B014-4E2B-84DE-355DA45336A0}"/>
          </ac:picMkLst>
        </pc:picChg>
        <pc:picChg chg="mod">
          <ac:chgData name="Cristina MartinsRodrigues" userId="78c086b1-f7ce-4395-995d-5f6a928ce23d" providerId="ADAL" clId="{F4767731-DB50-420A-AEBA-60D13544F7FC}" dt="2021-06-23T13:17:22.872" v="2851"/>
          <ac:picMkLst>
            <pc:docMk/>
            <pc:sldMk cId="3928477141" sldId="261"/>
            <ac:picMk id="689" creationId="{4DBC67F9-0EDF-456C-9CE5-694BADED51CF}"/>
          </ac:picMkLst>
        </pc:picChg>
        <pc:picChg chg="add mod">
          <ac:chgData name="Cristina MartinsRodrigues" userId="78c086b1-f7ce-4395-995d-5f6a928ce23d" providerId="ADAL" clId="{F4767731-DB50-420A-AEBA-60D13544F7FC}" dt="2021-06-23T13:29:54.643" v="3007" actId="1076"/>
          <ac:picMkLst>
            <pc:docMk/>
            <pc:sldMk cId="3928477141" sldId="261"/>
            <ac:picMk id="690" creationId="{7C7C21E9-0F20-4812-B5C9-F301FB797950}"/>
          </ac:picMkLst>
        </pc:picChg>
        <pc:picChg chg="mod">
          <ac:chgData name="Cristina MartinsRodrigues" userId="78c086b1-f7ce-4395-995d-5f6a928ce23d" providerId="ADAL" clId="{F4767731-DB50-420A-AEBA-60D13544F7FC}" dt="2021-06-23T13:26:23.750" v="2945" actId="165"/>
          <ac:picMkLst>
            <pc:docMk/>
            <pc:sldMk cId="3928477141" sldId="261"/>
            <ac:picMk id="714" creationId="{A02598E0-85F4-43F8-AF34-B7B1D4977B30}"/>
          </ac:picMkLst>
        </pc:picChg>
        <pc:picChg chg="mod">
          <ac:chgData name="Cristina MartinsRodrigues" userId="78c086b1-f7ce-4395-995d-5f6a928ce23d" providerId="ADAL" clId="{F4767731-DB50-420A-AEBA-60D13544F7FC}" dt="2021-06-23T13:26:23.750" v="2945" actId="165"/>
          <ac:picMkLst>
            <pc:docMk/>
            <pc:sldMk cId="3928477141" sldId="261"/>
            <ac:picMk id="715" creationId="{2681FDDD-7078-46E6-B23D-5FCF41E10EA4}"/>
          </ac:picMkLst>
        </pc:picChg>
        <pc:picChg chg="mod">
          <ac:chgData name="Cristina MartinsRodrigues" userId="78c086b1-f7ce-4395-995d-5f6a928ce23d" providerId="ADAL" clId="{F4767731-DB50-420A-AEBA-60D13544F7FC}" dt="2021-06-23T13:26:23.750" v="2945" actId="165"/>
          <ac:picMkLst>
            <pc:docMk/>
            <pc:sldMk cId="3928477141" sldId="261"/>
            <ac:picMk id="716" creationId="{2368F59E-A3CB-4197-9120-4D6D81B570B2}"/>
          </ac:picMkLst>
        </pc:picChg>
        <pc:picChg chg="mod">
          <ac:chgData name="Cristina MartinsRodrigues" userId="78c086b1-f7ce-4395-995d-5f6a928ce23d" providerId="ADAL" clId="{F4767731-DB50-420A-AEBA-60D13544F7FC}" dt="2021-06-23T13:57:18.090" v="4058"/>
          <ac:picMkLst>
            <pc:docMk/>
            <pc:sldMk cId="3928477141" sldId="261"/>
            <ac:picMk id="732" creationId="{351359B4-7864-47C1-BCC8-262F07AD9D4D}"/>
          </ac:picMkLst>
        </pc:picChg>
        <pc:picChg chg="mod">
          <ac:chgData name="Cristina MartinsRodrigues" userId="78c086b1-f7ce-4395-995d-5f6a928ce23d" providerId="ADAL" clId="{F4767731-DB50-420A-AEBA-60D13544F7FC}" dt="2021-06-23T13:57:18.090" v="4058"/>
          <ac:picMkLst>
            <pc:docMk/>
            <pc:sldMk cId="3928477141" sldId="261"/>
            <ac:picMk id="740" creationId="{CC136133-44FD-46E4-A6CC-134F73F2D490}"/>
          </ac:picMkLst>
        </pc:picChg>
        <pc:picChg chg="mod">
          <ac:chgData name="Cristina MartinsRodrigues" userId="78c086b1-f7ce-4395-995d-5f6a928ce23d" providerId="ADAL" clId="{F4767731-DB50-420A-AEBA-60D13544F7FC}" dt="2021-06-23T13:57:18.090" v="4058"/>
          <ac:picMkLst>
            <pc:docMk/>
            <pc:sldMk cId="3928477141" sldId="261"/>
            <ac:picMk id="741" creationId="{913D3833-CAA9-4325-ABAF-BEED35DFCAAF}"/>
          </ac:picMkLst>
        </pc:picChg>
        <pc:picChg chg="mod">
          <ac:chgData name="Cristina MartinsRodrigues" userId="78c086b1-f7ce-4395-995d-5f6a928ce23d" providerId="ADAL" clId="{F4767731-DB50-420A-AEBA-60D13544F7FC}" dt="2021-06-23T13:57:18.090" v="4058"/>
          <ac:picMkLst>
            <pc:docMk/>
            <pc:sldMk cId="3928477141" sldId="261"/>
            <ac:picMk id="742" creationId="{466BCC4D-6CD0-4A3A-8408-649121237A0B}"/>
          </ac:picMkLst>
        </pc:picChg>
        <pc:picChg chg="mod">
          <ac:chgData name="Cristina MartinsRodrigues" userId="78c086b1-f7ce-4395-995d-5f6a928ce23d" providerId="ADAL" clId="{F4767731-DB50-420A-AEBA-60D13544F7FC}" dt="2021-06-23T13:57:18.090" v="4058"/>
          <ac:picMkLst>
            <pc:docMk/>
            <pc:sldMk cId="3928477141" sldId="261"/>
            <ac:picMk id="778" creationId="{665ABA3F-1F57-46B0-95B4-160C3E9069EB}"/>
          </ac:picMkLst>
        </pc:picChg>
        <pc:picChg chg="mod">
          <ac:chgData name="Cristina MartinsRodrigues" userId="78c086b1-f7ce-4395-995d-5f6a928ce23d" providerId="ADAL" clId="{F4767731-DB50-420A-AEBA-60D13544F7FC}" dt="2021-06-23T13:57:18.090" v="4058"/>
          <ac:picMkLst>
            <pc:docMk/>
            <pc:sldMk cId="3928477141" sldId="261"/>
            <ac:picMk id="779" creationId="{DCB1CAE8-DB1E-4018-BEF4-DEF39348AF6C}"/>
          </ac:picMkLst>
        </pc:picChg>
        <pc:picChg chg="mod">
          <ac:chgData name="Cristina MartinsRodrigues" userId="78c086b1-f7ce-4395-995d-5f6a928ce23d" providerId="ADAL" clId="{F4767731-DB50-420A-AEBA-60D13544F7FC}" dt="2021-06-23T13:57:18.090" v="4058"/>
          <ac:picMkLst>
            <pc:docMk/>
            <pc:sldMk cId="3928477141" sldId="261"/>
            <ac:picMk id="817" creationId="{7A1E943F-03D6-4F17-9E6B-F07E30743A1C}"/>
          </ac:picMkLst>
        </pc:picChg>
        <pc:picChg chg="mod">
          <ac:chgData name="Cristina MartinsRodrigues" userId="78c086b1-f7ce-4395-995d-5f6a928ce23d" providerId="ADAL" clId="{F4767731-DB50-420A-AEBA-60D13544F7FC}" dt="2021-06-23T13:57:18.090" v="4058"/>
          <ac:picMkLst>
            <pc:docMk/>
            <pc:sldMk cId="3928477141" sldId="261"/>
            <ac:picMk id="818" creationId="{28370746-2CA7-4993-9E5F-EDF76FA0263D}"/>
          </ac:picMkLst>
        </pc:picChg>
        <pc:picChg chg="mod">
          <ac:chgData name="Cristina MartinsRodrigues" userId="78c086b1-f7ce-4395-995d-5f6a928ce23d" providerId="ADAL" clId="{F4767731-DB50-420A-AEBA-60D13544F7FC}" dt="2021-06-23T13:57:18.090" v="4058"/>
          <ac:picMkLst>
            <pc:docMk/>
            <pc:sldMk cId="3928477141" sldId="261"/>
            <ac:picMk id="819" creationId="{83C2B886-0CF9-4283-A03B-4D36ECFC588C}"/>
          </ac:picMkLst>
        </pc:picChg>
        <pc:picChg chg="mod">
          <ac:chgData name="Cristina MartinsRodrigues" userId="78c086b1-f7ce-4395-995d-5f6a928ce23d" providerId="ADAL" clId="{F4767731-DB50-420A-AEBA-60D13544F7FC}" dt="2021-06-23T13:57:18.090" v="4058"/>
          <ac:picMkLst>
            <pc:docMk/>
            <pc:sldMk cId="3928477141" sldId="261"/>
            <ac:picMk id="854" creationId="{4DEBB55D-B9A8-4447-825C-974737466159}"/>
          </ac:picMkLst>
        </pc:picChg>
        <pc:picChg chg="add del mod ord">
          <ac:chgData name="Cristina MartinsRodrigues" userId="78c086b1-f7ce-4395-995d-5f6a928ce23d" providerId="ADAL" clId="{F4767731-DB50-420A-AEBA-60D13544F7FC}" dt="2021-06-23T14:18:45.258" v="4299" actId="167"/>
          <ac:picMkLst>
            <pc:docMk/>
            <pc:sldMk cId="3928477141" sldId="261"/>
            <ac:picMk id="857" creationId="{8E79DD87-6B4A-460E-AEAB-34A4F5DDBF20}"/>
          </ac:picMkLst>
        </pc:picChg>
        <pc:cxnChg chg="mod">
          <ac:chgData name="Cristina MartinsRodrigues" userId="78c086b1-f7ce-4395-995d-5f6a928ce23d" providerId="ADAL" clId="{F4767731-DB50-420A-AEBA-60D13544F7FC}" dt="2021-06-23T12:36:01.335" v="2285"/>
          <ac:cxnSpMkLst>
            <pc:docMk/>
            <pc:sldMk cId="3928477141" sldId="261"/>
            <ac:cxnSpMk id="176" creationId="{2E4F3B57-E6A6-4B4E-A90F-647F8751637E}"/>
          </ac:cxnSpMkLst>
        </pc:cxnChg>
        <pc:cxnChg chg="mod">
          <ac:chgData name="Cristina MartinsRodrigues" userId="78c086b1-f7ce-4395-995d-5f6a928ce23d" providerId="ADAL" clId="{F4767731-DB50-420A-AEBA-60D13544F7FC}" dt="2021-06-23T12:36:01.335" v="2285"/>
          <ac:cxnSpMkLst>
            <pc:docMk/>
            <pc:sldMk cId="3928477141" sldId="261"/>
            <ac:cxnSpMk id="177" creationId="{BB5F06FC-83FC-49CD-A38B-F44824E9F8E2}"/>
          </ac:cxnSpMkLst>
        </pc:cxnChg>
        <pc:cxnChg chg="mod">
          <ac:chgData name="Cristina MartinsRodrigues" userId="78c086b1-f7ce-4395-995d-5f6a928ce23d" providerId="ADAL" clId="{F4767731-DB50-420A-AEBA-60D13544F7FC}" dt="2021-06-23T13:01:27.214" v="2699" actId="478"/>
          <ac:cxnSpMkLst>
            <pc:docMk/>
            <pc:sldMk cId="3928477141" sldId="261"/>
            <ac:cxnSpMk id="179" creationId="{050832A1-09FA-4E37-9589-97816ABE0229}"/>
          </ac:cxnSpMkLst>
        </pc:cxnChg>
        <pc:cxnChg chg="mod">
          <ac:chgData name="Cristina MartinsRodrigues" userId="78c086b1-f7ce-4395-995d-5f6a928ce23d" providerId="ADAL" clId="{F4767731-DB50-420A-AEBA-60D13544F7FC}" dt="2021-06-23T12:36:01.335" v="2285"/>
          <ac:cxnSpMkLst>
            <pc:docMk/>
            <pc:sldMk cId="3928477141" sldId="261"/>
            <ac:cxnSpMk id="180" creationId="{3F8A6493-F05C-4A2A-B090-2690E4C6D71B}"/>
          </ac:cxnSpMkLst>
        </pc:cxnChg>
        <pc:cxnChg chg="mod">
          <ac:chgData name="Cristina MartinsRodrigues" userId="78c086b1-f7ce-4395-995d-5f6a928ce23d" providerId="ADAL" clId="{F4767731-DB50-420A-AEBA-60D13544F7FC}" dt="2021-06-23T13:01:27.214" v="2699" actId="478"/>
          <ac:cxnSpMkLst>
            <pc:docMk/>
            <pc:sldMk cId="3928477141" sldId="261"/>
            <ac:cxnSpMk id="182" creationId="{AAD1C22B-C9E4-46DD-B537-AE0847EBA17D}"/>
          </ac:cxnSpMkLst>
        </pc:cxnChg>
        <pc:cxnChg chg="mod">
          <ac:chgData name="Cristina MartinsRodrigues" userId="78c086b1-f7ce-4395-995d-5f6a928ce23d" providerId="ADAL" clId="{F4767731-DB50-420A-AEBA-60D13544F7FC}" dt="2021-06-23T12:36:01.335" v="2285"/>
          <ac:cxnSpMkLst>
            <pc:docMk/>
            <pc:sldMk cId="3928477141" sldId="261"/>
            <ac:cxnSpMk id="183" creationId="{359B30CB-1247-4939-BF80-60DB377ECDA8}"/>
          </ac:cxnSpMkLst>
        </pc:cxnChg>
        <pc:cxnChg chg="mod">
          <ac:chgData name="Cristina MartinsRodrigues" userId="78c086b1-f7ce-4395-995d-5f6a928ce23d" providerId="ADAL" clId="{F4767731-DB50-420A-AEBA-60D13544F7FC}" dt="2021-06-23T12:36:01.335" v="2285"/>
          <ac:cxnSpMkLst>
            <pc:docMk/>
            <pc:sldMk cId="3928477141" sldId="261"/>
            <ac:cxnSpMk id="187" creationId="{39534902-66F4-48DC-93F1-71E9DAC6A457}"/>
          </ac:cxnSpMkLst>
        </pc:cxnChg>
        <pc:cxnChg chg="mod">
          <ac:chgData name="Cristina MartinsRodrigues" userId="78c086b1-f7ce-4395-995d-5f6a928ce23d" providerId="ADAL" clId="{F4767731-DB50-420A-AEBA-60D13544F7FC}" dt="2021-06-23T12:36:01.335" v="2285"/>
          <ac:cxnSpMkLst>
            <pc:docMk/>
            <pc:sldMk cId="3928477141" sldId="261"/>
            <ac:cxnSpMk id="188" creationId="{FA489E34-67B1-4FF7-9D3D-650257A20BC5}"/>
          </ac:cxnSpMkLst>
        </pc:cxnChg>
        <pc:cxnChg chg="mod">
          <ac:chgData name="Cristina MartinsRodrigues" userId="78c086b1-f7ce-4395-995d-5f6a928ce23d" providerId="ADAL" clId="{F4767731-DB50-420A-AEBA-60D13544F7FC}" dt="2021-06-23T12:37:03.479" v="2298"/>
          <ac:cxnSpMkLst>
            <pc:docMk/>
            <pc:sldMk cId="3928477141" sldId="261"/>
            <ac:cxnSpMk id="209" creationId="{00DC0B0F-F143-4C9D-99E2-3B71A800497D}"/>
          </ac:cxnSpMkLst>
        </pc:cxnChg>
        <pc:cxnChg chg="mod">
          <ac:chgData name="Cristina MartinsRodrigues" userId="78c086b1-f7ce-4395-995d-5f6a928ce23d" providerId="ADAL" clId="{F4767731-DB50-420A-AEBA-60D13544F7FC}" dt="2021-06-23T12:37:03.479" v="2298"/>
          <ac:cxnSpMkLst>
            <pc:docMk/>
            <pc:sldMk cId="3928477141" sldId="261"/>
            <ac:cxnSpMk id="210" creationId="{6D2C0640-6C6F-435D-9475-3F5F11AC5352}"/>
          </ac:cxnSpMkLst>
        </pc:cxnChg>
        <pc:cxnChg chg="mod">
          <ac:chgData name="Cristina MartinsRodrigues" userId="78c086b1-f7ce-4395-995d-5f6a928ce23d" providerId="ADAL" clId="{F4767731-DB50-420A-AEBA-60D13544F7FC}" dt="2021-06-23T12:49:43.707" v="2515" actId="478"/>
          <ac:cxnSpMkLst>
            <pc:docMk/>
            <pc:sldMk cId="3928477141" sldId="261"/>
            <ac:cxnSpMk id="212" creationId="{6E33D97F-7959-4971-8FAF-6D40F270817A}"/>
          </ac:cxnSpMkLst>
        </pc:cxnChg>
        <pc:cxnChg chg="mod">
          <ac:chgData name="Cristina MartinsRodrigues" userId="78c086b1-f7ce-4395-995d-5f6a928ce23d" providerId="ADAL" clId="{F4767731-DB50-420A-AEBA-60D13544F7FC}" dt="2021-06-23T12:37:03.479" v="2298"/>
          <ac:cxnSpMkLst>
            <pc:docMk/>
            <pc:sldMk cId="3928477141" sldId="261"/>
            <ac:cxnSpMk id="213" creationId="{2D552588-5C8E-41AB-9C51-071567BAD4E8}"/>
          </ac:cxnSpMkLst>
        </pc:cxnChg>
        <pc:cxnChg chg="mod">
          <ac:chgData name="Cristina MartinsRodrigues" userId="78c086b1-f7ce-4395-995d-5f6a928ce23d" providerId="ADAL" clId="{F4767731-DB50-420A-AEBA-60D13544F7FC}" dt="2021-06-23T12:49:43.707" v="2515" actId="478"/>
          <ac:cxnSpMkLst>
            <pc:docMk/>
            <pc:sldMk cId="3928477141" sldId="261"/>
            <ac:cxnSpMk id="215" creationId="{8AD340A7-B272-406B-9226-5BDE4B69D8A6}"/>
          </ac:cxnSpMkLst>
        </pc:cxnChg>
        <pc:cxnChg chg="mod">
          <ac:chgData name="Cristina MartinsRodrigues" userId="78c086b1-f7ce-4395-995d-5f6a928ce23d" providerId="ADAL" clId="{F4767731-DB50-420A-AEBA-60D13544F7FC}" dt="2021-06-23T12:37:03.479" v="2298"/>
          <ac:cxnSpMkLst>
            <pc:docMk/>
            <pc:sldMk cId="3928477141" sldId="261"/>
            <ac:cxnSpMk id="216" creationId="{EC01A15B-57F2-4F0B-A311-6B1A5AD3C4C7}"/>
          </ac:cxnSpMkLst>
        </pc:cxnChg>
        <pc:cxnChg chg="del mod">
          <ac:chgData name="Cristina MartinsRodrigues" userId="78c086b1-f7ce-4395-995d-5f6a928ce23d" providerId="ADAL" clId="{F4767731-DB50-420A-AEBA-60D13544F7FC}" dt="2021-06-23T12:37:54.111" v="2317" actId="478"/>
          <ac:cxnSpMkLst>
            <pc:docMk/>
            <pc:sldMk cId="3928477141" sldId="261"/>
            <ac:cxnSpMk id="220" creationId="{DB325703-5868-438B-95C6-2172D5429EF9}"/>
          </ac:cxnSpMkLst>
        </pc:cxnChg>
        <pc:cxnChg chg="del mod">
          <ac:chgData name="Cristina MartinsRodrigues" userId="78c086b1-f7ce-4395-995d-5f6a928ce23d" providerId="ADAL" clId="{F4767731-DB50-420A-AEBA-60D13544F7FC}" dt="2021-06-23T12:37:55.581" v="2318" actId="478"/>
          <ac:cxnSpMkLst>
            <pc:docMk/>
            <pc:sldMk cId="3928477141" sldId="261"/>
            <ac:cxnSpMk id="221" creationId="{735B262A-2918-43E0-99A6-99B46808D76A}"/>
          </ac:cxnSpMkLst>
        </pc:cxnChg>
        <pc:cxnChg chg="mod">
          <ac:chgData name="Cristina MartinsRodrigues" userId="78c086b1-f7ce-4395-995d-5f6a928ce23d" providerId="ADAL" clId="{F4767731-DB50-420A-AEBA-60D13544F7FC}" dt="2021-06-23T12:48:51.551" v="2506" actId="692"/>
          <ac:cxnSpMkLst>
            <pc:docMk/>
            <pc:sldMk cId="3928477141" sldId="261"/>
            <ac:cxnSpMk id="286" creationId="{52B33E25-9C7D-428F-B700-9185D39C9F51}"/>
          </ac:cxnSpMkLst>
        </pc:cxnChg>
        <pc:cxnChg chg="mod">
          <ac:chgData name="Cristina MartinsRodrigues" userId="78c086b1-f7ce-4395-995d-5f6a928ce23d" providerId="ADAL" clId="{F4767731-DB50-420A-AEBA-60D13544F7FC}" dt="2021-06-23T12:48:51.551" v="2506" actId="692"/>
          <ac:cxnSpMkLst>
            <pc:docMk/>
            <pc:sldMk cId="3928477141" sldId="261"/>
            <ac:cxnSpMk id="287" creationId="{26EFF4E7-EB7B-4F82-A53E-78BAE295797A}"/>
          </ac:cxnSpMkLst>
        </pc:cxnChg>
        <pc:cxnChg chg="mod">
          <ac:chgData name="Cristina MartinsRodrigues" userId="78c086b1-f7ce-4395-995d-5f6a928ce23d" providerId="ADAL" clId="{F4767731-DB50-420A-AEBA-60D13544F7FC}" dt="2021-06-23T12:49:41.404" v="2514" actId="478"/>
          <ac:cxnSpMkLst>
            <pc:docMk/>
            <pc:sldMk cId="3928477141" sldId="261"/>
            <ac:cxnSpMk id="289" creationId="{3D793CED-F798-42F6-A17B-604721630299}"/>
          </ac:cxnSpMkLst>
        </pc:cxnChg>
        <pc:cxnChg chg="mod">
          <ac:chgData name="Cristina MartinsRodrigues" userId="78c086b1-f7ce-4395-995d-5f6a928ce23d" providerId="ADAL" clId="{F4767731-DB50-420A-AEBA-60D13544F7FC}" dt="2021-06-23T12:48:51.551" v="2506" actId="692"/>
          <ac:cxnSpMkLst>
            <pc:docMk/>
            <pc:sldMk cId="3928477141" sldId="261"/>
            <ac:cxnSpMk id="290" creationId="{29D9A187-0826-4BD3-BB09-30FA1B2CB878}"/>
          </ac:cxnSpMkLst>
        </pc:cxnChg>
        <pc:cxnChg chg="mod">
          <ac:chgData name="Cristina MartinsRodrigues" userId="78c086b1-f7ce-4395-995d-5f6a928ce23d" providerId="ADAL" clId="{F4767731-DB50-420A-AEBA-60D13544F7FC}" dt="2021-06-23T12:49:41.404" v="2514" actId="478"/>
          <ac:cxnSpMkLst>
            <pc:docMk/>
            <pc:sldMk cId="3928477141" sldId="261"/>
            <ac:cxnSpMk id="292" creationId="{4D3023B7-A48E-4A02-89C0-94CFEFEC2D9F}"/>
          </ac:cxnSpMkLst>
        </pc:cxnChg>
        <pc:cxnChg chg="mod">
          <ac:chgData name="Cristina MartinsRodrigues" userId="78c086b1-f7ce-4395-995d-5f6a928ce23d" providerId="ADAL" clId="{F4767731-DB50-420A-AEBA-60D13544F7FC}" dt="2021-06-23T12:48:51.551" v="2506" actId="692"/>
          <ac:cxnSpMkLst>
            <pc:docMk/>
            <pc:sldMk cId="3928477141" sldId="261"/>
            <ac:cxnSpMk id="293" creationId="{5D84017A-3A0D-4FA9-8BE0-6154C57E530D}"/>
          </ac:cxnSpMkLst>
        </pc:cxnChg>
        <pc:cxnChg chg="mod">
          <ac:chgData name="Cristina MartinsRodrigues" userId="78c086b1-f7ce-4395-995d-5f6a928ce23d" providerId="ADAL" clId="{F4767731-DB50-420A-AEBA-60D13544F7FC}" dt="2021-06-23T12:48:51.551" v="2506" actId="692"/>
          <ac:cxnSpMkLst>
            <pc:docMk/>
            <pc:sldMk cId="3928477141" sldId="261"/>
            <ac:cxnSpMk id="297" creationId="{AE574595-DEBF-4FEB-9B8E-40FBFB2F09BD}"/>
          </ac:cxnSpMkLst>
        </pc:cxnChg>
        <pc:cxnChg chg="mod">
          <ac:chgData name="Cristina MartinsRodrigues" userId="78c086b1-f7ce-4395-995d-5f6a928ce23d" providerId="ADAL" clId="{F4767731-DB50-420A-AEBA-60D13544F7FC}" dt="2021-06-23T12:48:51.551" v="2506" actId="692"/>
          <ac:cxnSpMkLst>
            <pc:docMk/>
            <pc:sldMk cId="3928477141" sldId="261"/>
            <ac:cxnSpMk id="298" creationId="{14299C86-3A4E-49B2-9128-F77DFB45B31A}"/>
          </ac:cxnSpMkLst>
        </pc:cxnChg>
        <pc:cxnChg chg="mod">
          <ac:chgData name="Cristina MartinsRodrigues" userId="78c086b1-f7ce-4395-995d-5f6a928ce23d" providerId="ADAL" clId="{F4767731-DB50-420A-AEBA-60D13544F7FC}" dt="2021-06-23T12:49:01.491" v="2509"/>
          <ac:cxnSpMkLst>
            <pc:docMk/>
            <pc:sldMk cId="3928477141" sldId="261"/>
            <ac:cxnSpMk id="318" creationId="{556EDA97-3626-4CAC-A41D-6D04B309D39F}"/>
          </ac:cxnSpMkLst>
        </pc:cxnChg>
        <pc:cxnChg chg="mod">
          <ac:chgData name="Cristina MartinsRodrigues" userId="78c086b1-f7ce-4395-995d-5f6a928ce23d" providerId="ADAL" clId="{F4767731-DB50-420A-AEBA-60D13544F7FC}" dt="2021-06-23T12:49:01.491" v="2509"/>
          <ac:cxnSpMkLst>
            <pc:docMk/>
            <pc:sldMk cId="3928477141" sldId="261"/>
            <ac:cxnSpMk id="319" creationId="{31F3E8EF-3F01-48D5-80EE-80B8BFD9034C}"/>
          </ac:cxnSpMkLst>
        </pc:cxnChg>
        <pc:cxnChg chg="mod">
          <ac:chgData name="Cristina MartinsRodrigues" userId="78c086b1-f7ce-4395-995d-5f6a928ce23d" providerId="ADAL" clId="{F4767731-DB50-420A-AEBA-60D13544F7FC}" dt="2021-06-23T13:01:27.214" v="2699" actId="478"/>
          <ac:cxnSpMkLst>
            <pc:docMk/>
            <pc:sldMk cId="3928477141" sldId="261"/>
            <ac:cxnSpMk id="321" creationId="{191A2D49-BD91-4F44-99F7-127E4F530B95}"/>
          </ac:cxnSpMkLst>
        </pc:cxnChg>
        <pc:cxnChg chg="mod">
          <ac:chgData name="Cristina MartinsRodrigues" userId="78c086b1-f7ce-4395-995d-5f6a928ce23d" providerId="ADAL" clId="{F4767731-DB50-420A-AEBA-60D13544F7FC}" dt="2021-06-23T12:49:01.491" v="2509"/>
          <ac:cxnSpMkLst>
            <pc:docMk/>
            <pc:sldMk cId="3928477141" sldId="261"/>
            <ac:cxnSpMk id="322" creationId="{7279D809-DB18-466A-962D-B37387FBC1DA}"/>
          </ac:cxnSpMkLst>
        </pc:cxnChg>
        <pc:cxnChg chg="mod">
          <ac:chgData name="Cristina MartinsRodrigues" userId="78c086b1-f7ce-4395-995d-5f6a928ce23d" providerId="ADAL" clId="{F4767731-DB50-420A-AEBA-60D13544F7FC}" dt="2021-06-23T13:01:27.214" v="2699" actId="478"/>
          <ac:cxnSpMkLst>
            <pc:docMk/>
            <pc:sldMk cId="3928477141" sldId="261"/>
            <ac:cxnSpMk id="324" creationId="{6DD96BB1-5725-47A4-9EF8-144AC2824934}"/>
          </ac:cxnSpMkLst>
        </pc:cxnChg>
        <pc:cxnChg chg="mod">
          <ac:chgData name="Cristina MartinsRodrigues" userId="78c086b1-f7ce-4395-995d-5f6a928ce23d" providerId="ADAL" clId="{F4767731-DB50-420A-AEBA-60D13544F7FC}" dt="2021-06-23T12:49:01.491" v="2509"/>
          <ac:cxnSpMkLst>
            <pc:docMk/>
            <pc:sldMk cId="3928477141" sldId="261"/>
            <ac:cxnSpMk id="325" creationId="{BA5659B8-0360-4DC9-97B9-7D2BB7B8C7D0}"/>
          </ac:cxnSpMkLst>
        </pc:cxnChg>
        <pc:cxnChg chg="mod">
          <ac:chgData name="Cristina MartinsRodrigues" userId="78c086b1-f7ce-4395-995d-5f6a928ce23d" providerId="ADAL" clId="{F4767731-DB50-420A-AEBA-60D13544F7FC}" dt="2021-06-23T12:49:01.491" v="2509"/>
          <ac:cxnSpMkLst>
            <pc:docMk/>
            <pc:sldMk cId="3928477141" sldId="261"/>
            <ac:cxnSpMk id="329" creationId="{AE5E3FA7-A940-4E2C-A50C-0581F2E4BC1E}"/>
          </ac:cxnSpMkLst>
        </pc:cxnChg>
        <pc:cxnChg chg="mod">
          <ac:chgData name="Cristina MartinsRodrigues" userId="78c086b1-f7ce-4395-995d-5f6a928ce23d" providerId="ADAL" clId="{F4767731-DB50-420A-AEBA-60D13544F7FC}" dt="2021-06-23T12:49:01.491" v="2509"/>
          <ac:cxnSpMkLst>
            <pc:docMk/>
            <pc:sldMk cId="3928477141" sldId="261"/>
            <ac:cxnSpMk id="330" creationId="{38A4B67E-BE1D-4174-9D96-24A68979A9A9}"/>
          </ac:cxnSpMkLst>
        </pc:cxnChg>
        <pc:cxnChg chg="del mod topLvl">
          <ac:chgData name="Cristina MartinsRodrigues" userId="78c086b1-f7ce-4395-995d-5f6a928ce23d" providerId="ADAL" clId="{F4767731-DB50-420A-AEBA-60D13544F7FC}" dt="2021-06-23T13:01:27.214" v="2699" actId="478"/>
          <ac:cxnSpMkLst>
            <pc:docMk/>
            <pc:sldMk cId="3928477141" sldId="261"/>
            <ac:cxnSpMk id="350" creationId="{0CD4E64D-1460-4B07-9092-25C0E0DE6D66}"/>
          </ac:cxnSpMkLst>
        </pc:cxnChg>
        <pc:cxnChg chg="del mod topLvl">
          <ac:chgData name="Cristina MartinsRodrigues" userId="78c086b1-f7ce-4395-995d-5f6a928ce23d" providerId="ADAL" clId="{F4767731-DB50-420A-AEBA-60D13544F7FC}" dt="2021-06-23T13:01:27.214" v="2699" actId="478"/>
          <ac:cxnSpMkLst>
            <pc:docMk/>
            <pc:sldMk cId="3928477141" sldId="261"/>
            <ac:cxnSpMk id="351" creationId="{C004DF52-FA34-450D-B21C-994E8FEF254F}"/>
          </ac:cxnSpMkLst>
        </pc:cxnChg>
        <pc:cxnChg chg="add mod">
          <ac:chgData name="Cristina MartinsRodrigues" userId="78c086b1-f7ce-4395-995d-5f6a928ce23d" providerId="ADAL" clId="{F4767731-DB50-420A-AEBA-60D13544F7FC}" dt="2021-06-23T14:06:26.795" v="4126" actId="206"/>
          <ac:cxnSpMkLst>
            <pc:docMk/>
            <pc:sldMk cId="3928477141" sldId="261"/>
            <ac:cxnSpMk id="506" creationId="{0197514E-E7E3-4A27-A810-BE5EF00EA6EC}"/>
          </ac:cxnSpMkLst>
        </pc:cxnChg>
        <pc:cxnChg chg="add mod">
          <ac:chgData name="Cristina MartinsRodrigues" userId="78c086b1-f7ce-4395-995d-5f6a928ce23d" providerId="ADAL" clId="{F4767731-DB50-420A-AEBA-60D13544F7FC}" dt="2021-06-23T14:06:26.795" v="4126" actId="206"/>
          <ac:cxnSpMkLst>
            <pc:docMk/>
            <pc:sldMk cId="3928477141" sldId="261"/>
            <ac:cxnSpMk id="507" creationId="{4C2211F2-2553-4ADB-937C-F55DA003A19E}"/>
          </ac:cxnSpMkLst>
        </pc:cxnChg>
        <pc:cxnChg chg="add mod">
          <ac:chgData name="Cristina MartinsRodrigues" userId="78c086b1-f7ce-4395-995d-5f6a928ce23d" providerId="ADAL" clId="{F4767731-DB50-420A-AEBA-60D13544F7FC}" dt="2021-06-23T14:06:26.795" v="4126" actId="206"/>
          <ac:cxnSpMkLst>
            <pc:docMk/>
            <pc:sldMk cId="3928477141" sldId="261"/>
            <ac:cxnSpMk id="509" creationId="{3DB97926-3DBB-42C2-8A9E-6AFACE492EF6}"/>
          </ac:cxnSpMkLst>
        </pc:cxnChg>
        <pc:cxnChg chg="add mod">
          <ac:chgData name="Cristina MartinsRodrigues" userId="78c086b1-f7ce-4395-995d-5f6a928ce23d" providerId="ADAL" clId="{F4767731-DB50-420A-AEBA-60D13544F7FC}" dt="2021-06-23T14:06:26.795" v="4126" actId="206"/>
          <ac:cxnSpMkLst>
            <pc:docMk/>
            <pc:sldMk cId="3928477141" sldId="261"/>
            <ac:cxnSpMk id="510" creationId="{5B54A2CC-D769-473E-B1CF-DA861E588288}"/>
          </ac:cxnSpMkLst>
        </pc:cxnChg>
        <pc:cxnChg chg="add mod">
          <ac:chgData name="Cristina MartinsRodrigues" userId="78c086b1-f7ce-4395-995d-5f6a928ce23d" providerId="ADAL" clId="{F4767731-DB50-420A-AEBA-60D13544F7FC}" dt="2021-06-23T14:06:26.795" v="4126" actId="206"/>
          <ac:cxnSpMkLst>
            <pc:docMk/>
            <pc:sldMk cId="3928477141" sldId="261"/>
            <ac:cxnSpMk id="512" creationId="{F904141D-4C76-4692-A1CE-1CF58E94AAB8}"/>
          </ac:cxnSpMkLst>
        </pc:cxnChg>
        <pc:cxnChg chg="add mod">
          <ac:chgData name="Cristina MartinsRodrigues" userId="78c086b1-f7ce-4395-995d-5f6a928ce23d" providerId="ADAL" clId="{F4767731-DB50-420A-AEBA-60D13544F7FC}" dt="2021-06-23T14:06:26.795" v="4126" actId="206"/>
          <ac:cxnSpMkLst>
            <pc:docMk/>
            <pc:sldMk cId="3928477141" sldId="261"/>
            <ac:cxnSpMk id="513" creationId="{0F7DCDF7-F5D1-4BC3-A2BC-FC8AEBE902E6}"/>
          </ac:cxnSpMkLst>
        </pc:cxnChg>
        <pc:cxnChg chg="mod">
          <ac:chgData name="Cristina MartinsRodrigues" userId="78c086b1-f7ce-4395-995d-5f6a928ce23d" providerId="ADAL" clId="{F4767731-DB50-420A-AEBA-60D13544F7FC}" dt="2021-06-23T13:03:55.085" v="2730" actId="165"/>
          <ac:cxnSpMkLst>
            <pc:docMk/>
            <pc:sldMk cId="3928477141" sldId="261"/>
            <ac:cxnSpMk id="538" creationId="{C7B4E835-BDFB-4292-8458-7E335B722685}"/>
          </ac:cxnSpMkLst>
        </pc:cxnChg>
        <pc:cxnChg chg="mod">
          <ac:chgData name="Cristina MartinsRodrigues" userId="78c086b1-f7ce-4395-995d-5f6a928ce23d" providerId="ADAL" clId="{F4767731-DB50-420A-AEBA-60D13544F7FC}" dt="2021-06-23T13:03:55.085" v="2730" actId="165"/>
          <ac:cxnSpMkLst>
            <pc:docMk/>
            <pc:sldMk cId="3928477141" sldId="261"/>
            <ac:cxnSpMk id="539" creationId="{FA4C9662-450B-4B83-8B4B-CED2F1CB72FB}"/>
          </ac:cxnSpMkLst>
        </pc:cxnChg>
        <pc:cxnChg chg="mod">
          <ac:chgData name="Cristina MartinsRodrigues" userId="78c086b1-f7ce-4395-995d-5f6a928ce23d" providerId="ADAL" clId="{F4767731-DB50-420A-AEBA-60D13544F7FC}" dt="2021-06-23T13:17:11.208" v="2848" actId="478"/>
          <ac:cxnSpMkLst>
            <pc:docMk/>
            <pc:sldMk cId="3928477141" sldId="261"/>
            <ac:cxnSpMk id="541" creationId="{FEE8585F-C47B-4F31-9D81-63C4DFDE3E3D}"/>
          </ac:cxnSpMkLst>
        </pc:cxnChg>
        <pc:cxnChg chg="mod">
          <ac:chgData name="Cristina MartinsRodrigues" userId="78c086b1-f7ce-4395-995d-5f6a928ce23d" providerId="ADAL" clId="{F4767731-DB50-420A-AEBA-60D13544F7FC}" dt="2021-06-23T13:03:55.085" v="2730" actId="165"/>
          <ac:cxnSpMkLst>
            <pc:docMk/>
            <pc:sldMk cId="3928477141" sldId="261"/>
            <ac:cxnSpMk id="542" creationId="{185F5CD4-3F63-4933-86BF-73AD9C394ECE}"/>
          </ac:cxnSpMkLst>
        </pc:cxnChg>
        <pc:cxnChg chg="mod">
          <ac:chgData name="Cristina MartinsRodrigues" userId="78c086b1-f7ce-4395-995d-5f6a928ce23d" providerId="ADAL" clId="{F4767731-DB50-420A-AEBA-60D13544F7FC}" dt="2021-06-23T13:17:11.208" v="2848" actId="478"/>
          <ac:cxnSpMkLst>
            <pc:docMk/>
            <pc:sldMk cId="3928477141" sldId="261"/>
            <ac:cxnSpMk id="544" creationId="{F3FA2392-07BE-4D12-87F9-85D5FFE7BDF4}"/>
          </ac:cxnSpMkLst>
        </pc:cxnChg>
        <pc:cxnChg chg="mod">
          <ac:chgData name="Cristina MartinsRodrigues" userId="78c086b1-f7ce-4395-995d-5f6a928ce23d" providerId="ADAL" clId="{F4767731-DB50-420A-AEBA-60D13544F7FC}" dt="2021-06-23T13:03:55.085" v="2730" actId="165"/>
          <ac:cxnSpMkLst>
            <pc:docMk/>
            <pc:sldMk cId="3928477141" sldId="261"/>
            <ac:cxnSpMk id="545" creationId="{98B65B0F-F309-4EC9-B862-B14B29D95CBF}"/>
          </ac:cxnSpMkLst>
        </pc:cxnChg>
        <pc:cxnChg chg="mod">
          <ac:chgData name="Cristina MartinsRodrigues" userId="78c086b1-f7ce-4395-995d-5f6a928ce23d" providerId="ADAL" clId="{F4767731-DB50-420A-AEBA-60D13544F7FC}" dt="2021-06-23T13:03:55.085" v="2730" actId="165"/>
          <ac:cxnSpMkLst>
            <pc:docMk/>
            <pc:sldMk cId="3928477141" sldId="261"/>
            <ac:cxnSpMk id="549" creationId="{BCBA8EF4-F739-4C0C-99CD-C2CDDB6EF35D}"/>
          </ac:cxnSpMkLst>
        </pc:cxnChg>
        <pc:cxnChg chg="mod">
          <ac:chgData name="Cristina MartinsRodrigues" userId="78c086b1-f7ce-4395-995d-5f6a928ce23d" providerId="ADAL" clId="{F4767731-DB50-420A-AEBA-60D13544F7FC}" dt="2021-06-23T13:03:55.085" v="2730" actId="165"/>
          <ac:cxnSpMkLst>
            <pc:docMk/>
            <pc:sldMk cId="3928477141" sldId="261"/>
            <ac:cxnSpMk id="550" creationId="{155C6966-D722-443E-A039-A0DFAF149B26}"/>
          </ac:cxnSpMkLst>
        </pc:cxnChg>
        <pc:cxnChg chg="mod">
          <ac:chgData name="Cristina MartinsRodrigues" userId="78c086b1-f7ce-4395-995d-5f6a928ce23d" providerId="ADAL" clId="{F4767731-DB50-420A-AEBA-60D13544F7FC}" dt="2021-06-23T13:17:11.208" v="2848" actId="478"/>
          <ac:cxnSpMkLst>
            <pc:docMk/>
            <pc:sldMk cId="3928477141" sldId="261"/>
            <ac:cxnSpMk id="565" creationId="{CA2CD772-FE98-4F8C-ABA5-89356E06A732}"/>
          </ac:cxnSpMkLst>
        </pc:cxnChg>
        <pc:cxnChg chg="mod">
          <ac:chgData name="Cristina MartinsRodrigues" userId="78c086b1-f7ce-4395-995d-5f6a928ce23d" providerId="ADAL" clId="{F4767731-DB50-420A-AEBA-60D13544F7FC}" dt="2021-06-23T13:03:55.085" v="2730" actId="165"/>
          <ac:cxnSpMkLst>
            <pc:docMk/>
            <pc:sldMk cId="3928477141" sldId="261"/>
            <ac:cxnSpMk id="566" creationId="{73921366-9A2E-480C-A92D-E78B7040114E}"/>
          </ac:cxnSpMkLst>
        </pc:cxnChg>
        <pc:cxnChg chg="mod">
          <ac:chgData name="Cristina MartinsRodrigues" userId="78c086b1-f7ce-4395-995d-5f6a928ce23d" providerId="ADAL" clId="{F4767731-DB50-420A-AEBA-60D13544F7FC}" dt="2021-06-23T13:03:55.085" v="2730" actId="165"/>
          <ac:cxnSpMkLst>
            <pc:docMk/>
            <pc:sldMk cId="3928477141" sldId="261"/>
            <ac:cxnSpMk id="582" creationId="{D5453589-6522-450B-87F0-4A8BAC19D644}"/>
          </ac:cxnSpMkLst>
        </pc:cxnChg>
        <pc:cxnChg chg="mod">
          <ac:chgData name="Cristina MartinsRodrigues" userId="78c086b1-f7ce-4395-995d-5f6a928ce23d" providerId="ADAL" clId="{F4767731-DB50-420A-AEBA-60D13544F7FC}" dt="2021-06-23T13:03:55.085" v="2730" actId="165"/>
          <ac:cxnSpMkLst>
            <pc:docMk/>
            <pc:sldMk cId="3928477141" sldId="261"/>
            <ac:cxnSpMk id="583" creationId="{82A46DC2-11A4-49AD-84F3-4DEA78B38D03}"/>
          </ac:cxnSpMkLst>
        </pc:cxnChg>
        <pc:cxnChg chg="mod">
          <ac:chgData name="Cristina MartinsRodrigues" userId="78c086b1-f7ce-4395-995d-5f6a928ce23d" providerId="ADAL" clId="{F4767731-DB50-420A-AEBA-60D13544F7FC}" dt="2021-06-23T13:17:11.208" v="2848" actId="478"/>
          <ac:cxnSpMkLst>
            <pc:docMk/>
            <pc:sldMk cId="3928477141" sldId="261"/>
            <ac:cxnSpMk id="585" creationId="{AB64E6E0-1C06-40CB-A1ED-498F5F07A687}"/>
          </ac:cxnSpMkLst>
        </pc:cxnChg>
        <pc:cxnChg chg="mod">
          <ac:chgData name="Cristina MartinsRodrigues" userId="78c086b1-f7ce-4395-995d-5f6a928ce23d" providerId="ADAL" clId="{F4767731-DB50-420A-AEBA-60D13544F7FC}" dt="2021-06-23T13:03:55.085" v="2730" actId="165"/>
          <ac:cxnSpMkLst>
            <pc:docMk/>
            <pc:sldMk cId="3928477141" sldId="261"/>
            <ac:cxnSpMk id="586" creationId="{83CB8038-11EC-4C4D-8E52-405B50A88FD1}"/>
          </ac:cxnSpMkLst>
        </pc:cxnChg>
        <pc:cxnChg chg="mod">
          <ac:chgData name="Cristina MartinsRodrigues" userId="78c086b1-f7ce-4395-995d-5f6a928ce23d" providerId="ADAL" clId="{F4767731-DB50-420A-AEBA-60D13544F7FC}" dt="2021-06-23T13:17:11.208" v="2848" actId="478"/>
          <ac:cxnSpMkLst>
            <pc:docMk/>
            <pc:sldMk cId="3928477141" sldId="261"/>
            <ac:cxnSpMk id="588" creationId="{20E68E9D-7F30-4461-9B63-469291E551E6}"/>
          </ac:cxnSpMkLst>
        </pc:cxnChg>
        <pc:cxnChg chg="mod">
          <ac:chgData name="Cristina MartinsRodrigues" userId="78c086b1-f7ce-4395-995d-5f6a928ce23d" providerId="ADAL" clId="{F4767731-DB50-420A-AEBA-60D13544F7FC}" dt="2021-06-23T13:03:55.085" v="2730" actId="165"/>
          <ac:cxnSpMkLst>
            <pc:docMk/>
            <pc:sldMk cId="3928477141" sldId="261"/>
            <ac:cxnSpMk id="589" creationId="{3CBC275C-8D46-4AA8-AABC-B9B1C9DD13F2}"/>
          </ac:cxnSpMkLst>
        </pc:cxnChg>
        <pc:cxnChg chg="mod">
          <ac:chgData name="Cristina MartinsRodrigues" userId="78c086b1-f7ce-4395-995d-5f6a928ce23d" providerId="ADAL" clId="{F4767731-DB50-420A-AEBA-60D13544F7FC}" dt="2021-06-23T13:03:55.085" v="2730" actId="165"/>
          <ac:cxnSpMkLst>
            <pc:docMk/>
            <pc:sldMk cId="3928477141" sldId="261"/>
            <ac:cxnSpMk id="593" creationId="{2387556E-27D6-40EB-BE5A-42026C36956F}"/>
          </ac:cxnSpMkLst>
        </pc:cxnChg>
        <pc:cxnChg chg="mod">
          <ac:chgData name="Cristina MartinsRodrigues" userId="78c086b1-f7ce-4395-995d-5f6a928ce23d" providerId="ADAL" clId="{F4767731-DB50-420A-AEBA-60D13544F7FC}" dt="2021-06-23T13:03:55.085" v="2730" actId="165"/>
          <ac:cxnSpMkLst>
            <pc:docMk/>
            <pc:sldMk cId="3928477141" sldId="261"/>
            <ac:cxnSpMk id="594" creationId="{CE759020-A899-4727-BC00-8E03E433FA32}"/>
          </ac:cxnSpMkLst>
        </pc:cxnChg>
        <pc:cxnChg chg="add del mod">
          <ac:chgData name="Cristina MartinsRodrigues" userId="78c086b1-f7ce-4395-995d-5f6a928ce23d" providerId="ADAL" clId="{F4767731-DB50-420A-AEBA-60D13544F7FC}" dt="2021-06-23T13:23:44.630" v="2905" actId="478"/>
          <ac:cxnSpMkLst>
            <pc:docMk/>
            <pc:sldMk cId="3928477141" sldId="261"/>
            <ac:cxnSpMk id="699" creationId="{9BCCF584-A72A-4ABA-A577-9D373909322F}"/>
          </ac:cxnSpMkLst>
        </pc:cxnChg>
        <pc:cxnChg chg="mod">
          <ac:chgData name="Cristina MartinsRodrigues" userId="78c086b1-f7ce-4395-995d-5f6a928ce23d" providerId="ADAL" clId="{F4767731-DB50-420A-AEBA-60D13544F7FC}" dt="2021-06-23T13:59:36.893" v="4087" actId="478"/>
          <ac:cxnSpMkLst>
            <pc:docMk/>
            <pc:sldMk cId="3928477141" sldId="261"/>
            <ac:cxnSpMk id="770" creationId="{76A4EF85-E43B-42F8-A3F0-C1E7C2C83D61}"/>
          </ac:cxnSpMkLst>
        </pc:cxnChg>
        <pc:cxnChg chg="mod">
          <ac:chgData name="Cristina MartinsRodrigues" userId="78c086b1-f7ce-4395-995d-5f6a928ce23d" providerId="ADAL" clId="{F4767731-DB50-420A-AEBA-60D13544F7FC}" dt="2021-06-23T13:57:18.090" v="4058"/>
          <ac:cxnSpMkLst>
            <pc:docMk/>
            <pc:sldMk cId="3928477141" sldId="261"/>
            <ac:cxnSpMk id="771" creationId="{D7645E9B-CFA0-48A1-9EE0-0AF510274B04}"/>
          </ac:cxnSpMkLst>
        </pc:cxnChg>
        <pc:cxnChg chg="mod">
          <ac:chgData name="Cristina MartinsRodrigues" userId="78c086b1-f7ce-4395-995d-5f6a928ce23d" providerId="ADAL" clId="{F4767731-DB50-420A-AEBA-60D13544F7FC}" dt="2021-06-23T13:59:36.893" v="4087" actId="478"/>
          <ac:cxnSpMkLst>
            <pc:docMk/>
            <pc:sldMk cId="3928477141" sldId="261"/>
            <ac:cxnSpMk id="773" creationId="{841ED787-5C35-40A5-90F5-B01D73DD012C}"/>
          </ac:cxnSpMkLst>
        </pc:cxnChg>
        <pc:cxnChg chg="mod">
          <ac:chgData name="Cristina MartinsRodrigues" userId="78c086b1-f7ce-4395-995d-5f6a928ce23d" providerId="ADAL" clId="{F4767731-DB50-420A-AEBA-60D13544F7FC}" dt="2021-06-23T13:57:18.090" v="4058"/>
          <ac:cxnSpMkLst>
            <pc:docMk/>
            <pc:sldMk cId="3928477141" sldId="261"/>
            <ac:cxnSpMk id="774" creationId="{D823050D-CAB3-4900-96DF-676740E35EF5}"/>
          </ac:cxnSpMkLst>
        </pc:cxnChg>
        <pc:cxnChg chg="mod">
          <ac:chgData name="Cristina MartinsRodrigues" userId="78c086b1-f7ce-4395-995d-5f6a928ce23d" providerId="ADAL" clId="{F4767731-DB50-420A-AEBA-60D13544F7FC}" dt="2021-06-23T13:57:18.090" v="4058"/>
          <ac:cxnSpMkLst>
            <pc:docMk/>
            <pc:sldMk cId="3928477141" sldId="261"/>
            <ac:cxnSpMk id="776" creationId="{B8C182E2-17E9-45A7-B2A4-7A4D4450DC41}"/>
          </ac:cxnSpMkLst>
        </pc:cxnChg>
        <pc:cxnChg chg="mod">
          <ac:chgData name="Cristina MartinsRodrigues" userId="78c086b1-f7ce-4395-995d-5f6a928ce23d" providerId="ADAL" clId="{F4767731-DB50-420A-AEBA-60D13544F7FC}" dt="2021-06-23T13:57:18.090" v="4058"/>
          <ac:cxnSpMkLst>
            <pc:docMk/>
            <pc:sldMk cId="3928477141" sldId="261"/>
            <ac:cxnSpMk id="777" creationId="{CF746125-C249-4830-89DB-122CE57332E2}"/>
          </ac:cxnSpMkLst>
        </pc:cxnChg>
        <pc:cxnChg chg="add del mod">
          <ac:chgData name="Cristina MartinsRodrigues" userId="78c086b1-f7ce-4395-995d-5f6a928ce23d" providerId="ADAL" clId="{F4767731-DB50-420A-AEBA-60D13544F7FC}" dt="2021-06-23T14:04:46.513" v="4097" actId="478"/>
          <ac:cxnSpMkLst>
            <pc:docMk/>
            <pc:sldMk cId="3928477141" sldId="261"/>
            <ac:cxnSpMk id="860" creationId="{E5B7EE9E-5EFB-460D-854F-C1C09B65AE24}"/>
          </ac:cxnSpMkLst>
        </pc:cxnChg>
      </pc:sldChg>
      <pc:sldChg chg="addSp delSp modSp add mod">
        <pc:chgData name="Cristina MartinsRodrigues" userId="78c086b1-f7ce-4395-995d-5f6a928ce23d" providerId="ADAL" clId="{F4767731-DB50-420A-AEBA-60D13544F7FC}" dt="2021-06-23T13:50:09.478" v="4051" actId="20577"/>
        <pc:sldMkLst>
          <pc:docMk/>
          <pc:sldMk cId="1810556912" sldId="262"/>
        </pc:sldMkLst>
        <pc:spChg chg="del mod">
          <ac:chgData name="Cristina MartinsRodrigues" userId="78c086b1-f7ce-4395-995d-5f6a928ce23d" providerId="ADAL" clId="{F4767731-DB50-420A-AEBA-60D13544F7FC}" dt="2021-06-23T12:10:20.827" v="1705"/>
          <ac:spMkLst>
            <pc:docMk/>
            <pc:sldMk cId="1810556912" sldId="262"/>
            <ac:spMk id="2" creationId="{C9AC0595-B57E-45DE-A550-B4941897E121}"/>
          </ac:spMkLst>
        </pc:spChg>
        <pc:spChg chg="add mod">
          <ac:chgData name="Cristina MartinsRodrigues" userId="78c086b1-f7ce-4395-995d-5f6a928ce23d" providerId="ADAL" clId="{F4767731-DB50-420A-AEBA-60D13544F7FC}" dt="2021-06-23T13:50:09.478" v="4051" actId="20577"/>
          <ac:spMkLst>
            <pc:docMk/>
            <pc:sldMk cId="1810556912" sldId="262"/>
            <ac:spMk id="3" creationId="{CE0321DD-CC6B-43A6-A61F-3A776CFF7B88}"/>
          </ac:spMkLst>
        </pc:spChg>
      </pc:sldChg>
      <pc:sldChg chg="add del">
        <pc:chgData name="Cristina MartinsRodrigues" userId="78c086b1-f7ce-4395-995d-5f6a928ce23d" providerId="ADAL" clId="{F4767731-DB50-420A-AEBA-60D13544F7FC}" dt="2021-06-23T14:56:16.885" v="4610" actId="47"/>
        <pc:sldMkLst>
          <pc:docMk/>
          <pc:sldMk cId="3463595145" sldId="263"/>
        </pc:sldMkLst>
      </pc:sldChg>
      <pc:sldChg chg="modSp add mod">
        <pc:chgData name="Cristina MartinsRodrigues" userId="78c086b1-f7ce-4395-995d-5f6a928ce23d" providerId="ADAL" clId="{F4767731-DB50-420A-AEBA-60D13544F7FC}" dt="2021-06-23T15:08:31.254" v="5867" actId="20577"/>
        <pc:sldMkLst>
          <pc:docMk/>
          <pc:sldMk cId="503041271" sldId="264"/>
        </pc:sldMkLst>
        <pc:spChg chg="mod">
          <ac:chgData name="Cristina MartinsRodrigues" userId="78c086b1-f7ce-4395-995d-5f6a928ce23d" providerId="ADAL" clId="{F4767731-DB50-420A-AEBA-60D13544F7FC}" dt="2021-06-23T15:08:31.254" v="5867" actId="20577"/>
          <ac:spMkLst>
            <pc:docMk/>
            <pc:sldMk cId="503041271" sldId="264"/>
            <ac:spMk id="3" creationId="{CE0321DD-CC6B-43A6-A61F-3A776CFF7B88}"/>
          </ac:spMkLst>
        </pc:sp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2856C-9B7F-4E82-AE2E-2E8501976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12598F-DFE3-4C09-A9D8-2016B098FE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A17D82-0709-4C06-8B42-5460612D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965B-EABB-41FF-828F-09B559CE5F2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74616-8690-48E5-AF4E-40D5DC33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986D8C-B548-4378-BE8D-865482F4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DCD5-2FFE-4362-8DC6-D75C668ABD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90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DBC21-E996-44DE-99D6-30F49BFD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A6F066-BE1E-44C8-A9F9-24C7C22A1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D59DBE-3555-4616-92DC-8396B1287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965B-EABB-41FF-828F-09B559CE5F2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E0FC1E-773E-458B-8F21-62BC3610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7EF874-362E-47E0-8921-DD7F227DB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DCD5-2FFE-4362-8DC6-D75C668ABD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153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E2EEB35-C538-459F-B14E-FBD632AC6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33B642-9E44-4CBC-9E35-601A9EB39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C80442-3CCD-4275-8ED7-B63E2CB38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965B-EABB-41FF-828F-09B559CE5F2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DAC495-D9BA-42DB-8E84-F3C38088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C35E8-31CF-44F8-9724-918DC45F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DCD5-2FFE-4362-8DC6-D75C668ABD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2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D88C6-5249-4724-9380-D2225EDD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A12B9B-300A-407C-B707-7C0CDB57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4C2194-7340-43CA-80B6-189DB65D8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965B-EABB-41FF-828F-09B559CE5F2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284537-1D96-4766-AE4C-0B71DBC6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DE20A-BF9D-4E99-A969-85D675476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DCD5-2FFE-4362-8DC6-D75C668ABD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288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E8AAC3-E5B9-4BF9-91F2-1265BC66F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683E2-97C7-4ECE-96B3-6952A596A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289021-F602-42A7-8C7D-E58FCF6B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965B-EABB-41FF-828F-09B559CE5F2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78952F-8E1C-4C54-8339-5A7852E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C4DDF0-1729-4E4B-B653-27E9DDE7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DCD5-2FFE-4362-8DC6-D75C668ABD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746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0D100-1AB4-4602-B4A7-167F1D98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23BB5-58BD-4AED-B6B7-6820DC1826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118F05-5F14-4F12-961C-3C09DA647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B131A9-AD3E-47C3-9138-56E23DB26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965B-EABB-41FF-828F-09B559CE5F2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0FF17B-9525-4849-9AE8-5B8F7F59C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DF1A6A-DBA2-4016-B3E0-CD858F6D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DCD5-2FFE-4362-8DC6-D75C668ABD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23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844638-6376-4F20-814F-944F3E35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6A41F4-DE16-4AB9-B82C-6C3080E81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5AB96B-903E-47B8-81B1-71E96C336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1AA4BE-0836-4FD6-B9CD-4D784A900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336EF1-D23F-4B78-B70B-D2B0B93E1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82E480D-6CA3-4485-9636-FF19BA3D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965B-EABB-41FF-828F-09B559CE5F2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C022691-9346-4767-BB47-D3E25915E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15CF47-76EE-44CB-8F12-FC44CB0D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DCD5-2FFE-4362-8DC6-D75C668ABD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9999F-3509-45C9-9C9B-7B596379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3B67F8-0F0E-4BB1-B0D7-5CC85A49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965B-EABB-41FF-828F-09B559CE5F2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8F30B4-F8F5-416C-B05F-956721A7D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3CF9F0-AF73-4A7E-B27A-453EFF7B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DCD5-2FFE-4362-8DC6-D75C668ABD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2543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E97A566-757A-42F5-9B86-85A1B6B24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965B-EABB-41FF-828F-09B559CE5F2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0A1C1F8-39C8-4E4D-8C6A-7A24C4DF0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9BCD25-D7D8-4D9A-A307-DA766C1A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DCD5-2FFE-4362-8DC6-D75C668ABD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376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49839-35D0-4E88-965C-D0019BCD8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536EE-29A7-4ABE-9DBE-6FB7416A4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A82334-BA1D-4E47-BD26-E4248834B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3E0E16-9AE6-43F1-9DDB-DC687B85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965B-EABB-41FF-828F-09B559CE5F2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EE7CD3-E700-495F-BA0D-5350547D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35EACD-4437-4ED6-9EC5-E5CD304F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DCD5-2FFE-4362-8DC6-D75C668ABD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43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2B79B-9D25-4F95-801D-14B159532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DD2C33-B816-4636-B003-D6E09B508E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DD6790-688C-4E05-B94C-C17033FF2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C8522D-5E05-4613-9DED-535202C4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965B-EABB-41FF-828F-09B559CE5F2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650145-E060-4533-A10B-947CBE338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299CA2B-E3E5-43A7-B3EF-80C27FBE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DCD5-2FFE-4362-8DC6-D75C668ABD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21396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4824B35-642E-4F34-BAA5-7386B29D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3C842E-75C3-4526-9788-C19EC035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52AC03-1EC6-48E6-B158-B484C8086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965B-EABB-41FF-828F-09B559CE5F28}" type="datetimeFigureOut">
              <a:rPr lang="de-DE" smtClean="0"/>
              <a:t>23.06.2021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E20A48-4B05-4243-A88A-80F2412E33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1C2936-2CB0-491D-BD56-53A20FEFE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2DCD5-2FFE-4362-8DC6-D75C668ABD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57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" name="Group 2">
            <a:extLst>
              <a:ext uri="{FF2B5EF4-FFF2-40B4-BE49-F238E27FC236}">
                <a16:creationId xmlns:a16="http://schemas.microsoft.com/office/drawing/2014/main" id="{494CB0AF-F97A-40A3-8AD6-9F939BAB164F}"/>
              </a:ext>
            </a:extLst>
          </p:cNvPr>
          <p:cNvGrpSpPr/>
          <p:nvPr/>
        </p:nvGrpSpPr>
        <p:grpSpPr>
          <a:xfrm>
            <a:off x="2578100" y="1285147"/>
            <a:ext cx="5923918" cy="3643570"/>
            <a:chOff x="2578100" y="1285147"/>
            <a:chExt cx="5923918" cy="3643570"/>
          </a:xfrm>
        </p:grpSpPr>
        <p:grpSp>
          <p:nvGrpSpPr>
            <p:cNvPr id="404" name="Group 31">
              <a:extLst>
                <a:ext uri="{FF2B5EF4-FFF2-40B4-BE49-F238E27FC236}">
                  <a16:creationId xmlns:a16="http://schemas.microsoft.com/office/drawing/2014/main" id="{C26EBABD-55C1-4E13-999B-D2BE36ABA804}"/>
                </a:ext>
              </a:extLst>
            </p:cNvPr>
            <p:cNvGrpSpPr/>
            <p:nvPr/>
          </p:nvGrpSpPr>
          <p:grpSpPr>
            <a:xfrm>
              <a:off x="2578100" y="4295565"/>
              <a:ext cx="723755" cy="585027"/>
              <a:chOff x="3621609" y="4402956"/>
              <a:chExt cx="996091" cy="805162"/>
            </a:xfrm>
          </p:grpSpPr>
          <p:grpSp>
            <p:nvGrpSpPr>
              <p:cNvPr id="482" name="Group 3">
                <a:extLst>
                  <a:ext uri="{FF2B5EF4-FFF2-40B4-BE49-F238E27FC236}">
                    <a16:creationId xmlns:a16="http://schemas.microsoft.com/office/drawing/2014/main" id="{49BAEF18-5E1B-454D-9512-4FDC341156C3}"/>
                  </a:ext>
                </a:extLst>
              </p:cNvPr>
              <p:cNvGrpSpPr/>
              <p:nvPr/>
            </p:nvGrpSpPr>
            <p:grpSpPr>
              <a:xfrm>
                <a:off x="3797857" y="4475936"/>
                <a:ext cx="631268" cy="612243"/>
                <a:chOff x="3797857" y="1266136"/>
                <a:chExt cx="3940810" cy="3822043"/>
              </a:xfrm>
            </p:grpSpPr>
            <p:grpSp>
              <p:nvGrpSpPr>
                <p:cNvPr id="485" name="Group 4">
                  <a:extLst>
                    <a:ext uri="{FF2B5EF4-FFF2-40B4-BE49-F238E27FC236}">
                      <a16:creationId xmlns:a16="http://schemas.microsoft.com/office/drawing/2014/main" id="{DE6CD8F9-95D1-4393-B9A7-8F9DF99F1B75}"/>
                    </a:ext>
                  </a:extLst>
                </p:cNvPr>
                <p:cNvGrpSpPr/>
                <p:nvPr/>
              </p:nvGrpSpPr>
              <p:grpSpPr>
                <a:xfrm>
                  <a:off x="5901449" y="3824529"/>
                  <a:ext cx="1367306" cy="1263650"/>
                  <a:chOff x="5901449" y="3824529"/>
                  <a:chExt cx="1367306" cy="1263650"/>
                </a:xfrm>
              </p:grpSpPr>
              <p:sp>
                <p:nvSpPr>
                  <p:cNvPr id="506" name="Rectangle 25">
                    <a:extLst>
                      <a:ext uri="{FF2B5EF4-FFF2-40B4-BE49-F238E27FC236}">
                        <a16:creationId xmlns:a16="http://schemas.microsoft.com/office/drawing/2014/main" id="{78BEB746-E3B9-4379-98EB-24A0AA36889C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7" name="Rectangle 26">
                    <a:extLst>
                      <a:ext uri="{FF2B5EF4-FFF2-40B4-BE49-F238E27FC236}">
                        <a16:creationId xmlns:a16="http://schemas.microsoft.com/office/drawing/2014/main" id="{881CE149-DC2B-4EAE-9C86-0DF8FFB0030B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8" name="Rectangle 27">
                    <a:extLst>
                      <a:ext uri="{FF2B5EF4-FFF2-40B4-BE49-F238E27FC236}">
                        <a16:creationId xmlns:a16="http://schemas.microsoft.com/office/drawing/2014/main" id="{7A3DDACD-900D-468E-90D1-BEF6DC8DD468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86" name="Group 5">
                  <a:extLst>
                    <a:ext uri="{FF2B5EF4-FFF2-40B4-BE49-F238E27FC236}">
                      <a16:creationId xmlns:a16="http://schemas.microsoft.com/office/drawing/2014/main" id="{2B6A55F7-D42D-432D-8E9C-22A8E731C033}"/>
                    </a:ext>
                  </a:extLst>
                </p:cNvPr>
                <p:cNvGrpSpPr/>
                <p:nvPr/>
              </p:nvGrpSpPr>
              <p:grpSpPr>
                <a:xfrm>
                  <a:off x="4507445" y="2258793"/>
                  <a:ext cx="2618923" cy="2400175"/>
                  <a:chOff x="4507445" y="2258793"/>
                  <a:chExt cx="2618923" cy="2400175"/>
                </a:xfrm>
              </p:grpSpPr>
              <p:sp>
                <p:nvSpPr>
                  <p:cNvPr id="503" name="Arc 22">
                    <a:extLst>
                      <a:ext uri="{FF2B5EF4-FFF2-40B4-BE49-F238E27FC236}">
                        <a16:creationId xmlns:a16="http://schemas.microsoft.com/office/drawing/2014/main" id="{28665E5E-CE9C-488D-95B9-B2ECD60DD819}"/>
                      </a:ext>
                    </a:extLst>
                  </p:cNvPr>
                  <p:cNvSpPr/>
                  <p:nvPr/>
                </p:nvSpPr>
                <p:spPr>
                  <a:xfrm rot="9662448">
                    <a:off x="4507445" y="2258793"/>
                    <a:ext cx="2400175" cy="2400175"/>
                  </a:xfrm>
                  <a:prstGeom prst="arc">
                    <a:avLst>
                      <a:gd name="adj1" fmla="val 17277820"/>
                      <a:gd name="adj2" fmla="val 12136397"/>
                    </a:avLst>
                  </a:prstGeom>
                  <a:noFill/>
                  <a:ln w="1905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504" name="Straight Connector 23">
                    <a:extLst>
                      <a:ext uri="{FF2B5EF4-FFF2-40B4-BE49-F238E27FC236}">
                        <a16:creationId xmlns:a16="http://schemas.microsoft.com/office/drawing/2014/main" id="{F084AD4E-7F16-4B56-91C4-4052B649D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6798" y="3323741"/>
                    <a:ext cx="239570" cy="264759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505" name="Straight Connector 24">
                    <a:extLst>
                      <a:ext uri="{FF2B5EF4-FFF2-40B4-BE49-F238E27FC236}">
                        <a16:creationId xmlns:a16="http://schemas.microsoft.com/office/drawing/2014/main" id="{119E4744-89AC-4B69-A690-9D849FD187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6632252" y="3335578"/>
                    <a:ext cx="239570" cy="264759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487" name="Group 6">
                  <a:extLst>
                    <a:ext uri="{FF2B5EF4-FFF2-40B4-BE49-F238E27FC236}">
                      <a16:creationId xmlns:a16="http://schemas.microsoft.com/office/drawing/2014/main" id="{D6B2C5B2-2A24-4EF2-A68C-F4540DA1871B}"/>
                    </a:ext>
                  </a:extLst>
                </p:cNvPr>
                <p:cNvGrpSpPr/>
                <p:nvPr/>
              </p:nvGrpSpPr>
              <p:grpSpPr>
                <a:xfrm>
                  <a:off x="5085481" y="2856370"/>
                  <a:ext cx="1202748" cy="1174906"/>
                  <a:chOff x="3896723" y="1685569"/>
                  <a:chExt cx="2702070" cy="2377086"/>
                </a:xfrm>
              </p:grpSpPr>
              <p:sp>
                <p:nvSpPr>
                  <p:cNvPr id="501" name="Freeform: Shape 20">
                    <a:extLst>
                      <a:ext uri="{FF2B5EF4-FFF2-40B4-BE49-F238E27FC236}">
                        <a16:creationId xmlns:a16="http://schemas.microsoft.com/office/drawing/2014/main" id="{3DAFE68C-2644-450E-BECF-ADB49A257C2C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noFill/>
                  <a:ln w="19050" cap="rnd" cmpd="sng" algn="ctr">
                    <a:solidFill>
                      <a:srgbClr val="2D3E5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02" name="Freeform: Shape 21">
                    <a:extLst>
                      <a:ext uri="{FF2B5EF4-FFF2-40B4-BE49-F238E27FC236}">
                        <a16:creationId xmlns:a16="http://schemas.microsoft.com/office/drawing/2014/main" id="{0A9C69C4-BFBA-4D90-92D4-044903D4556A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noFill/>
                  <a:ln w="19050" cap="rnd" cmpd="sng" algn="ctr">
                    <a:solidFill>
                      <a:srgbClr val="2D3E5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88" name="Group 7">
                  <a:extLst>
                    <a:ext uri="{FF2B5EF4-FFF2-40B4-BE49-F238E27FC236}">
                      <a16:creationId xmlns:a16="http://schemas.microsoft.com/office/drawing/2014/main" id="{9BC164A1-0DCC-414F-9506-9EF2500A9FF5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498" name="Rectangle 17">
                    <a:extLst>
                      <a:ext uri="{FF2B5EF4-FFF2-40B4-BE49-F238E27FC236}">
                        <a16:creationId xmlns:a16="http://schemas.microsoft.com/office/drawing/2014/main" id="{F2D416B0-4690-4A8A-97EC-CCC5450BFACF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99" name="Straight Connector 18">
                    <a:extLst>
                      <a:ext uri="{FF2B5EF4-FFF2-40B4-BE49-F238E27FC236}">
                        <a16:creationId xmlns:a16="http://schemas.microsoft.com/office/drawing/2014/main" id="{C361B2BE-9FFB-442D-8EA3-212E0EF3F439}"/>
                      </a:ext>
                    </a:extLst>
                  </p:cNvPr>
                  <p:cNvCxnSpPr>
                    <a:cxnSpLocks/>
                    <a:stCxn id="498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500" name="Straight Connector 19">
                    <a:extLst>
                      <a:ext uri="{FF2B5EF4-FFF2-40B4-BE49-F238E27FC236}">
                        <a16:creationId xmlns:a16="http://schemas.microsoft.com/office/drawing/2014/main" id="{9862519A-19FA-4F54-81CE-53042CE3B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89" name="Group 8">
                  <a:extLst>
                    <a:ext uri="{FF2B5EF4-FFF2-40B4-BE49-F238E27FC236}">
                      <a16:creationId xmlns:a16="http://schemas.microsoft.com/office/drawing/2014/main" id="{C3ACE289-EF9F-4A01-BE47-E7B32C13CB15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495" name="Rectangle 14">
                    <a:extLst>
                      <a:ext uri="{FF2B5EF4-FFF2-40B4-BE49-F238E27FC236}">
                        <a16:creationId xmlns:a16="http://schemas.microsoft.com/office/drawing/2014/main" id="{0281DCD1-825F-471B-829A-B968C31C3744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96" name="Straight Connector 15">
                    <a:extLst>
                      <a:ext uri="{FF2B5EF4-FFF2-40B4-BE49-F238E27FC236}">
                        <a16:creationId xmlns:a16="http://schemas.microsoft.com/office/drawing/2014/main" id="{F697E96B-890E-4648-86CC-B428FA097280}"/>
                      </a:ext>
                    </a:extLst>
                  </p:cNvPr>
                  <p:cNvCxnSpPr>
                    <a:cxnSpLocks/>
                    <a:stCxn id="495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97" name="Straight Connector 16">
                    <a:extLst>
                      <a:ext uri="{FF2B5EF4-FFF2-40B4-BE49-F238E27FC236}">
                        <a16:creationId xmlns:a16="http://schemas.microsoft.com/office/drawing/2014/main" id="{A8D55481-326F-47F9-A5F2-6AE729DD5F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90" name="Group 9">
                  <a:extLst>
                    <a:ext uri="{FF2B5EF4-FFF2-40B4-BE49-F238E27FC236}">
                      <a16:creationId xmlns:a16="http://schemas.microsoft.com/office/drawing/2014/main" id="{0F1B0903-3284-4B58-B907-DD6E10EC8884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492" name="Rectangle 11">
                    <a:extLst>
                      <a:ext uri="{FF2B5EF4-FFF2-40B4-BE49-F238E27FC236}">
                        <a16:creationId xmlns:a16="http://schemas.microsoft.com/office/drawing/2014/main" id="{FAE5EFF0-CCED-4256-A636-93BD24B1337C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93" name="Straight Connector 12">
                    <a:extLst>
                      <a:ext uri="{FF2B5EF4-FFF2-40B4-BE49-F238E27FC236}">
                        <a16:creationId xmlns:a16="http://schemas.microsoft.com/office/drawing/2014/main" id="{246A0485-4898-489B-80EF-83DE1B6C75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94" name="Straight Connector 13">
                    <a:extLst>
                      <a:ext uri="{FF2B5EF4-FFF2-40B4-BE49-F238E27FC236}">
                        <a16:creationId xmlns:a16="http://schemas.microsoft.com/office/drawing/2014/main" id="{6BC41B80-8106-49B7-8B78-CEE75B7EF1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491" name="Freeform: Shape 10" descr="Magnifying glass">
                  <a:extLst>
                    <a:ext uri="{FF2B5EF4-FFF2-40B4-BE49-F238E27FC236}">
                      <a16:creationId xmlns:a16="http://schemas.microsoft.com/office/drawing/2014/main" id="{8A043538-C5C6-47E0-8FA3-FE789A7B34B0}"/>
                    </a:ext>
                  </a:extLst>
                </p:cNvPr>
                <p:cNvSpPr/>
                <p:nvPr/>
              </p:nvSpPr>
              <p:spPr>
                <a:xfrm rot="15596802">
                  <a:off x="6289588" y="1265465"/>
                  <a:ext cx="1151556" cy="1152898"/>
                </a:xfrm>
                <a:custGeom>
                  <a:avLst/>
                  <a:gdLst>
                    <a:gd name="connsiteX0" fmla="*/ 1146867 w 1151556"/>
                    <a:gd name="connsiteY0" fmla="*/ 918023 h 1152898"/>
                    <a:gd name="connsiteX1" fmla="*/ 1072420 w 1151556"/>
                    <a:gd name="connsiteY1" fmla="*/ 1067135 h 1152898"/>
                    <a:gd name="connsiteX2" fmla="*/ 868216 w 1151556"/>
                    <a:gd name="connsiteY2" fmla="*/ 1152898 h 1152898"/>
                    <a:gd name="connsiteX3" fmla="*/ 664011 w 1151556"/>
                    <a:gd name="connsiteY3" fmla="*/ 1067134 h 1152898"/>
                    <a:gd name="connsiteX4" fmla="*/ 153498 w 1151556"/>
                    <a:gd name="connsiteY4" fmla="*/ 556621 h 1152898"/>
                    <a:gd name="connsiteX5" fmla="*/ 75902 w 1151556"/>
                    <a:gd name="connsiteY5" fmla="*/ 303408 h 1152898"/>
                    <a:gd name="connsiteX6" fmla="*/ 0 w 1151556"/>
                    <a:gd name="connsiteY6" fmla="*/ 227505 h 1152898"/>
                    <a:gd name="connsiteX7" fmla="*/ 31670 w 1151556"/>
                    <a:gd name="connsiteY7" fmla="*/ 203045 h 1152898"/>
                    <a:gd name="connsiteX8" fmla="*/ 143826 w 1151556"/>
                    <a:gd name="connsiteY8" fmla="*/ 97878 h 1152898"/>
                    <a:gd name="connsiteX9" fmla="*/ 229913 w 1151556"/>
                    <a:gd name="connsiteY9" fmla="*/ 0 h 1152898"/>
                    <a:gd name="connsiteX10" fmla="*/ 304612 w 1151556"/>
                    <a:gd name="connsiteY10" fmla="*/ 74699 h 1152898"/>
                    <a:gd name="connsiteX11" fmla="*/ 557825 w 1151556"/>
                    <a:gd name="connsiteY11" fmla="*/ 152294 h 1152898"/>
                    <a:gd name="connsiteX12" fmla="*/ 1068338 w 1151556"/>
                    <a:gd name="connsiteY12" fmla="*/ 662807 h 1152898"/>
                    <a:gd name="connsiteX13" fmla="*/ 1146867 w 1151556"/>
                    <a:gd name="connsiteY13" fmla="*/ 918023 h 1152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51556" h="1152898">
                      <a:moveTo>
                        <a:pt x="1146867" y="918023"/>
                      </a:moveTo>
                      <a:cubicBezTo>
                        <a:pt x="1137127" y="972177"/>
                        <a:pt x="1112240" y="1024250"/>
                        <a:pt x="1072420" y="1067135"/>
                      </a:cubicBezTo>
                      <a:cubicBezTo>
                        <a:pt x="1015243" y="1124312"/>
                        <a:pt x="941729" y="1152898"/>
                        <a:pt x="868216" y="1152898"/>
                      </a:cubicBezTo>
                      <a:cubicBezTo>
                        <a:pt x="794702" y="1152898"/>
                        <a:pt x="721188" y="1124312"/>
                        <a:pt x="664011" y="1067134"/>
                      </a:cubicBezTo>
                      <a:lnTo>
                        <a:pt x="153498" y="556621"/>
                      </a:lnTo>
                      <a:cubicBezTo>
                        <a:pt x="84071" y="487194"/>
                        <a:pt x="59566" y="393258"/>
                        <a:pt x="75902" y="303408"/>
                      </a:cubicBezTo>
                      <a:lnTo>
                        <a:pt x="0" y="227505"/>
                      </a:lnTo>
                      <a:lnTo>
                        <a:pt x="31670" y="203045"/>
                      </a:lnTo>
                      <a:cubicBezTo>
                        <a:pt x="70660" y="169845"/>
                        <a:pt x="108097" y="134753"/>
                        <a:pt x="143826" y="97878"/>
                      </a:cubicBezTo>
                      <a:lnTo>
                        <a:pt x="229913" y="0"/>
                      </a:lnTo>
                      <a:lnTo>
                        <a:pt x="304612" y="74699"/>
                      </a:lnTo>
                      <a:cubicBezTo>
                        <a:pt x="394462" y="58362"/>
                        <a:pt x="488398" y="82867"/>
                        <a:pt x="557825" y="152294"/>
                      </a:cubicBezTo>
                      <a:lnTo>
                        <a:pt x="1068338" y="662807"/>
                      </a:lnTo>
                      <a:cubicBezTo>
                        <a:pt x="1137256" y="731728"/>
                        <a:pt x="1163100" y="827767"/>
                        <a:pt x="1146867" y="918023"/>
                      </a:cubicBezTo>
                      <a:close/>
                    </a:path>
                  </a:pathLst>
                </a:custGeom>
                <a:noFill/>
                <a:ln w="19050" cap="rnd" cmpd="sng" algn="ctr">
                  <a:solidFill>
                    <a:srgbClr val="0BB5D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83" name="Left Brace 28">
                <a:extLst>
                  <a:ext uri="{FF2B5EF4-FFF2-40B4-BE49-F238E27FC236}">
                    <a16:creationId xmlns:a16="http://schemas.microsoft.com/office/drawing/2014/main" id="{6348863F-9D51-44B3-9179-918503AC4B6E}"/>
                  </a:ext>
                </a:extLst>
              </p:cNvPr>
              <p:cNvSpPr/>
              <p:nvPr/>
            </p:nvSpPr>
            <p:spPr>
              <a:xfrm>
                <a:off x="3621609" y="4402957"/>
                <a:ext cx="111952" cy="805161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noFill/>
              <a:ln w="28575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4" name="Left Brace 29">
                <a:extLst>
                  <a:ext uri="{FF2B5EF4-FFF2-40B4-BE49-F238E27FC236}">
                    <a16:creationId xmlns:a16="http://schemas.microsoft.com/office/drawing/2014/main" id="{958B91BF-F960-4D2F-B743-64D2DC6F1E17}"/>
                  </a:ext>
                </a:extLst>
              </p:cNvPr>
              <p:cNvSpPr/>
              <p:nvPr/>
            </p:nvSpPr>
            <p:spPr>
              <a:xfrm rot="10800000">
                <a:off x="4505748" y="4402956"/>
                <a:ext cx="111952" cy="805161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noFill/>
              <a:ln w="28575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5" name="Group 32">
              <a:extLst>
                <a:ext uri="{FF2B5EF4-FFF2-40B4-BE49-F238E27FC236}">
                  <a16:creationId xmlns:a16="http://schemas.microsoft.com/office/drawing/2014/main" id="{F0EB67DC-6F08-40B8-B102-0FEEEC906511}"/>
                </a:ext>
              </a:extLst>
            </p:cNvPr>
            <p:cNvGrpSpPr/>
            <p:nvPr/>
          </p:nvGrpSpPr>
          <p:grpSpPr>
            <a:xfrm>
              <a:off x="3894352" y="4298517"/>
              <a:ext cx="723755" cy="585027"/>
              <a:chOff x="3621609" y="4402956"/>
              <a:chExt cx="996091" cy="805162"/>
            </a:xfrm>
          </p:grpSpPr>
          <p:grpSp>
            <p:nvGrpSpPr>
              <p:cNvPr id="455" name="Group 33">
                <a:extLst>
                  <a:ext uri="{FF2B5EF4-FFF2-40B4-BE49-F238E27FC236}">
                    <a16:creationId xmlns:a16="http://schemas.microsoft.com/office/drawing/2014/main" id="{87CFA382-5F7D-445B-9639-64AAA6299DBB}"/>
                  </a:ext>
                </a:extLst>
              </p:cNvPr>
              <p:cNvGrpSpPr/>
              <p:nvPr/>
            </p:nvGrpSpPr>
            <p:grpSpPr>
              <a:xfrm>
                <a:off x="3797857" y="4475936"/>
                <a:ext cx="631268" cy="612243"/>
                <a:chOff x="3797857" y="1266136"/>
                <a:chExt cx="3940810" cy="3822043"/>
              </a:xfrm>
            </p:grpSpPr>
            <p:grpSp>
              <p:nvGrpSpPr>
                <p:cNvPr id="458" name="Group 36">
                  <a:extLst>
                    <a:ext uri="{FF2B5EF4-FFF2-40B4-BE49-F238E27FC236}">
                      <a16:creationId xmlns:a16="http://schemas.microsoft.com/office/drawing/2014/main" id="{9F9DE64F-248E-4155-A398-C03DF0F07EF4}"/>
                    </a:ext>
                  </a:extLst>
                </p:cNvPr>
                <p:cNvGrpSpPr/>
                <p:nvPr/>
              </p:nvGrpSpPr>
              <p:grpSpPr>
                <a:xfrm>
                  <a:off x="5901449" y="3824529"/>
                  <a:ext cx="1367306" cy="1263650"/>
                  <a:chOff x="5901449" y="3824529"/>
                  <a:chExt cx="1367306" cy="1263650"/>
                </a:xfrm>
              </p:grpSpPr>
              <p:sp>
                <p:nvSpPr>
                  <p:cNvPr id="479" name="Rectangle 57">
                    <a:extLst>
                      <a:ext uri="{FF2B5EF4-FFF2-40B4-BE49-F238E27FC236}">
                        <a16:creationId xmlns:a16="http://schemas.microsoft.com/office/drawing/2014/main" id="{044735EC-5064-42D1-B4C1-8A110388E19D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0" name="Rectangle 58">
                    <a:extLst>
                      <a:ext uri="{FF2B5EF4-FFF2-40B4-BE49-F238E27FC236}">
                        <a16:creationId xmlns:a16="http://schemas.microsoft.com/office/drawing/2014/main" id="{7BEC80CF-75CD-4C62-BFF0-940C98A3AB37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81" name="Rectangle 59">
                    <a:extLst>
                      <a:ext uri="{FF2B5EF4-FFF2-40B4-BE49-F238E27FC236}">
                        <a16:creationId xmlns:a16="http://schemas.microsoft.com/office/drawing/2014/main" id="{FC678AA0-1257-474E-8CFF-FFC79EB610C0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59" name="Group 37">
                  <a:extLst>
                    <a:ext uri="{FF2B5EF4-FFF2-40B4-BE49-F238E27FC236}">
                      <a16:creationId xmlns:a16="http://schemas.microsoft.com/office/drawing/2014/main" id="{101CFB55-9F91-4FA9-8CD9-BF006BC26963}"/>
                    </a:ext>
                  </a:extLst>
                </p:cNvPr>
                <p:cNvGrpSpPr/>
                <p:nvPr/>
              </p:nvGrpSpPr>
              <p:grpSpPr>
                <a:xfrm>
                  <a:off x="4507445" y="2258793"/>
                  <a:ext cx="2618923" cy="2400175"/>
                  <a:chOff x="4507445" y="2258793"/>
                  <a:chExt cx="2618923" cy="2400175"/>
                </a:xfrm>
              </p:grpSpPr>
              <p:sp>
                <p:nvSpPr>
                  <p:cNvPr id="476" name="Arc 54">
                    <a:extLst>
                      <a:ext uri="{FF2B5EF4-FFF2-40B4-BE49-F238E27FC236}">
                        <a16:creationId xmlns:a16="http://schemas.microsoft.com/office/drawing/2014/main" id="{5CAAF336-0D94-4484-8B41-60B308285FC0}"/>
                      </a:ext>
                    </a:extLst>
                  </p:cNvPr>
                  <p:cNvSpPr/>
                  <p:nvPr/>
                </p:nvSpPr>
                <p:spPr>
                  <a:xfrm rot="9662448">
                    <a:off x="4507445" y="2258793"/>
                    <a:ext cx="2400175" cy="2400175"/>
                  </a:xfrm>
                  <a:prstGeom prst="arc">
                    <a:avLst>
                      <a:gd name="adj1" fmla="val 17277820"/>
                      <a:gd name="adj2" fmla="val 12136397"/>
                    </a:avLst>
                  </a:prstGeom>
                  <a:noFill/>
                  <a:ln w="1905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77" name="Straight Connector 55">
                    <a:extLst>
                      <a:ext uri="{FF2B5EF4-FFF2-40B4-BE49-F238E27FC236}">
                        <a16:creationId xmlns:a16="http://schemas.microsoft.com/office/drawing/2014/main" id="{87250D96-BB9F-4D44-9E02-84BC23C382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6798" y="3323741"/>
                    <a:ext cx="239570" cy="264759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78" name="Straight Connector 56">
                    <a:extLst>
                      <a:ext uri="{FF2B5EF4-FFF2-40B4-BE49-F238E27FC236}">
                        <a16:creationId xmlns:a16="http://schemas.microsoft.com/office/drawing/2014/main" id="{2A28459E-5AA0-4B67-A9C1-E132DA649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6632252" y="3335578"/>
                    <a:ext cx="239570" cy="264759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460" name="Group 38">
                  <a:extLst>
                    <a:ext uri="{FF2B5EF4-FFF2-40B4-BE49-F238E27FC236}">
                      <a16:creationId xmlns:a16="http://schemas.microsoft.com/office/drawing/2014/main" id="{7BBDD71A-A551-4295-818B-6BFA88F88FD3}"/>
                    </a:ext>
                  </a:extLst>
                </p:cNvPr>
                <p:cNvGrpSpPr/>
                <p:nvPr/>
              </p:nvGrpSpPr>
              <p:grpSpPr>
                <a:xfrm>
                  <a:off x="5085481" y="2856370"/>
                  <a:ext cx="1202748" cy="1174906"/>
                  <a:chOff x="3896723" y="1685569"/>
                  <a:chExt cx="2702070" cy="2377086"/>
                </a:xfrm>
              </p:grpSpPr>
              <p:sp>
                <p:nvSpPr>
                  <p:cNvPr id="474" name="Freeform: Shape 52">
                    <a:extLst>
                      <a:ext uri="{FF2B5EF4-FFF2-40B4-BE49-F238E27FC236}">
                        <a16:creationId xmlns:a16="http://schemas.microsoft.com/office/drawing/2014/main" id="{AE70FD3A-B27F-47EE-8478-675B5450AD08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noFill/>
                  <a:ln w="19050" cap="rnd" cmpd="sng" algn="ctr">
                    <a:solidFill>
                      <a:srgbClr val="2D3E5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75" name="Freeform: Shape 53">
                    <a:extLst>
                      <a:ext uri="{FF2B5EF4-FFF2-40B4-BE49-F238E27FC236}">
                        <a16:creationId xmlns:a16="http://schemas.microsoft.com/office/drawing/2014/main" id="{13219B16-857E-4C36-BB44-3BB80C5E7040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noFill/>
                  <a:ln w="19050" cap="rnd" cmpd="sng" algn="ctr">
                    <a:solidFill>
                      <a:srgbClr val="2D3E5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61" name="Group 39">
                  <a:extLst>
                    <a:ext uri="{FF2B5EF4-FFF2-40B4-BE49-F238E27FC236}">
                      <a16:creationId xmlns:a16="http://schemas.microsoft.com/office/drawing/2014/main" id="{C9D791CF-3891-404B-B69B-E43FE61DC259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471" name="Rectangle 49">
                    <a:extLst>
                      <a:ext uri="{FF2B5EF4-FFF2-40B4-BE49-F238E27FC236}">
                        <a16:creationId xmlns:a16="http://schemas.microsoft.com/office/drawing/2014/main" id="{147A4465-F785-44AB-9B42-6BEFDE9EBCFA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72" name="Straight Connector 50">
                    <a:extLst>
                      <a:ext uri="{FF2B5EF4-FFF2-40B4-BE49-F238E27FC236}">
                        <a16:creationId xmlns:a16="http://schemas.microsoft.com/office/drawing/2014/main" id="{84ED1585-4D78-4E23-8A04-F793F5337F05}"/>
                      </a:ext>
                    </a:extLst>
                  </p:cNvPr>
                  <p:cNvCxnSpPr>
                    <a:cxnSpLocks/>
                    <a:stCxn id="471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73" name="Straight Connector 51">
                    <a:extLst>
                      <a:ext uri="{FF2B5EF4-FFF2-40B4-BE49-F238E27FC236}">
                        <a16:creationId xmlns:a16="http://schemas.microsoft.com/office/drawing/2014/main" id="{03FFAF7B-9910-4436-AA9C-D29A78A8A2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62" name="Group 40">
                  <a:extLst>
                    <a:ext uri="{FF2B5EF4-FFF2-40B4-BE49-F238E27FC236}">
                      <a16:creationId xmlns:a16="http://schemas.microsoft.com/office/drawing/2014/main" id="{041F17DD-473D-432D-8AA5-8CD0B61B045C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468" name="Rectangle 46">
                    <a:extLst>
                      <a:ext uri="{FF2B5EF4-FFF2-40B4-BE49-F238E27FC236}">
                        <a16:creationId xmlns:a16="http://schemas.microsoft.com/office/drawing/2014/main" id="{A5509510-DE6B-4FC6-8FDF-6B0F9DE872D5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69" name="Straight Connector 47">
                    <a:extLst>
                      <a:ext uri="{FF2B5EF4-FFF2-40B4-BE49-F238E27FC236}">
                        <a16:creationId xmlns:a16="http://schemas.microsoft.com/office/drawing/2014/main" id="{84A2175C-7497-4B53-8F0A-24A39CD45FB6}"/>
                      </a:ext>
                    </a:extLst>
                  </p:cNvPr>
                  <p:cNvCxnSpPr>
                    <a:cxnSpLocks/>
                    <a:stCxn id="468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70" name="Straight Connector 48">
                    <a:extLst>
                      <a:ext uri="{FF2B5EF4-FFF2-40B4-BE49-F238E27FC236}">
                        <a16:creationId xmlns:a16="http://schemas.microsoft.com/office/drawing/2014/main" id="{F430C544-832B-44CE-9E5F-D8D3625F87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63" name="Group 41">
                  <a:extLst>
                    <a:ext uri="{FF2B5EF4-FFF2-40B4-BE49-F238E27FC236}">
                      <a16:creationId xmlns:a16="http://schemas.microsoft.com/office/drawing/2014/main" id="{7D916D8B-516A-4C56-9931-4CD1CF3CB8C7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465" name="Rectangle 43">
                    <a:extLst>
                      <a:ext uri="{FF2B5EF4-FFF2-40B4-BE49-F238E27FC236}">
                        <a16:creationId xmlns:a16="http://schemas.microsoft.com/office/drawing/2014/main" id="{68EAF4DC-9BA2-4F91-962E-B30EB1083FEF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66" name="Straight Connector 44">
                    <a:extLst>
                      <a:ext uri="{FF2B5EF4-FFF2-40B4-BE49-F238E27FC236}">
                        <a16:creationId xmlns:a16="http://schemas.microsoft.com/office/drawing/2014/main" id="{9D1C2A4A-2BF8-4F17-9944-870EF954B4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67" name="Straight Connector 45">
                    <a:extLst>
                      <a:ext uri="{FF2B5EF4-FFF2-40B4-BE49-F238E27FC236}">
                        <a16:creationId xmlns:a16="http://schemas.microsoft.com/office/drawing/2014/main" id="{F65F51C9-6C9D-43C1-A51E-5A5EF78BE0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464" name="Freeform: Shape 42" descr="Magnifying glass">
                  <a:extLst>
                    <a:ext uri="{FF2B5EF4-FFF2-40B4-BE49-F238E27FC236}">
                      <a16:creationId xmlns:a16="http://schemas.microsoft.com/office/drawing/2014/main" id="{01091C56-8B83-400F-9579-35D55E199EE8}"/>
                    </a:ext>
                  </a:extLst>
                </p:cNvPr>
                <p:cNvSpPr/>
                <p:nvPr/>
              </p:nvSpPr>
              <p:spPr>
                <a:xfrm rot="15596802">
                  <a:off x="6289588" y="1265465"/>
                  <a:ext cx="1151556" cy="1152898"/>
                </a:xfrm>
                <a:custGeom>
                  <a:avLst/>
                  <a:gdLst>
                    <a:gd name="connsiteX0" fmla="*/ 1146867 w 1151556"/>
                    <a:gd name="connsiteY0" fmla="*/ 918023 h 1152898"/>
                    <a:gd name="connsiteX1" fmla="*/ 1072420 w 1151556"/>
                    <a:gd name="connsiteY1" fmla="*/ 1067135 h 1152898"/>
                    <a:gd name="connsiteX2" fmla="*/ 868216 w 1151556"/>
                    <a:gd name="connsiteY2" fmla="*/ 1152898 h 1152898"/>
                    <a:gd name="connsiteX3" fmla="*/ 664011 w 1151556"/>
                    <a:gd name="connsiteY3" fmla="*/ 1067134 h 1152898"/>
                    <a:gd name="connsiteX4" fmla="*/ 153498 w 1151556"/>
                    <a:gd name="connsiteY4" fmla="*/ 556621 h 1152898"/>
                    <a:gd name="connsiteX5" fmla="*/ 75902 w 1151556"/>
                    <a:gd name="connsiteY5" fmla="*/ 303408 h 1152898"/>
                    <a:gd name="connsiteX6" fmla="*/ 0 w 1151556"/>
                    <a:gd name="connsiteY6" fmla="*/ 227505 h 1152898"/>
                    <a:gd name="connsiteX7" fmla="*/ 31670 w 1151556"/>
                    <a:gd name="connsiteY7" fmla="*/ 203045 h 1152898"/>
                    <a:gd name="connsiteX8" fmla="*/ 143826 w 1151556"/>
                    <a:gd name="connsiteY8" fmla="*/ 97878 h 1152898"/>
                    <a:gd name="connsiteX9" fmla="*/ 229913 w 1151556"/>
                    <a:gd name="connsiteY9" fmla="*/ 0 h 1152898"/>
                    <a:gd name="connsiteX10" fmla="*/ 304612 w 1151556"/>
                    <a:gd name="connsiteY10" fmla="*/ 74699 h 1152898"/>
                    <a:gd name="connsiteX11" fmla="*/ 557825 w 1151556"/>
                    <a:gd name="connsiteY11" fmla="*/ 152294 h 1152898"/>
                    <a:gd name="connsiteX12" fmla="*/ 1068338 w 1151556"/>
                    <a:gd name="connsiteY12" fmla="*/ 662807 h 1152898"/>
                    <a:gd name="connsiteX13" fmla="*/ 1146867 w 1151556"/>
                    <a:gd name="connsiteY13" fmla="*/ 918023 h 1152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51556" h="1152898">
                      <a:moveTo>
                        <a:pt x="1146867" y="918023"/>
                      </a:moveTo>
                      <a:cubicBezTo>
                        <a:pt x="1137127" y="972177"/>
                        <a:pt x="1112240" y="1024250"/>
                        <a:pt x="1072420" y="1067135"/>
                      </a:cubicBezTo>
                      <a:cubicBezTo>
                        <a:pt x="1015243" y="1124312"/>
                        <a:pt x="941729" y="1152898"/>
                        <a:pt x="868216" y="1152898"/>
                      </a:cubicBezTo>
                      <a:cubicBezTo>
                        <a:pt x="794702" y="1152898"/>
                        <a:pt x="721188" y="1124312"/>
                        <a:pt x="664011" y="1067134"/>
                      </a:cubicBezTo>
                      <a:lnTo>
                        <a:pt x="153498" y="556621"/>
                      </a:lnTo>
                      <a:cubicBezTo>
                        <a:pt x="84071" y="487194"/>
                        <a:pt x="59566" y="393258"/>
                        <a:pt x="75902" y="303408"/>
                      </a:cubicBezTo>
                      <a:lnTo>
                        <a:pt x="0" y="227505"/>
                      </a:lnTo>
                      <a:lnTo>
                        <a:pt x="31670" y="203045"/>
                      </a:lnTo>
                      <a:cubicBezTo>
                        <a:pt x="70660" y="169845"/>
                        <a:pt x="108097" y="134753"/>
                        <a:pt x="143826" y="97878"/>
                      </a:cubicBezTo>
                      <a:lnTo>
                        <a:pt x="229913" y="0"/>
                      </a:lnTo>
                      <a:lnTo>
                        <a:pt x="304612" y="74699"/>
                      </a:lnTo>
                      <a:cubicBezTo>
                        <a:pt x="394462" y="58362"/>
                        <a:pt x="488398" y="82867"/>
                        <a:pt x="557825" y="152294"/>
                      </a:cubicBezTo>
                      <a:lnTo>
                        <a:pt x="1068338" y="662807"/>
                      </a:lnTo>
                      <a:cubicBezTo>
                        <a:pt x="1137256" y="731728"/>
                        <a:pt x="1163100" y="827767"/>
                        <a:pt x="1146867" y="918023"/>
                      </a:cubicBezTo>
                      <a:close/>
                    </a:path>
                  </a:pathLst>
                </a:custGeom>
                <a:noFill/>
                <a:ln w="19050" cap="rnd" cmpd="sng" algn="ctr">
                  <a:solidFill>
                    <a:srgbClr val="0BB5D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56" name="Left Brace 34">
                <a:extLst>
                  <a:ext uri="{FF2B5EF4-FFF2-40B4-BE49-F238E27FC236}">
                    <a16:creationId xmlns:a16="http://schemas.microsoft.com/office/drawing/2014/main" id="{32AA8935-EF70-4133-AEEF-D05786BEFF78}"/>
                  </a:ext>
                </a:extLst>
              </p:cNvPr>
              <p:cNvSpPr/>
              <p:nvPr/>
            </p:nvSpPr>
            <p:spPr>
              <a:xfrm>
                <a:off x="3621609" y="4402957"/>
                <a:ext cx="111952" cy="805161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noFill/>
              <a:ln w="28575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7" name="Left Brace 35">
                <a:extLst>
                  <a:ext uri="{FF2B5EF4-FFF2-40B4-BE49-F238E27FC236}">
                    <a16:creationId xmlns:a16="http://schemas.microsoft.com/office/drawing/2014/main" id="{9F1B307A-BF91-4C41-ADFD-F7E9E32627A4}"/>
                  </a:ext>
                </a:extLst>
              </p:cNvPr>
              <p:cNvSpPr/>
              <p:nvPr/>
            </p:nvSpPr>
            <p:spPr>
              <a:xfrm rot="10800000">
                <a:off x="4505748" y="4402956"/>
                <a:ext cx="111952" cy="805161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noFill/>
              <a:ln w="28575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6" name="Group 60">
              <a:extLst>
                <a:ext uri="{FF2B5EF4-FFF2-40B4-BE49-F238E27FC236}">
                  <a16:creationId xmlns:a16="http://schemas.microsoft.com/office/drawing/2014/main" id="{E0BBCC9C-0C49-490B-BCFF-F2B7C0CC3185}"/>
                </a:ext>
              </a:extLst>
            </p:cNvPr>
            <p:cNvGrpSpPr/>
            <p:nvPr/>
          </p:nvGrpSpPr>
          <p:grpSpPr>
            <a:xfrm>
              <a:off x="5223828" y="4310190"/>
              <a:ext cx="723755" cy="585027"/>
              <a:chOff x="3621609" y="4402956"/>
              <a:chExt cx="996091" cy="805162"/>
            </a:xfrm>
          </p:grpSpPr>
          <p:grpSp>
            <p:nvGrpSpPr>
              <p:cNvPr id="428" name="Group 61">
                <a:extLst>
                  <a:ext uri="{FF2B5EF4-FFF2-40B4-BE49-F238E27FC236}">
                    <a16:creationId xmlns:a16="http://schemas.microsoft.com/office/drawing/2014/main" id="{24062F81-F95C-441E-A3AB-A6D36D02A84F}"/>
                  </a:ext>
                </a:extLst>
              </p:cNvPr>
              <p:cNvGrpSpPr/>
              <p:nvPr/>
            </p:nvGrpSpPr>
            <p:grpSpPr>
              <a:xfrm>
                <a:off x="3797857" y="4475936"/>
                <a:ext cx="631268" cy="612243"/>
                <a:chOff x="3797857" y="1266136"/>
                <a:chExt cx="3940810" cy="3822043"/>
              </a:xfrm>
            </p:grpSpPr>
            <p:grpSp>
              <p:nvGrpSpPr>
                <p:cNvPr id="431" name="Group 64">
                  <a:extLst>
                    <a:ext uri="{FF2B5EF4-FFF2-40B4-BE49-F238E27FC236}">
                      <a16:creationId xmlns:a16="http://schemas.microsoft.com/office/drawing/2014/main" id="{02F7DE6D-C678-497A-A125-663C37E0C5B7}"/>
                    </a:ext>
                  </a:extLst>
                </p:cNvPr>
                <p:cNvGrpSpPr/>
                <p:nvPr/>
              </p:nvGrpSpPr>
              <p:grpSpPr>
                <a:xfrm>
                  <a:off x="5901449" y="3824529"/>
                  <a:ext cx="1367306" cy="1263650"/>
                  <a:chOff x="5901449" y="3824529"/>
                  <a:chExt cx="1367306" cy="1263650"/>
                </a:xfrm>
              </p:grpSpPr>
              <p:sp>
                <p:nvSpPr>
                  <p:cNvPr id="452" name="Rectangle 85">
                    <a:extLst>
                      <a:ext uri="{FF2B5EF4-FFF2-40B4-BE49-F238E27FC236}">
                        <a16:creationId xmlns:a16="http://schemas.microsoft.com/office/drawing/2014/main" id="{9240D406-0181-45AF-A254-ECED793294B3}"/>
                      </a:ext>
                    </a:extLst>
                  </p:cNvPr>
                  <p:cNvSpPr/>
                  <p:nvPr/>
                </p:nvSpPr>
                <p:spPr>
                  <a:xfrm>
                    <a:off x="5901449" y="4256753"/>
                    <a:ext cx="403388" cy="831426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3" name="Rectangle 86">
                    <a:extLst>
                      <a:ext uri="{FF2B5EF4-FFF2-40B4-BE49-F238E27FC236}">
                        <a16:creationId xmlns:a16="http://schemas.microsoft.com/office/drawing/2014/main" id="{47A08B6C-458D-4070-B9F3-A61CA0D30F63}"/>
                      </a:ext>
                    </a:extLst>
                  </p:cNvPr>
                  <p:cNvSpPr/>
                  <p:nvPr/>
                </p:nvSpPr>
                <p:spPr>
                  <a:xfrm>
                    <a:off x="6386583" y="4040852"/>
                    <a:ext cx="403388" cy="1047327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4" name="Rectangle 87">
                    <a:extLst>
                      <a:ext uri="{FF2B5EF4-FFF2-40B4-BE49-F238E27FC236}">
                        <a16:creationId xmlns:a16="http://schemas.microsoft.com/office/drawing/2014/main" id="{1ADCDFBE-9262-43F7-BFED-0FD69DE48A4C}"/>
                      </a:ext>
                    </a:extLst>
                  </p:cNvPr>
                  <p:cNvSpPr/>
                  <p:nvPr/>
                </p:nvSpPr>
                <p:spPr>
                  <a:xfrm>
                    <a:off x="6865367" y="3824529"/>
                    <a:ext cx="403388" cy="1263650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32" name="Group 65">
                  <a:extLst>
                    <a:ext uri="{FF2B5EF4-FFF2-40B4-BE49-F238E27FC236}">
                      <a16:creationId xmlns:a16="http://schemas.microsoft.com/office/drawing/2014/main" id="{90E42EC1-EEEE-4BE1-B65C-15E85DF279AD}"/>
                    </a:ext>
                  </a:extLst>
                </p:cNvPr>
                <p:cNvGrpSpPr/>
                <p:nvPr/>
              </p:nvGrpSpPr>
              <p:grpSpPr>
                <a:xfrm>
                  <a:off x="4507445" y="2258793"/>
                  <a:ext cx="2618923" cy="2400175"/>
                  <a:chOff x="4507445" y="2258793"/>
                  <a:chExt cx="2618923" cy="2400175"/>
                </a:xfrm>
              </p:grpSpPr>
              <p:sp>
                <p:nvSpPr>
                  <p:cNvPr id="449" name="Arc 82">
                    <a:extLst>
                      <a:ext uri="{FF2B5EF4-FFF2-40B4-BE49-F238E27FC236}">
                        <a16:creationId xmlns:a16="http://schemas.microsoft.com/office/drawing/2014/main" id="{8F576842-66B9-4EE4-968E-D5BE8545F8EC}"/>
                      </a:ext>
                    </a:extLst>
                  </p:cNvPr>
                  <p:cNvSpPr/>
                  <p:nvPr/>
                </p:nvSpPr>
                <p:spPr>
                  <a:xfrm rot="9662448">
                    <a:off x="4507445" y="2258793"/>
                    <a:ext cx="2400175" cy="2400175"/>
                  </a:xfrm>
                  <a:prstGeom prst="arc">
                    <a:avLst>
                      <a:gd name="adj1" fmla="val 17277820"/>
                      <a:gd name="adj2" fmla="val 12136397"/>
                    </a:avLst>
                  </a:prstGeom>
                  <a:noFill/>
                  <a:ln w="1905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50" name="Straight Connector 83">
                    <a:extLst>
                      <a:ext uri="{FF2B5EF4-FFF2-40B4-BE49-F238E27FC236}">
                        <a16:creationId xmlns:a16="http://schemas.microsoft.com/office/drawing/2014/main" id="{E5154507-824A-4506-B0E3-A59E2DDB3E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886798" y="3323741"/>
                    <a:ext cx="239570" cy="264759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  <p:cxnSp>
                <p:nvCxnSpPr>
                  <p:cNvPr id="451" name="Straight Connector 84">
                    <a:extLst>
                      <a:ext uri="{FF2B5EF4-FFF2-40B4-BE49-F238E27FC236}">
                        <a16:creationId xmlns:a16="http://schemas.microsoft.com/office/drawing/2014/main" id="{404EDD9B-689E-4E66-8A1A-D96E2CF91A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6632252" y="3335578"/>
                    <a:ext cx="239570" cy="264759"/>
                  </a:xfrm>
                  <a:prstGeom prst="line">
                    <a:avLst/>
                  </a:prstGeom>
                  <a:noFill/>
                  <a:ln w="19050" cap="rnd" cmpd="sng" algn="ctr">
                    <a:solidFill>
                      <a:srgbClr val="0BB5DD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</p:cxnSp>
            </p:grpSp>
            <p:grpSp>
              <p:nvGrpSpPr>
                <p:cNvPr id="433" name="Group 66">
                  <a:extLst>
                    <a:ext uri="{FF2B5EF4-FFF2-40B4-BE49-F238E27FC236}">
                      <a16:creationId xmlns:a16="http://schemas.microsoft.com/office/drawing/2014/main" id="{1C3F49F1-B447-4913-821A-78DB5176E395}"/>
                    </a:ext>
                  </a:extLst>
                </p:cNvPr>
                <p:cNvGrpSpPr/>
                <p:nvPr/>
              </p:nvGrpSpPr>
              <p:grpSpPr>
                <a:xfrm>
                  <a:off x="5085481" y="2856370"/>
                  <a:ext cx="1202748" cy="1174906"/>
                  <a:chOff x="3896723" y="1685569"/>
                  <a:chExt cx="2702070" cy="2377086"/>
                </a:xfrm>
              </p:grpSpPr>
              <p:sp>
                <p:nvSpPr>
                  <p:cNvPr id="447" name="Freeform: Shape 80">
                    <a:extLst>
                      <a:ext uri="{FF2B5EF4-FFF2-40B4-BE49-F238E27FC236}">
                        <a16:creationId xmlns:a16="http://schemas.microsoft.com/office/drawing/2014/main" id="{15AED18B-BD0D-4142-9A93-6B76F9B18124}"/>
                      </a:ext>
                    </a:extLst>
                  </p:cNvPr>
                  <p:cNvSpPr/>
                  <p:nvPr/>
                </p:nvSpPr>
                <p:spPr>
                  <a:xfrm>
                    <a:off x="4065951" y="1685569"/>
                    <a:ext cx="2532842" cy="2060093"/>
                  </a:xfrm>
                  <a:custGeom>
                    <a:avLst/>
                    <a:gdLst>
                      <a:gd name="connsiteX0" fmla="*/ 68184 w 2589719"/>
                      <a:gd name="connsiteY0" fmla="*/ 1745002 h 2136997"/>
                      <a:gd name="connsiteX1" fmla="*/ 2870 w 2589719"/>
                      <a:gd name="connsiteY1" fmla="*/ 1745002 h 2136997"/>
                      <a:gd name="connsiteX2" fmla="*/ 161490 w 2589719"/>
                      <a:gd name="connsiteY2" fmla="*/ 905247 h 2136997"/>
                      <a:gd name="connsiteX3" fmla="*/ 609359 w 2589719"/>
                      <a:gd name="connsiteY3" fmla="*/ 364072 h 2136997"/>
                      <a:gd name="connsiteX4" fmla="*/ 1299825 w 2589719"/>
                      <a:gd name="connsiteY4" fmla="*/ 205451 h 2136997"/>
                      <a:gd name="connsiteX5" fmla="*/ 1999621 w 2589719"/>
                      <a:gd name="connsiteY5" fmla="*/ 186790 h 2136997"/>
                      <a:gd name="connsiteX6" fmla="*/ 2522135 w 2589719"/>
                      <a:gd name="connsiteY6" fmla="*/ 178 h 2136997"/>
                      <a:gd name="connsiteX7" fmla="*/ 2578119 w 2589719"/>
                      <a:gd name="connsiteY7" fmla="*/ 224112 h 2136997"/>
                      <a:gd name="connsiteX8" fmla="*/ 2475482 w 2589719"/>
                      <a:gd name="connsiteY8" fmla="*/ 765288 h 2136997"/>
                      <a:gd name="connsiteX9" fmla="*/ 2074265 w 2589719"/>
                      <a:gd name="connsiteY9" fmla="*/ 1605043 h 2136997"/>
                      <a:gd name="connsiteX10" fmla="*/ 1579743 w 2589719"/>
                      <a:gd name="connsiteY10" fmla="*/ 1987598 h 2136997"/>
                      <a:gd name="connsiteX11" fmla="*/ 870616 w 2589719"/>
                      <a:gd name="connsiteY11" fmla="*/ 2136888 h 2136997"/>
                      <a:gd name="connsiteX12" fmla="*/ 180151 w 2589719"/>
                      <a:gd name="connsiteY12" fmla="*/ 1968937 h 2136997"/>
                      <a:gd name="connsiteX13" fmla="*/ 68184 w 2589719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329 w 2528864"/>
                      <a:gd name="connsiteY0" fmla="*/ 1745002 h 2136997"/>
                      <a:gd name="connsiteX1" fmla="*/ 7329 w 2528864"/>
                      <a:gd name="connsiteY1" fmla="*/ 1418431 h 2136997"/>
                      <a:gd name="connsiteX2" fmla="*/ 100635 w 2528864"/>
                      <a:gd name="connsiteY2" fmla="*/ 905247 h 2136997"/>
                      <a:gd name="connsiteX3" fmla="*/ 548504 w 2528864"/>
                      <a:gd name="connsiteY3" fmla="*/ 364072 h 2136997"/>
                      <a:gd name="connsiteX4" fmla="*/ 1238970 w 2528864"/>
                      <a:gd name="connsiteY4" fmla="*/ 205451 h 2136997"/>
                      <a:gd name="connsiteX5" fmla="*/ 1938766 w 2528864"/>
                      <a:gd name="connsiteY5" fmla="*/ 186790 h 2136997"/>
                      <a:gd name="connsiteX6" fmla="*/ 2461280 w 2528864"/>
                      <a:gd name="connsiteY6" fmla="*/ 178 h 2136997"/>
                      <a:gd name="connsiteX7" fmla="*/ 2517264 w 2528864"/>
                      <a:gd name="connsiteY7" fmla="*/ 224112 h 2136997"/>
                      <a:gd name="connsiteX8" fmla="*/ 2414627 w 2528864"/>
                      <a:gd name="connsiteY8" fmla="*/ 765288 h 2136997"/>
                      <a:gd name="connsiteX9" fmla="*/ 2013410 w 2528864"/>
                      <a:gd name="connsiteY9" fmla="*/ 1605043 h 2136997"/>
                      <a:gd name="connsiteX10" fmla="*/ 1518888 w 2528864"/>
                      <a:gd name="connsiteY10" fmla="*/ 1987598 h 2136997"/>
                      <a:gd name="connsiteX11" fmla="*/ 809761 w 2528864"/>
                      <a:gd name="connsiteY11" fmla="*/ 2136888 h 2136997"/>
                      <a:gd name="connsiteX12" fmla="*/ 119296 w 2528864"/>
                      <a:gd name="connsiteY12" fmla="*/ 1968937 h 2136997"/>
                      <a:gd name="connsiteX13" fmla="*/ 18098 w 2528864"/>
                      <a:gd name="connsiteY13" fmla="*/ 1776899 h 2136997"/>
                      <a:gd name="connsiteX14" fmla="*/ 7329 w 2528864"/>
                      <a:gd name="connsiteY14" fmla="*/ 1745002 h 2136997"/>
                      <a:gd name="connsiteX0" fmla="*/ 77730 w 2599265"/>
                      <a:gd name="connsiteY0" fmla="*/ 1745002 h 2136997"/>
                      <a:gd name="connsiteX1" fmla="*/ 77730 w 2599265"/>
                      <a:gd name="connsiteY1" fmla="*/ 1418431 h 2136997"/>
                      <a:gd name="connsiteX2" fmla="*/ 171036 w 2599265"/>
                      <a:gd name="connsiteY2" fmla="*/ 905247 h 2136997"/>
                      <a:gd name="connsiteX3" fmla="*/ 618905 w 2599265"/>
                      <a:gd name="connsiteY3" fmla="*/ 364072 h 2136997"/>
                      <a:gd name="connsiteX4" fmla="*/ 1309371 w 2599265"/>
                      <a:gd name="connsiteY4" fmla="*/ 205451 h 2136997"/>
                      <a:gd name="connsiteX5" fmla="*/ 2009167 w 2599265"/>
                      <a:gd name="connsiteY5" fmla="*/ 186790 h 2136997"/>
                      <a:gd name="connsiteX6" fmla="*/ 2531681 w 2599265"/>
                      <a:gd name="connsiteY6" fmla="*/ 178 h 2136997"/>
                      <a:gd name="connsiteX7" fmla="*/ 2587665 w 2599265"/>
                      <a:gd name="connsiteY7" fmla="*/ 224112 h 2136997"/>
                      <a:gd name="connsiteX8" fmla="*/ 2485028 w 2599265"/>
                      <a:gd name="connsiteY8" fmla="*/ 765288 h 2136997"/>
                      <a:gd name="connsiteX9" fmla="*/ 2083811 w 2599265"/>
                      <a:gd name="connsiteY9" fmla="*/ 1605043 h 2136997"/>
                      <a:gd name="connsiteX10" fmla="*/ 1589289 w 2599265"/>
                      <a:gd name="connsiteY10" fmla="*/ 1987598 h 2136997"/>
                      <a:gd name="connsiteX11" fmla="*/ 880162 w 2599265"/>
                      <a:gd name="connsiteY11" fmla="*/ 2136888 h 2136997"/>
                      <a:gd name="connsiteX12" fmla="*/ 189697 w 2599265"/>
                      <a:gd name="connsiteY12" fmla="*/ 1968937 h 2136997"/>
                      <a:gd name="connsiteX13" fmla="*/ 2774 w 2599265"/>
                      <a:gd name="connsiteY13" fmla="*/ 1905487 h 2136997"/>
                      <a:gd name="connsiteX14" fmla="*/ 77730 w 2599265"/>
                      <a:gd name="connsiteY14" fmla="*/ 1745002 h 2136997"/>
                      <a:gd name="connsiteX0" fmla="*/ 12856 w 2534391"/>
                      <a:gd name="connsiteY0" fmla="*/ 1745002 h 2136997"/>
                      <a:gd name="connsiteX1" fmla="*/ 12856 w 2534391"/>
                      <a:gd name="connsiteY1" fmla="*/ 1418431 h 2136997"/>
                      <a:gd name="connsiteX2" fmla="*/ 106162 w 2534391"/>
                      <a:gd name="connsiteY2" fmla="*/ 905247 h 2136997"/>
                      <a:gd name="connsiteX3" fmla="*/ 554031 w 2534391"/>
                      <a:gd name="connsiteY3" fmla="*/ 364072 h 2136997"/>
                      <a:gd name="connsiteX4" fmla="*/ 1244497 w 2534391"/>
                      <a:gd name="connsiteY4" fmla="*/ 205451 h 2136997"/>
                      <a:gd name="connsiteX5" fmla="*/ 1944293 w 2534391"/>
                      <a:gd name="connsiteY5" fmla="*/ 186790 h 2136997"/>
                      <a:gd name="connsiteX6" fmla="*/ 2466807 w 2534391"/>
                      <a:gd name="connsiteY6" fmla="*/ 178 h 2136997"/>
                      <a:gd name="connsiteX7" fmla="*/ 2522791 w 2534391"/>
                      <a:gd name="connsiteY7" fmla="*/ 224112 h 2136997"/>
                      <a:gd name="connsiteX8" fmla="*/ 2420154 w 2534391"/>
                      <a:gd name="connsiteY8" fmla="*/ 765288 h 2136997"/>
                      <a:gd name="connsiteX9" fmla="*/ 2018937 w 2534391"/>
                      <a:gd name="connsiteY9" fmla="*/ 1605043 h 2136997"/>
                      <a:gd name="connsiteX10" fmla="*/ 1524415 w 2534391"/>
                      <a:gd name="connsiteY10" fmla="*/ 1987598 h 2136997"/>
                      <a:gd name="connsiteX11" fmla="*/ 815288 w 2534391"/>
                      <a:gd name="connsiteY11" fmla="*/ 2136888 h 2136997"/>
                      <a:gd name="connsiteX12" fmla="*/ 124823 w 2534391"/>
                      <a:gd name="connsiteY12" fmla="*/ 1968937 h 2136997"/>
                      <a:gd name="connsiteX13" fmla="*/ 12856 w 2534391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7990 w 2529525"/>
                      <a:gd name="connsiteY0" fmla="*/ 1745002 h 2136997"/>
                      <a:gd name="connsiteX1" fmla="*/ 7990 w 2529525"/>
                      <a:gd name="connsiteY1" fmla="*/ 1418431 h 2136997"/>
                      <a:gd name="connsiteX2" fmla="*/ 101296 w 2529525"/>
                      <a:gd name="connsiteY2" fmla="*/ 905247 h 2136997"/>
                      <a:gd name="connsiteX3" fmla="*/ 549165 w 2529525"/>
                      <a:gd name="connsiteY3" fmla="*/ 364072 h 2136997"/>
                      <a:gd name="connsiteX4" fmla="*/ 1239631 w 2529525"/>
                      <a:gd name="connsiteY4" fmla="*/ 205451 h 2136997"/>
                      <a:gd name="connsiteX5" fmla="*/ 1939427 w 2529525"/>
                      <a:gd name="connsiteY5" fmla="*/ 186790 h 2136997"/>
                      <a:gd name="connsiteX6" fmla="*/ 2461941 w 2529525"/>
                      <a:gd name="connsiteY6" fmla="*/ 178 h 2136997"/>
                      <a:gd name="connsiteX7" fmla="*/ 2517925 w 2529525"/>
                      <a:gd name="connsiteY7" fmla="*/ 224112 h 2136997"/>
                      <a:gd name="connsiteX8" fmla="*/ 2415288 w 2529525"/>
                      <a:gd name="connsiteY8" fmla="*/ 765288 h 2136997"/>
                      <a:gd name="connsiteX9" fmla="*/ 2014071 w 2529525"/>
                      <a:gd name="connsiteY9" fmla="*/ 1605043 h 2136997"/>
                      <a:gd name="connsiteX10" fmla="*/ 1519549 w 2529525"/>
                      <a:gd name="connsiteY10" fmla="*/ 1987598 h 2136997"/>
                      <a:gd name="connsiteX11" fmla="*/ 810422 w 2529525"/>
                      <a:gd name="connsiteY11" fmla="*/ 2136888 h 2136997"/>
                      <a:gd name="connsiteX12" fmla="*/ 119957 w 2529525"/>
                      <a:gd name="connsiteY12" fmla="*/ 1968937 h 2136997"/>
                      <a:gd name="connsiteX13" fmla="*/ 7990 w 2529525"/>
                      <a:gd name="connsiteY13" fmla="*/ 1745002 h 2136997"/>
                      <a:gd name="connsiteX0" fmla="*/ 17396 w 2538931"/>
                      <a:gd name="connsiteY0" fmla="*/ 1745002 h 2136997"/>
                      <a:gd name="connsiteX1" fmla="*/ 17396 w 2538931"/>
                      <a:gd name="connsiteY1" fmla="*/ 1418431 h 2136997"/>
                      <a:gd name="connsiteX2" fmla="*/ 110702 w 2538931"/>
                      <a:gd name="connsiteY2" fmla="*/ 905247 h 2136997"/>
                      <a:gd name="connsiteX3" fmla="*/ 558571 w 2538931"/>
                      <a:gd name="connsiteY3" fmla="*/ 364072 h 2136997"/>
                      <a:gd name="connsiteX4" fmla="*/ 1249037 w 2538931"/>
                      <a:gd name="connsiteY4" fmla="*/ 205451 h 2136997"/>
                      <a:gd name="connsiteX5" fmla="*/ 1948833 w 2538931"/>
                      <a:gd name="connsiteY5" fmla="*/ 186790 h 2136997"/>
                      <a:gd name="connsiteX6" fmla="*/ 2471347 w 2538931"/>
                      <a:gd name="connsiteY6" fmla="*/ 178 h 2136997"/>
                      <a:gd name="connsiteX7" fmla="*/ 2527331 w 2538931"/>
                      <a:gd name="connsiteY7" fmla="*/ 224112 h 2136997"/>
                      <a:gd name="connsiteX8" fmla="*/ 2424694 w 2538931"/>
                      <a:gd name="connsiteY8" fmla="*/ 765288 h 2136997"/>
                      <a:gd name="connsiteX9" fmla="*/ 2023477 w 2538931"/>
                      <a:gd name="connsiteY9" fmla="*/ 1605043 h 2136997"/>
                      <a:gd name="connsiteX10" fmla="*/ 1528955 w 2538931"/>
                      <a:gd name="connsiteY10" fmla="*/ 1987598 h 2136997"/>
                      <a:gd name="connsiteX11" fmla="*/ 819828 w 2538931"/>
                      <a:gd name="connsiteY11" fmla="*/ 2136888 h 2136997"/>
                      <a:gd name="connsiteX12" fmla="*/ 196038 w 2538931"/>
                      <a:gd name="connsiteY12" fmla="*/ 2026087 h 2136997"/>
                      <a:gd name="connsiteX13" fmla="*/ 17396 w 2538931"/>
                      <a:gd name="connsiteY13" fmla="*/ 1745002 h 2136997"/>
                      <a:gd name="connsiteX0" fmla="*/ 63048 w 2584583"/>
                      <a:gd name="connsiteY0" fmla="*/ 1745002 h 2136997"/>
                      <a:gd name="connsiteX1" fmla="*/ 63048 w 2584583"/>
                      <a:gd name="connsiteY1" fmla="*/ 1418431 h 2136997"/>
                      <a:gd name="connsiteX2" fmla="*/ 156354 w 2584583"/>
                      <a:gd name="connsiteY2" fmla="*/ 905247 h 2136997"/>
                      <a:gd name="connsiteX3" fmla="*/ 604223 w 2584583"/>
                      <a:gd name="connsiteY3" fmla="*/ 364072 h 2136997"/>
                      <a:gd name="connsiteX4" fmla="*/ 1294689 w 2584583"/>
                      <a:gd name="connsiteY4" fmla="*/ 205451 h 2136997"/>
                      <a:gd name="connsiteX5" fmla="*/ 1994485 w 2584583"/>
                      <a:gd name="connsiteY5" fmla="*/ 186790 h 2136997"/>
                      <a:gd name="connsiteX6" fmla="*/ 2516999 w 2584583"/>
                      <a:gd name="connsiteY6" fmla="*/ 178 h 2136997"/>
                      <a:gd name="connsiteX7" fmla="*/ 2572983 w 2584583"/>
                      <a:gd name="connsiteY7" fmla="*/ 224112 h 2136997"/>
                      <a:gd name="connsiteX8" fmla="*/ 2470346 w 2584583"/>
                      <a:gd name="connsiteY8" fmla="*/ 765288 h 2136997"/>
                      <a:gd name="connsiteX9" fmla="*/ 2069129 w 2584583"/>
                      <a:gd name="connsiteY9" fmla="*/ 1605043 h 2136997"/>
                      <a:gd name="connsiteX10" fmla="*/ 1574607 w 2584583"/>
                      <a:gd name="connsiteY10" fmla="*/ 1987598 h 2136997"/>
                      <a:gd name="connsiteX11" fmla="*/ 865480 w 2584583"/>
                      <a:gd name="connsiteY11" fmla="*/ 2136888 h 2136997"/>
                      <a:gd name="connsiteX12" fmla="*/ 63048 w 2584583"/>
                      <a:gd name="connsiteY12" fmla="*/ 1745002 h 2136997"/>
                      <a:gd name="connsiteX0" fmla="*/ 81105 w 2545490"/>
                      <a:gd name="connsiteY0" fmla="*/ 1854540 h 2136997"/>
                      <a:gd name="connsiteX1" fmla="*/ 23955 w 2545490"/>
                      <a:gd name="connsiteY1" fmla="*/ 1418431 h 2136997"/>
                      <a:gd name="connsiteX2" fmla="*/ 117261 w 2545490"/>
                      <a:gd name="connsiteY2" fmla="*/ 905247 h 2136997"/>
                      <a:gd name="connsiteX3" fmla="*/ 565130 w 2545490"/>
                      <a:gd name="connsiteY3" fmla="*/ 364072 h 2136997"/>
                      <a:gd name="connsiteX4" fmla="*/ 1255596 w 2545490"/>
                      <a:gd name="connsiteY4" fmla="*/ 205451 h 2136997"/>
                      <a:gd name="connsiteX5" fmla="*/ 1955392 w 2545490"/>
                      <a:gd name="connsiteY5" fmla="*/ 186790 h 2136997"/>
                      <a:gd name="connsiteX6" fmla="*/ 2477906 w 2545490"/>
                      <a:gd name="connsiteY6" fmla="*/ 178 h 2136997"/>
                      <a:gd name="connsiteX7" fmla="*/ 2533890 w 2545490"/>
                      <a:gd name="connsiteY7" fmla="*/ 224112 h 2136997"/>
                      <a:gd name="connsiteX8" fmla="*/ 2431253 w 2545490"/>
                      <a:gd name="connsiteY8" fmla="*/ 765288 h 2136997"/>
                      <a:gd name="connsiteX9" fmla="*/ 2030036 w 2545490"/>
                      <a:gd name="connsiteY9" fmla="*/ 1605043 h 2136997"/>
                      <a:gd name="connsiteX10" fmla="*/ 1535514 w 2545490"/>
                      <a:gd name="connsiteY10" fmla="*/ 1987598 h 2136997"/>
                      <a:gd name="connsiteX11" fmla="*/ 826387 w 2545490"/>
                      <a:gd name="connsiteY11" fmla="*/ 2136888 h 2136997"/>
                      <a:gd name="connsiteX12" fmla="*/ 81105 w 2545490"/>
                      <a:gd name="connsiteY12" fmla="*/ 1854540 h 2136997"/>
                      <a:gd name="connsiteX0" fmla="*/ 81414 w 2545799"/>
                      <a:gd name="connsiteY0" fmla="*/ 1854540 h 2080094"/>
                      <a:gd name="connsiteX1" fmla="*/ 24264 w 2545799"/>
                      <a:gd name="connsiteY1" fmla="*/ 1418431 h 2080094"/>
                      <a:gd name="connsiteX2" fmla="*/ 117570 w 2545799"/>
                      <a:gd name="connsiteY2" fmla="*/ 905247 h 2080094"/>
                      <a:gd name="connsiteX3" fmla="*/ 565439 w 2545799"/>
                      <a:gd name="connsiteY3" fmla="*/ 364072 h 2080094"/>
                      <a:gd name="connsiteX4" fmla="*/ 1255905 w 2545799"/>
                      <a:gd name="connsiteY4" fmla="*/ 205451 h 2080094"/>
                      <a:gd name="connsiteX5" fmla="*/ 1955701 w 2545799"/>
                      <a:gd name="connsiteY5" fmla="*/ 186790 h 2080094"/>
                      <a:gd name="connsiteX6" fmla="*/ 2478215 w 2545799"/>
                      <a:gd name="connsiteY6" fmla="*/ 178 h 2080094"/>
                      <a:gd name="connsiteX7" fmla="*/ 2534199 w 2545799"/>
                      <a:gd name="connsiteY7" fmla="*/ 224112 h 2080094"/>
                      <a:gd name="connsiteX8" fmla="*/ 2431562 w 2545799"/>
                      <a:gd name="connsiteY8" fmla="*/ 765288 h 2080094"/>
                      <a:gd name="connsiteX9" fmla="*/ 2030345 w 2545799"/>
                      <a:gd name="connsiteY9" fmla="*/ 1605043 h 2080094"/>
                      <a:gd name="connsiteX10" fmla="*/ 1535823 w 2545799"/>
                      <a:gd name="connsiteY10" fmla="*/ 1987598 h 2080094"/>
                      <a:gd name="connsiteX11" fmla="*/ 831459 w 2545799"/>
                      <a:gd name="connsiteY11" fmla="*/ 2079738 h 2080094"/>
                      <a:gd name="connsiteX12" fmla="*/ 81414 w 2545799"/>
                      <a:gd name="connsiteY12" fmla="*/ 1854540 h 2080094"/>
                      <a:gd name="connsiteX0" fmla="*/ 81414 w 2545799"/>
                      <a:gd name="connsiteY0" fmla="*/ 1854540 h 2092149"/>
                      <a:gd name="connsiteX1" fmla="*/ 24264 w 2545799"/>
                      <a:gd name="connsiteY1" fmla="*/ 1418431 h 2092149"/>
                      <a:gd name="connsiteX2" fmla="*/ 117570 w 2545799"/>
                      <a:gd name="connsiteY2" fmla="*/ 905247 h 2092149"/>
                      <a:gd name="connsiteX3" fmla="*/ 565439 w 2545799"/>
                      <a:gd name="connsiteY3" fmla="*/ 364072 h 2092149"/>
                      <a:gd name="connsiteX4" fmla="*/ 1255905 w 2545799"/>
                      <a:gd name="connsiteY4" fmla="*/ 205451 h 2092149"/>
                      <a:gd name="connsiteX5" fmla="*/ 1955701 w 2545799"/>
                      <a:gd name="connsiteY5" fmla="*/ 186790 h 2092149"/>
                      <a:gd name="connsiteX6" fmla="*/ 2478215 w 2545799"/>
                      <a:gd name="connsiteY6" fmla="*/ 178 h 2092149"/>
                      <a:gd name="connsiteX7" fmla="*/ 2534199 w 2545799"/>
                      <a:gd name="connsiteY7" fmla="*/ 224112 h 2092149"/>
                      <a:gd name="connsiteX8" fmla="*/ 2431562 w 2545799"/>
                      <a:gd name="connsiteY8" fmla="*/ 765288 h 2092149"/>
                      <a:gd name="connsiteX9" fmla="*/ 2030345 w 2545799"/>
                      <a:gd name="connsiteY9" fmla="*/ 1605043 h 2092149"/>
                      <a:gd name="connsiteX10" fmla="*/ 1535823 w 2545799"/>
                      <a:gd name="connsiteY10" fmla="*/ 1987598 h 2092149"/>
                      <a:gd name="connsiteX11" fmla="*/ 831459 w 2545799"/>
                      <a:gd name="connsiteY11" fmla="*/ 2079738 h 2092149"/>
                      <a:gd name="connsiteX12" fmla="*/ 81414 w 2545799"/>
                      <a:gd name="connsiteY12" fmla="*/ 1854540 h 2092149"/>
                      <a:gd name="connsiteX0" fmla="*/ 81414 w 2545799"/>
                      <a:gd name="connsiteY0" fmla="*/ 1854540 h 2079929"/>
                      <a:gd name="connsiteX1" fmla="*/ 24264 w 2545799"/>
                      <a:gd name="connsiteY1" fmla="*/ 1418431 h 2079929"/>
                      <a:gd name="connsiteX2" fmla="*/ 117570 w 2545799"/>
                      <a:gd name="connsiteY2" fmla="*/ 905247 h 2079929"/>
                      <a:gd name="connsiteX3" fmla="*/ 565439 w 2545799"/>
                      <a:gd name="connsiteY3" fmla="*/ 364072 h 2079929"/>
                      <a:gd name="connsiteX4" fmla="*/ 1255905 w 2545799"/>
                      <a:gd name="connsiteY4" fmla="*/ 205451 h 2079929"/>
                      <a:gd name="connsiteX5" fmla="*/ 1955701 w 2545799"/>
                      <a:gd name="connsiteY5" fmla="*/ 186790 h 2079929"/>
                      <a:gd name="connsiteX6" fmla="*/ 2478215 w 2545799"/>
                      <a:gd name="connsiteY6" fmla="*/ 178 h 2079929"/>
                      <a:gd name="connsiteX7" fmla="*/ 2534199 w 2545799"/>
                      <a:gd name="connsiteY7" fmla="*/ 224112 h 2079929"/>
                      <a:gd name="connsiteX8" fmla="*/ 2431562 w 2545799"/>
                      <a:gd name="connsiteY8" fmla="*/ 765288 h 2079929"/>
                      <a:gd name="connsiteX9" fmla="*/ 2030345 w 2545799"/>
                      <a:gd name="connsiteY9" fmla="*/ 1605043 h 2079929"/>
                      <a:gd name="connsiteX10" fmla="*/ 1535823 w 2545799"/>
                      <a:gd name="connsiteY10" fmla="*/ 1987598 h 2079929"/>
                      <a:gd name="connsiteX11" fmla="*/ 831459 w 2545799"/>
                      <a:gd name="connsiteY11" fmla="*/ 2079738 h 2079929"/>
                      <a:gd name="connsiteX12" fmla="*/ 81414 w 2545799"/>
                      <a:gd name="connsiteY12" fmla="*/ 1854540 h 2079929"/>
                      <a:gd name="connsiteX0" fmla="*/ 69120 w 2533505"/>
                      <a:gd name="connsiteY0" fmla="*/ 1854540 h 2079929"/>
                      <a:gd name="connsiteX1" fmla="*/ 11970 w 2533505"/>
                      <a:gd name="connsiteY1" fmla="*/ 1418431 h 2079929"/>
                      <a:gd name="connsiteX2" fmla="*/ 105276 w 2533505"/>
                      <a:gd name="connsiteY2" fmla="*/ 905247 h 2079929"/>
                      <a:gd name="connsiteX3" fmla="*/ 553145 w 2533505"/>
                      <a:gd name="connsiteY3" fmla="*/ 364072 h 2079929"/>
                      <a:gd name="connsiteX4" fmla="*/ 1243611 w 2533505"/>
                      <a:gd name="connsiteY4" fmla="*/ 205451 h 2079929"/>
                      <a:gd name="connsiteX5" fmla="*/ 1943407 w 2533505"/>
                      <a:gd name="connsiteY5" fmla="*/ 186790 h 2079929"/>
                      <a:gd name="connsiteX6" fmla="*/ 2465921 w 2533505"/>
                      <a:gd name="connsiteY6" fmla="*/ 178 h 2079929"/>
                      <a:gd name="connsiteX7" fmla="*/ 2521905 w 2533505"/>
                      <a:gd name="connsiteY7" fmla="*/ 224112 h 2079929"/>
                      <a:gd name="connsiteX8" fmla="*/ 2419268 w 2533505"/>
                      <a:gd name="connsiteY8" fmla="*/ 765288 h 2079929"/>
                      <a:gd name="connsiteX9" fmla="*/ 2018051 w 2533505"/>
                      <a:gd name="connsiteY9" fmla="*/ 1605043 h 2079929"/>
                      <a:gd name="connsiteX10" fmla="*/ 1523529 w 2533505"/>
                      <a:gd name="connsiteY10" fmla="*/ 1987598 h 2079929"/>
                      <a:gd name="connsiteX11" fmla="*/ 819165 w 2533505"/>
                      <a:gd name="connsiteY11" fmla="*/ 2079738 h 2079929"/>
                      <a:gd name="connsiteX12" fmla="*/ 69120 w 2533505"/>
                      <a:gd name="connsiteY12" fmla="*/ 1854540 h 2079929"/>
                      <a:gd name="connsiteX0" fmla="*/ 62118 w 2526503"/>
                      <a:gd name="connsiteY0" fmla="*/ 1854540 h 2079929"/>
                      <a:gd name="connsiteX1" fmla="*/ 98274 w 2526503"/>
                      <a:gd name="connsiteY1" fmla="*/ 905247 h 2079929"/>
                      <a:gd name="connsiteX2" fmla="*/ 546143 w 2526503"/>
                      <a:gd name="connsiteY2" fmla="*/ 364072 h 2079929"/>
                      <a:gd name="connsiteX3" fmla="*/ 1236609 w 2526503"/>
                      <a:gd name="connsiteY3" fmla="*/ 205451 h 2079929"/>
                      <a:gd name="connsiteX4" fmla="*/ 1936405 w 2526503"/>
                      <a:gd name="connsiteY4" fmla="*/ 186790 h 2079929"/>
                      <a:gd name="connsiteX5" fmla="*/ 2458919 w 2526503"/>
                      <a:gd name="connsiteY5" fmla="*/ 178 h 2079929"/>
                      <a:gd name="connsiteX6" fmla="*/ 2514903 w 2526503"/>
                      <a:gd name="connsiteY6" fmla="*/ 224112 h 2079929"/>
                      <a:gd name="connsiteX7" fmla="*/ 2412266 w 2526503"/>
                      <a:gd name="connsiteY7" fmla="*/ 765288 h 2079929"/>
                      <a:gd name="connsiteX8" fmla="*/ 2011049 w 2526503"/>
                      <a:gd name="connsiteY8" fmla="*/ 1605043 h 2079929"/>
                      <a:gd name="connsiteX9" fmla="*/ 1516527 w 2526503"/>
                      <a:gd name="connsiteY9" fmla="*/ 1987598 h 2079929"/>
                      <a:gd name="connsiteX10" fmla="*/ 812163 w 2526503"/>
                      <a:gd name="connsiteY10" fmla="*/ 2079738 h 2079929"/>
                      <a:gd name="connsiteX11" fmla="*/ 62118 w 2526503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74620 w 2539005"/>
                      <a:gd name="connsiteY0" fmla="*/ 1854540 h 2079929"/>
                      <a:gd name="connsiteX1" fmla="*/ 110776 w 2539005"/>
                      <a:gd name="connsiteY1" fmla="*/ 905247 h 2079929"/>
                      <a:gd name="connsiteX2" fmla="*/ 558645 w 2539005"/>
                      <a:gd name="connsiteY2" fmla="*/ 364072 h 2079929"/>
                      <a:gd name="connsiteX3" fmla="*/ 1249111 w 2539005"/>
                      <a:gd name="connsiteY3" fmla="*/ 205451 h 2079929"/>
                      <a:gd name="connsiteX4" fmla="*/ 1948907 w 2539005"/>
                      <a:gd name="connsiteY4" fmla="*/ 186790 h 2079929"/>
                      <a:gd name="connsiteX5" fmla="*/ 2471421 w 2539005"/>
                      <a:gd name="connsiteY5" fmla="*/ 178 h 2079929"/>
                      <a:gd name="connsiteX6" fmla="*/ 2527405 w 2539005"/>
                      <a:gd name="connsiteY6" fmla="*/ 224112 h 2079929"/>
                      <a:gd name="connsiteX7" fmla="*/ 2424768 w 2539005"/>
                      <a:gd name="connsiteY7" fmla="*/ 765288 h 2079929"/>
                      <a:gd name="connsiteX8" fmla="*/ 2023551 w 2539005"/>
                      <a:gd name="connsiteY8" fmla="*/ 1605043 h 2079929"/>
                      <a:gd name="connsiteX9" fmla="*/ 1529029 w 2539005"/>
                      <a:gd name="connsiteY9" fmla="*/ 1987598 h 2079929"/>
                      <a:gd name="connsiteX10" fmla="*/ 824665 w 2539005"/>
                      <a:gd name="connsiteY10" fmla="*/ 2079738 h 2079929"/>
                      <a:gd name="connsiteX11" fmla="*/ 74620 w 2539005"/>
                      <a:gd name="connsiteY11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9951 w 2564336"/>
                      <a:gd name="connsiteY0" fmla="*/ 1854540 h 2079929"/>
                      <a:gd name="connsiteX1" fmla="*/ 136107 w 2564336"/>
                      <a:gd name="connsiteY1" fmla="*/ 905247 h 2079929"/>
                      <a:gd name="connsiteX2" fmla="*/ 1274442 w 2564336"/>
                      <a:gd name="connsiteY2" fmla="*/ 205451 h 2079929"/>
                      <a:gd name="connsiteX3" fmla="*/ 1974238 w 2564336"/>
                      <a:gd name="connsiteY3" fmla="*/ 186790 h 2079929"/>
                      <a:gd name="connsiteX4" fmla="*/ 2496752 w 2564336"/>
                      <a:gd name="connsiteY4" fmla="*/ 178 h 2079929"/>
                      <a:gd name="connsiteX5" fmla="*/ 2552736 w 2564336"/>
                      <a:gd name="connsiteY5" fmla="*/ 224112 h 2079929"/>
                      <a:gd name="connsiteX6" fmla="*/ 2450099 w 2564336"/>
                      <a:gd name="connsiteY6" fmla="*/ 765288 h 2079929"/>
                      <a:gd name="connsiteX7" fmla="*/ 2048882 w 2564336"/>
                      <a:gd name="connsiteY7" fmla="*/ 1605043 h 2079929"/>
                      <a:gd name="connsiteX8" fmla="*/ 1554360 w 2564336"/>
                      <a:gd name="connsiteY8" fmla="*/ 1987598 h 2079929"/>
                      <a:gd name="connsiteX9" fmla="*/ 849996 w 2564336"/>
                      <a:gd name="connsiteY9" fmla="*/ 2079738 h 2079929"/>
                      <a:gd name="connsiteX10" fmla="*/ 99951 w 2564336"/>
                      <a:gd name="connsiteY10" fmla="*/ 1854540 h 2079929"/>
                      <a:gd name="connsiteX0" fmla="*/ 95793 w 2560178"/>
                      <a:gd name="connsiteY0" fmla="*/ 1854543 h 2079932"/>
                      <a:gd name="connsiteX1" fmla="*/ 131949 w 2560178"/>
                      <a:gd name="connsiteY1" fmla="*/ 905250 h 2079932"/>
                      <a:gd name="connsiteX2" fmla="*/ 1203609 w 2560178"/>
                      <a:gd name="connsiteY2" fmla="*/ 224504 h 2079932"/>
                      <a:gd name="connsiteX3" fmla="*/ 1970080 w 2560178"/>
                      <a:gd name="connsiteY3" fmla="*/ 186793 h 2079932"/>
                      <a:gd name="connsiteX4" fmla="*/ 2492594 w 2560178"/>
                      <a:gd name="connsiteY4" fmla="*/ 181 h 2079932"/>
                      <a:gd name="connsiteX5" fmla="*/ 2548578 w 2560178"/>
                      <a:gd name="connsiteY5" fmla="*/ 224115 h 2079932"/>
                      <a:gd name="connsiteX6" fmla="*/ 2445941 w 2560178"/>
                      <a:gd name="connsiteY6" fmla="*/ 765291 h 2079932"/>
                      <a:gd name="connsiteX7" fmla="*/ 2044724 w 2560178"/>
                      <a:gd name="connsiteY7" fmla="*/ 1605046 h 2079932"/>
                      <a:gd name="connsiteX8" fmla="*/ 1550202 w 2560178"/>
                      <a:gd name="connsiteY8" fmla="*/ 1987601 h 2079932"/>
                      <a:gd name="connsiteX9" fmla="*/ 845838 w 2560178"/>
                      <a:gd name="connsiteY9" fmla="*/ 2079741 h 2079932"/>
                      <a:gd name="connsiteX10" fmla="*/ 95793 w 2560178"/>
                      <a:gd name="connsiteY10" fmla="*/ 1854543 h 2079932"/>
                      <a:gd name="connsiteX0" fmla="*/ 90564 w 2554949"/>
                      <a:gd name="connsiteY0" fmla="*/ 1854543 h 2079932"/>
                      <a:gd name="connsiteX1" fmla="*/ 126720 w 2554949"/>
                      <a:gd name="connsiteY1" fmla="*/ 905250 h 2079932"/>
                      <a:gd name="connsiteX2" fmla="*/ 1198380 w 2554949"/>
                      <a:gd name="connsiteY2" fmla="*/ 224504 h 2079932"/>
                      <a:gd name="connsiteX3" fmla="*/ 1964851 w 2554949"/>
                      <a:gd name="connsiteY3" fmla="*/ 186793 h 2079932"/>
                      <a:gd name="connsiteX4" fmla="*/ 2487365 w 2554949"/>
                      <a:gd name="connsiteY4" fmla="*/ 181 h 2079932"/>
                      <a:gd name="connsiteX5" fmla="*/ 2543349 w 2554949"/>
                      <a:gd name="connsiteY5" fmla="*/ 224115 h 2079932"/>
                      <a:gd name="connsiteX6" fmla="*/ 2440712 w 2554949"/>
                      <a:gd name="connsiteY6" fmla="*/ 765291 h 2079932"/>
                      <a:gd name="connsiteX7" fmla="*/ 2039495 w 2554949"/>
                      <a:gd name="connsiteY7" fmla="*/ 1605046 h 2079932"/>
                      <a:gd name="connsiteX8" fmla="*/ 1544973 w 2554949"/>
                      <a:gd name="connsiteY8" fmla="*/ 1987601 h 2079932"/>
                      <a:gd name="connsiteX9" fmla="*/ 840609 w 2554949"/>
                      <a:gd name="connsiteY9" fmla="*/ 2079741 h 2079932"/>
                      <a:gd name="connsiteX10" fmla="*/ 90564 w 2554949"/>
                      <a:gd name="connsiteY10" fmla="*/ 1854543 h 2079932"/>
                      <a:gd name="connsiteX0" fmla="*/ 94033 w 2558418"/>
                      <a:gd name="connsiteY0" fmla="*/ 1854557 h 2079946"/>
                      <a:gd name="connsiteX1" fmla="*/ 130189 w 2558418"/>
                      <a:gd name="connsiteY1" fmla="*/ 905264 h 2079946"/>
                      <a:gd name="connsiteX2" fmla="*/ 1173274 w 2558418"/>
                      <a:gd name="connsiteY2" fmla="*/ 295956 h 2079946"/>
                      <a:gd name="connsiteX3" fmla="*/ 1968320 w 2558418"/>
                      <a:gd name="connsiteY3" fmla="*/ 186807 h 2079946"/>
                      <a:gd name="connsiteX4" fmla="*/ 2490834 w 2558418"/>
                      <a:gd name="connsiteY4" fmla="*/ 195 h 2079946"/>
                      <a:gd name="connsiteX5" fmla="*/ 2546818 w 2558418"/>
                      <a:gd name="connsiteY5" fmla="*/ 224129 h 2079946"/>
                      <a:gd name="connsiteX6" fmla="*/ 2444181 w 2558418"/>
                      <a:gd name="connsiteY6" fmla="*/ 765305 h 2079946"/>
                      <a:gd name="connsiteX7" fmla="*/ 2042964 w 2558418"/>
                      <a:gd name="connsiteY7" fmla="*/ 1605060 h 2079946"/>
                      <a:gd name="connsiteX8" fmla="*/ 1548442 w 2558418"/>
                      <a:gd name="connsiteY8" fmla="*/ 1987615 h 2079946"/>
                      <a:gd name="connsiteX9" fmla="*/ 844078 w 2558418"/>
                      <a:gd name="connsiteY9" fmla="*/ 2079755 h 2079946"/>
                      <a:gd name="connsiteX10" fmla="*/ 94033 w 2558418"/>
                      <a:gd name="connsiteY10" fmla="*/ 1854557 h 2079946"/>
                      <a:gd name="connsiteX0" fmla="*/ 94033 w 2558418"/>
                      <a:gd name="connsiteY0" fmla="*/ 1854556 h 2079945"/>
                      <a:gd name="connsiteX1" fmla="*/ 130189 w 2558418"/>
                      <a:gd name="connsiteY1" fmla="*/ 905263 h 2079945"/>
                      <a:gd name="connsiteX2" fmla="*/ 1173274 w 2558418"/>
                      <a:gd name="connsiteY2" fmla="*/ 286430 h 2079945"/>
                      <a:gd name="connsiteX3" fmla="*/ 1968320 w 2558418"/>
                      <a:gd name="connsiteY3" fmla="*/ 186806 h 2079945"/>
                      <a:gd name="connsiteX4" fmla="*/ 2490834 w 2558418"/>
                      <a:gd name="connsiteY4" fmla="*/ 194 h 2079945"/>
                      <a:gd name="connsiteX5" fmla="*/ 2546818 w 2558418"/>
                      <a:gd name="connsiteY5" fmla="*/ 224128 h 2079945"/>
                      <a:gd name="connsiteX6" fmla="*/ 2444181 w 2558418"/>
                      <a:gd name="connsiteY6" fmla="*/ 765304 h 2079945"/>
                      <a:gd name="connsiteX7" fmla="*/ 2042964 w 2558418"/>
                      <a:gd name="connsiteY7" fmla="*/ 1605059 h 2079945"/>
                      <a:gd name="connsiteX8" fmla="*/ 1548442 w 2558418"/>
                      <a:gd name="connsiteY8" fmla="*/ 1987614 h 2079945"/>
                      <a:gd name="connsiteX9" fmla="*/ 844078 w 2558418"/>
                      <a:gd name="connsiteY9" fmla="*/ 2079754 h 2079945"/>
                      <a:gd name="connsiteX10" fmla="*/ 94033 w 2558418"/>
                      <a:gd name="connsiteY10" fmla="*/ 1854556 h 2079945"/>
                      <a:gd name="connsiteX0" fmla="*/ 73773 w 2538158"/>
                      <a:gd name="connsiteY0" fmla="*/ 1854556 h 2079945"/>
                      <a:gd name="connsiteX1" fmla="*/ 109929 w 2538158"/>
                      <a:gd name="connsiteY1" fmla="*/ 905263 h 2079945"/>
                      <a:gd name="connsiteX2" fmla="*/ 1153014 w 2538158"/>
                      <a:gd name="connsiteY2" fmla="*/ 286430 h 2079945"/>
                      <a:gd name="connsiteX3" fmla="*/ 1948060 w 2538158"/>
                      <a:gd name="connsiteY3" fmla="*/ 186806 h 2079945"/>
                      <a:gd name="connsiteX4" fmla="*/ 2470574 w 2538158"/>
                      <a:gd name="connsiteY4" fmla="*/ 194 h 2079945"/>
                      <a:gd name="connsiteX5" fmla="*/ 2526558 w 2538158"/>
                      <a:gd name="connsiteY5" fmla="*/ 224128 h 2079945"/>
                      <a:gd name="connsiteX6" fmla="*/ 2423921 w 2538158"/>
                      <a:gd name="connsiteY6" fmla="*/ 765304 h 2079945"/>
                      <a:gd name="connsiteX7" fmla="*/ 2022704 w 2538158"/>
                      <a:gd name="connsiteY7" fmla="*/ 1605059 h 2079945"/>
                      <a:gd name="connsiteX8" fmla="*/ 1528182 w 2538158"/>
                      <a:gd name="connsiteY8" fmla="*/ 1987614 h 2079945"/>
                      <a:gd name="connsiteX9" fmla="*/ 823818 w 2538158"/>
                      <a:gd name="connsiteY9" fmla="*/ 2079754 h 2079945"/>
                      <a:gd name="connsiteX10" fmla="*/ 73773 w 2538158"/>
                      <a:gd name="connsiteY10" fmla="*/ 1854556 h 2079945"/>
                      <a:gd name="connsiteX0" fmla="*/ 108852 w 2511325"/>
                      <a:gd name="connsiteY0" fmla="*/ 1849794 h 2086587"/>
                      <a:gd name="connsiteX1" fmla="*/ 83096 w 2511325"/>
                      <a:gd name="connsiteY1" fmla="*/ 905263 h 2086587"/>
                      <a:gd name="connsiteX2" fmla="*/ 1126181 w 2511325"/>
                      <a:gd name="connsiteY2" fmla="*/ 286430 h 2086587"/>
                      <a:gd name="connsiteX3" fmla="*/ 1921227 w 2511325"/>
                      <a:gd name="connsiteY3" fmla="*/ 186806 h 2086587"/>
                      <a:gd name="connsiteX4" fmla="*/ 2443741 w 2511325"/>
                      <a:gd name="connsiteY4" fmla="*/ 194 h 2086587"/>
                      <a:gd name="connsiteX5" fmla="*/ 2499725 w 2511325"/>
                      <a:gd name="connsiteY5" fmla="*/ 224128 h 2086587"/>
                      <a:gd name="connsiteX6" fmla="*/ 2397088 w 2511325"/>
                      <a:gd name="connsiteY6" fmla="*/ 765304 h 2086587"/>
                      <a:gd name="connsiteX7" fmla="*/ 1995871 w 2511325"/>
                      <a:gd name="connsiteY7" fmla="*/ 1605059 h 2086587"/>
                      <a:gd name="connsiteX8" fmla="*/ 1501349 w 2511325"/>
                      <a:gd name="connsiteY8" fmla="*/ 1987614 h 2086587"/>
                      <a:gd name="connsiteX9" fmla="*/ 796985 w 2511325"/>
                      <a:gd name="connsiteY9" fmla="*/ 2079754 h 2086587"/>
                      <a:gd name="connsiteX10" fmla="*/ 108852 w 2511325"/>
                      <a:gd name="connsiteY10" fmla="*/ 1849794 h 2086587"/>
                      <a:gd name="connsiteX0" fmla="*/ 88946 w 2524756"/>
                      <a:gd name="connsiteY0" fmla="*/ 1811694 h 2089074"/>
                      <a:gd name="connsiteX1" fmla="*/ 96527 w 2524756"/>
                      <a:gd name="connsiteY1" fmla="*/ 905263 h 2089074"/>
                      <a:gd name="connsiteX2" fmla="*/ 1139612 w 2524756"/>
                      <a:gd name="connsiteY2" fmla="*/ 286430 h 2089074"/>
                      <a:gd name="connsiteX3" fmla="*/ 1934658 w 2524756"/>
                      <a:gd name="connsiteY3" fmla="*/ 186806 h 2089074"/>
                      <a:gd name="connsiteX4" fmla="*/ 2457172 w 2524756"/>
                      <a:gd name="connsiteY4" fmla="*/ 194 h 2089074"/>
                      <a:gd name="connsiteX5" fmla="*/ 2513156 w 2524756"/>
                      <a:gd name="connsiteY5" fmla="*/ 224128 h 2089074"/>
                      <a:gd name="connsiteX6" fmla="*/ 2410519 w 2524756"/>
                      <a:gd name="connsiteY6" fmla="*/ 765304 h 2089074"/>
                      <a:gd name="connsiteX7" fmla="*/ 2009302 w 2524756"/>
                      <a:gd name="connsiteY7" fmla="*/ 1605059 h 2089074"/>
                      <a:gd name="connsiteX8" fmla="*/ 1514780 w 2524756"/>
                      <a:gd name="connsiteY8" fmla="*/ 1987614 h 2089074"/>
                      <a:gd name="connsiteX9" fmla="*/ 810416 w 2524756"/>
                      <a:gd name="connsiteY9" fmla="*/ 2079754 h 2089074"/>
                      <a:gd name="connsiteX10" fmla="*/ 88946 w 2524756"/>
                      <a:gd name="connsiteY10" fmla="*/ 1811694 h 2089074"/>
                      <a:gd name="connsiteX0" fmla="*/ 68826 w 2504636"/>
                      <a:gd name="connsiteY0" fmla="*/ 1811694 h 2089074"/>
                      <a:gd name="connsiteX1" fmla="*/ 76407 w 2504636"/>
                      <a:gd name="connsiteY1" fmla="*/ 905263 h 2089074"/>
                      <a:gd name="connsiteX2" fmla="*/ 1119492 w 2504636"/>
                      <a:gd name="connsiteY2" fmla="*/ 286430 h 2089074"/>
                      <a:gd name="connsiteX3" fmla="*/ 1914538 w 2504636"/>
                      <a:gd name="connsiteY3" fmla="*/ 186806 h 2089074"/>
                      <a:gd name="connsiteX4" fmla="*/ 2437052 w 2504636"/>
                      <a:gd name="connsiteY4" fmla="*/ 194 h 2089074"/>
                      <a:gd name="connsiteX5" fmla="*/ 2493036 w 2504636"/>
                      <a:gd name="connsiteY5" fmla="*/ 224128 h 2089074"/>
                      <a:gd name="connsiteX6" fmla="*/ 2390399 w 2504636"/>
                      <a:gd name="connsiteY6" fmla="*/ 765304 h 2089074"/>
                      <a:gd name="connsiteX7" fmla="*/ 1989182 w 2504636"/>
                      <a:gd name="connsiteY7" fmla="*/ 1605059 h 2089074"/>
                      <a:gd name="connsiteX8" fmla="*/ 1494660 w 2504636"/>
                      <a:gd name="connsiteY8" fmla="*/ 1987614 h 2089074"/>
                      <a:gd name="connsiteX9" fmla="*/ 790296 w 2504636"/>
                      <a:gd name="connsiteY9" fmla="*/ 2079754 h 2089074"/>
                      <a:gd name="connsiteX10" fmla="*/ 68826 w 2504636"/>
                      <a:gd name="connsiteY10" fmla="*/ 1811694 h 208907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88946 w 2524756"/>
                      <a:gd name="connsiteY0" fmla="*/ 1773594 h 2091634"/>
                      <a:gd name="connsiteX1" fmla="*/ 96527 w 2524756"/>
                      <a:gd name="connsiteY1" fmla="*/ 905263 h 2091634"/>
                      <a:gd name="connsiteX2" fmla="*/ 1139612 w 2524756"/>
                      <a:gd name="connsiteY2" fmla="*/ 286430 h 2091634"/>
                      <a:gd name="connsiteX3" fmla="*/ 1934658 w 2524756"/>
                      <a:gd name="connsiteY3" fmla="*/ 186806 h 2091634"/>
                      <a:gd name="connsiteX4" fmla="*/ 2457172 w 2524756"/>
                      <a:gd name="connsiteY4" fmla="*/ 194 h 2091634"/>
                      <a:gd name="connsiteX5" fmla="*/ 2513156 w 2524756"/>
                      <a:gd name="connsiteY5" fmla="*/ 224128 h 2091634"/>
                      <a:gd name="connsiteX6" fmla="*/ 2410519 w 2524756"/>
                      <a:gd name="connsiteY6" fmla="*/ 765304 h 2091634"/>
                      <a:gd name="connsiteX7" fmla="*/ 2009302 w 2524756"/>
                      <a:gd name="connsiteY7" fmla="*/ 1605059 h 2091634"/>
                      <a:gd name="connsiteX8" fmla="*/ 1514780 w 2524756"/>
                      <a:gd name="connsiteY8" fmla="*/ 1987614 h 2091634"/>
                      <a:gd name="connsiteX9" fmla="*/ 810416 w 2524756"/>
                      <a:gd name="connsiteY9" fmla="*/ 2079754 h 2091634"/>
                      <a:gd name="connsiteX10" fmla="*/ 88946 w 2524756"/>
                      <a:gd name="connsiteY10" fmla="*/ 1773594 h 2091634"/>
                      <a:gd name="connsiteX0" fmla="*/ 107853 w 2543663"/>
                      <a:gd name="connsiteY0" fmla="*/ 1773594 h 2067233"/>
                      <a:gd name="connsiteX1" fmla="*/ 115434 w 2543663"/>
                      <a:gd name="connsiteY1" fmla="*/ 905263 h 2067233"/>
                      <a:gd name="connsiteX2" fmla="*/ 1158519 w 2543663"/>
                      <a:gd name="connsiteY2" fmla="*/ 286430 h 2067233"/>
                      <a:gd name="connsiteX3" fmla="*/ 1953565 w 2543663"/>
                      <a:gd name="connsiteY3" fmla="*/ 186806 h 2067233"/>
                      <a:gd name="connsiteX4" fmla="*/ 2476079 w 2543663"/>
                      <a:gd name="connsiteY4" fmla="*/ 194 h 2067233"/>
                      <a:gd name="connsiteX5" fmla="*/ 2532063 w 2543663"/>
                      <a:gd name="connsiteY5" fmla="*/ 224128 h 2067233"/>
                      <a:gd name="connsiteX6" fmla="*/ 2429426 w 2543663"/>
                      <a:gd name="connsiteY6" fmla="*/ 765304 h 2067233"/>
                      <a:gd name="connsiteX7" fmla="*/ 2028209 w 2543663"/>
                      <a:gd name="connsiteY7" fmla="*/ 1605059 h 2067233"/>
                      <a:gd name="connsiteX8" fmla="*/ 1533687 w 2543663"/>
                      <a:gd name="connsiteY8" fmla="*/ 1987614 h 2067233"/>
                      <a:gd name="connsiteX9" fmla="*/ 843610 w 2543663"/>
                      <a:gd name="connsiteY9" fmla="*/ 2051179 h 2067233"/>
                      <a:gd name="connsiteX10" fmla="*/ 107853 w 2543663"/>
                      <a:gd name="connsiteY10" fmla="*/ 1773594 h 2067233"/>
                      <a:gd name="connsiteX0" fmla="*/ 107853 w 2543663"/>
                      <a:gd name="connsiteY0" fmla="*/ 1773594 h 2054713"/>
                      <a:gd name="connsiteX1" fmla="*/ 115434 w 2543663"/>
                      <a:gd name="connsiteY1" fmla="*/ 905263 h 2054713"/>
                      <a:gd name="connsiteX2" fmla="*/ 1158519 w 2543663"/>
                      <a:gd name="connsiteY2" fmla="*/ 286430 h 2054713"/>
                      <a:gd name="connsiteX3" fmla="*/ 1953565 w 2543663"/>
                      <a:gd name="connsiteY3" fmla="*/ 186806 h 2054713"/>
                      <a:gd name="connsiteX4" fmla="*/ 2476079 w 2543663"/>
                      <a:gd name="connsiteY4" fmla="*/ 194 h 2054713"/>
                      <a:gd name="connsiteX5" fmla="*/ 2532063 w 2543663"/>
                      <a:gd name="connsiteY5" fmla="*/ 224128 h 2054713"/>
                      <a:gd name="connsiteX6" fmla="*/ 2429426 w 2543663"/>
                      <a:gd name="connsiteY6" fmla="*/ 765304 h 2054713"/>
                      <a:gd name="connsiteX7" fmla="*/ 2028209 w 2543663"/>
                      <a:gd name="connsiteY7" fmla="*/ 1605059 h 2054713"/>
                      <a:gd name="connsiteX8" fmla="*/ 1533687 w 2543663"/>
                      <a:gd name="connsiteY8" fmla="*/ 1987614 h 2054713"/>
                      <a:gd name="connsiteX9" fmla="*/ 843610 w 2543663"/>
                      <a:gd name="connsiteY9" fmla="*/ 2051179 h 2054713"/>
                      <a:gd name="connsiteX10" fmla="*/ 107853 w 2543663"/>
                      <a:gd name="connsiteY10" fmla="*/ 1773594 h 2054713"/>
                      <a:gd name="connsiteX0" fmla="*/ 107853 w 2543663"/>
                      <a:gd name="connsiteY0" fmla="*/ 1773594 h 2059058"/>
                      <a:gd name="connsiteX1" fmla="*/ 115434 w 2543663"/>
                      <a:gd name="connsiteY1" fmla="*/ 905263 h 2059058"/>
                      <a:gd name="connsiteX2" fmla="*/ 1158519 w 2543663"/>
                      <a:gd name="connsiteY2" fmla="*/ 286430 h 2059058"/>
                      <a:gd name="connsiteX3" fmla="*/ 1953565 w 2543663"/>
                      <a:gd name="connsiteY3" fmla="*/ 186806 h 2059058"/>
                      <a:gd name="connsiteX4" fmla="*/ 2476079 w 2543663"/>
                      <a:gd name="connsiteY4" fmla="*/ 194 h 2059058"/>
                      <a:gd name="connsiteX5" fmla="*/ 2532063 w 2543663"/>
                      <a:gd name="connsiteY5" fmla="*/ 224128 h 2059058"/>
                      <a:gd name="connsiteX6" fmla="*/ 2429426 w 2543663"/>
                      <a:gd name="connsiteY6" fmla="*/ 765304 h 2059058"/>
                      <a:gd name="connsiteX7" fmla="*/ 2028209 w 2543663"/>
                      <a:gd name="connsiteY7" fmla="*/ 1605059 h 2059058"/>
                      <a:gd name="connsiteX8" fmla="*/ 1533687 w 2543663"/>
                      <a:gd name="connsiteY8" fmla="*/ 1949514 h 2059058"/>
                      <a:gd name="connsiteX9" fmla="*/ 843610 w 2543663"/>
                      <a:gd name="connsiteY9" fmla="*/ 2051179 h 2059058"/>
                      <a:gd name="connsiteX10" fmla="*/ 107853 w 2543663"/>
                      <a:gd name="connsiteY10" fmla="*/ 1773594 h 2059058"/>
                      <a:gd name="connsiteX0" fmla="*/ 107853 w 2543663"/>
                      <a:gd name="connsiteY0" fmla="*/ 1773594 h 2060238"/>
                      <a:gd name="connsiteX1" fmla="*/ 115434 w 2543663"/>
                      <a:gd name="connsiteY1" fmla="*/ 905263 h 2060238"/>
                      <a:gd name="connsiteX2" fmla="*/ 1158519 w 2543663"/>
                      <a:gd name="connsiteY2" fmla="*/ 286430 h 2060238"/>
                      <a:gd name="connsiteX3" fmla="*/ 1953565 w 2543663"/>
                      <a:gd name="connsiteY3" fmla="*/ 186806 h 2060238"/>
                      <a:gd name="connsiteX4" fmla="*/ 2476079 w 2543663"/>
                      <a:gd name="connsiteY4" fmla="*/ 194 h 2060238"/>
                      <a:gd name="connsiteX5" fmla="*/ 2532063 w 2543663"/>
                      <a:gd name="connsiteY5" fmla="*/ 224128 h 2060238"/>
                      <a:gd name="connsiteX6" fmla="*/ 2429426 w 2543663"/>
                      <a:gd name="connsiteY6" fmla="*/ 765304 h 2060238"/>
                      <a:gd name="connsiteX7" fmla="*/ 1985346 w 2543663"/>
                      <a:gd name="connsiteY7" fmla="*/ 1528859 h 2060238"/>
                      <a:gd name="connsiteX8" fmla="*/ 1533687 w 2543663"/>
                      <a:gd name="connsiteY8" fmla="*/ 1949514 h 2060238"/>
                      <a:gd name="connsiteX9" fmla="*/ 843610 w 2543663"/>
                      <a:gd name="connsiteY9" fmla="*/ 2051179 h 2060238"/>
                      <a:gd name="connsiteX10" fmla="*/ 107853 w 2543663"/>
                      <a:gd name="connsiteY10" fmla="*/ 1773594 h 2060238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6818"/>
                      <a:gd name="connsiteY0" fmla="*/ 1773449 h 2060093"/>
                      <a:gd name="connsiteX1" fmla="*/ 115434 w 2546818"/>
                      <a:gd name="connsiteY1" fmla="*/ 905118 h 2060093"/>
                      <a:gd name="connsiteX2" fmla="*/ 1158519 w 2546818"/>
                      <a:gd name="connsiteY2" fmla="*/ 286285 h 2060093"/>
                      <a:gd name="connsiteX3" fmla="*/ 1953565 w 2546818"/>
                      <a:gd name="connsiteY3" fmla="*/ 186661 h 2060093"/>
                      <a:gd name="connsiteX4" fmla="*/ 2476079 w 2546818"/>
                      <a:gd name="connsiteY4" fmla="*/ 49 h 2060093"/>
                      <a:gd name="connsiteX5" fmla="*/ 2536826 w 2546818"/>
                      <a:gd name="connsiteY5" fmla="*/ 204933 h 2060093"/>
                      <a:gd name="connsiteX6" fmla="*/ 2429426 w 2546818"/>
                      <a:gd name="connsiteY6" fmla="*/ 765159 h 2060093"/>
                      <a:gd name="connsiteX7" fmla="*/ 1985346 w 2546818"/>
                      <a:gd name="connsiteY7" fmla="*/ 1528714 h 2060093"/>
                      <a:gd name="connsiteX8" fmla="*/ 1533687 w 2546818"/>
                      <a:gd name="connsiteY8" fmla="*/ 1949369 h 2060093"/>
                      <a:gd name="connsiteX9" fmla="*/ 843610 w 2546818"/>
                      <a:gd name="connsiteY9" fmla="*/ 2051034 h 2060093"/>
                      <a:gd name="connsiteX10" fmla="*/ 107853 w 2546818"/>
                      <a:gd name="connsiteY10" fmla="*/ 1773449 h 2060093"/>
                      <a:gd name="connsiteX0" fmla="*/ 107853 w 2548859"/>
                      <a:gd name="connsiteY0" fmla="*/ 1773449 h 2060093"/>
                      <a:gd name="connsiteX1" fmla="*/ 115434 w 2548859"/>
                      <a:gd name="connsiteY1" fmla="*/ 905118 h 2060093"/>
                      <a:gd name="connsiteX2" fmla="*/ 1158519 w 2548859"/>
                      <a:gd name="connsiteY2" fmla="*/ 286285 h 2060093"/>
                      <a:gd name="connsiteX3" fmla="*/ 1953565 w 2548859"/>
                      <a:gd name="connsiteY3" fmla="*/ 186661 h 2060093"/>
                      <a:gd name="connsiteX4" fmla="*/ 2476079 w 2548859"/>
                      <a:gd name="connsiteY4" fmla="*/ 49 h 2060093"/>
                      <a:gd name="connsiteX5" fmla="*/ 2536826 w 2548859"/>
                      <a:gd name="connsiteY5" fmla="*/ 204933 h 2060093"/>
                      <a:gd name="connsiteX6" fmla="*/ 2400851 w 2548859"/>
                      <a:gd name="connsiteY6" fmla="*/ 750871 h 2060093"/>
                      <a:gd name="connsiteX7" fmla="*/ 1985346 w 2548859"/>
                      <a:gd name="connsiteY7" fmla="*/ 1528714 h 2060093"/>
                      <a:gd name="connsiteX8" fmla="*/ 1533687 w 2548859"/>
                      <a:gd name="connsiteY8" fmla="*/ 1949369 h 2060093"/>
                      <a:gd name="connsiteX9" fmla="*/ 843610 w 2548859"/>
                      <a:gd name="connsiteY9" fmla="*/ 2051034 h 2060093"/>
                      <a:gd name="connsiteX10" fmla="*/ 107853 w 2548859"/>
                      <a:gd name="connsiteY10" fmla="*/ 1773449 h 2060093"/>
                      <a:gd name="connsiteX0" fmla="*/ 107853 w 2550227"/>
                      <a:gd name="connsiteY0" fmla="*/ 1773449 h 2060093"/>
                      <a:gd name="connsiteX1" fmla="*/ 115434 w 2550227"/>
                      <a:gd name="connsiteY1" fmla="*/ 905118 h 2060093"/>
                      <a:gd name="connsiteX2" fmla="*/ 1158519 w 2550227"/>
                      <a:gd name="connsiteY2" fmla="*/ 286285 h 2060093"/>
                      <a:gd name="connsiteX3" fmla="*/ 1953565 w 2550227"/>
                      <a:gd name="connsiteY3" fmla="*/ 186661 h 2060093"/>
                      <a:gd name="connsiteX4" fmla="*/ 2476079 w 2550227"/>
                      <a:gd name="connsiteY4" fmla="*/ 49 h 2060093"/>
                      <a:gd name="connsiteX5" fmla="*/ 2536826 w 2550227"/>
                      <a:gd name="connsiteY5" fmla="*/ 204933 h 2060093"/>
                      <a:gd name="connsiteX6" fmla="*/ 2381801 w 2550227"/>
                      <a:gd name="connsiteY6" fmla="*/ 722296 h 2060093"/>
                      <a:gd name="connsiteX7" fmla="*/ 1985346 w 2550227"/>
                      <a:gd name="connsiteY7" fmla="*/ 1528714 h 2060093"/>
                      <a:gd name="connsiteX8" fmla="*/ 1533687 w 2550227"/>
                      <a:gd name="connsiteY8" fmla="*/ 1949369 h 2060093"/>
                      <a:gd name="connsiteX9" fmla="*/ 843610 w 2550227"/>
                      <a:gd name="connsiteY9" fmla="*/ 2051034 h 2060093"/>
                      <a:gd name="connsiteX10" fmla="*/ 107853 w 2550227"/>
                      <a:gd name="connsiteY10" fmla="*/ 1773449 h 2060093"/>
                      <a:gd name="connsiteX0" fmla="*/ 90468 w 2532842"/>
                      <a:gd name="connsiteY0" fmla="*/ 1773449 h 2060093"/>
                      <a:gd name="connsiteX1" fmla="*/ 98049 w 2532842"/>
                      <a:gd name="connsiteY1" fmla="*/ 905118 h 2060093"/>
                      <a:gd name="connsiteX2" fmla="*/ 1141134 w 2532842"/>
                      <a:gd name="connsiteY2" fmla="*/ 286285 h 2060093"/>
                      <a:gd name="connsiteX3" fmla="*/ 1936180 w 2532842"/>
                      <a:gd name="connsiteY3" fmla="*/ 186661 h 2060093"/>
                      <a:gd name="connsiteX4" fmla="*/ 2458694 w 2532842"/>
                      <a:gd name="connsiteY4" fmla="*/ 49 h 2060093"/>
                      <a:gd name="connsiteX5" fmla="*/ 2519441 w 2532842"/>
                      <a:gd name="connsiteY5" fmla="*/ 204933 h 2060093"/>
                      <a:gd name="connsiteX6" fmla="*/ 2364416 w 2532842"/>
                      <a:gd name="connsiteY6" fmla="*/ 722296 h 2060093"/>
                      <a:gd name="connsiteX7" fmla="*/ 1967961 w 2532842"/>
                      <a:gd name="connsiteY7" fmla="*/ 1528714 h 2060093"/>
                      <a:gd name="connsiteX8" fmla="*/ 1516302 w 2532842"/>
                      <a:gd name="connsiteY8" fmla="*/ 1949369 h 2060093"/>
                      <a:gd name="connsiteX9" fmla="*/ 826225 w 2532842"/>
                      <a:gd name="connsiteY9" fmla="*/ 2051034 h 2060093"/>
                      <a:gd name="connsiteX10" fmla="*/ 90468 w 2532842"/>
                      <a:gd name="connsiteY10" fmla="*/ 1773449 h 20600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532842" h="2060093">
                        <a:moveTo>
                          <a:pt x="90468" y="1773449"/>
                        </a:moveTo>
                        <a:cubicBezTo>
                          <a:pt x="-30895" y="1582463"/>
                          <a:pt x="-31897" y="1158624"/>
                          <a:pt x="98049" y="905118"/>
                        </a:cubicBezTo>
                        <a:cubicBezTo>
                          <a:pt x="227995" y="651612"/>
                          <a:pt x="469426" y="295053"/>
                          <a:pt x="1141134" y="286285"/>
                        </a:cubicBezTo>
                        <a:cubicBezTo>
                          <a:pt x="1374462" y="283239"/>
                          <a:pt x="1716587" y="234367"/>
                          <a:pt x="1936180" y="186661"/>
                        </a:cubicBezTo>
                        <a:cubicBezTo>
                          <a:pt x="2155773" y="138955"/>
                          <a:pt x="2361484" y="-2996"/>
                          <a:pt x="2458694" y="49"/>
                        </a:cubicBezTo>
                        <a:cubicBezTo>
                          <a:pt x="2555904" y="3094"/>
                          <a:pt x="2535154" y="84559"/>
                          <a:pt x="2519441" y="204933"/>
                        </a:cubicBezTo>
                        <a:cubicBezTo>
                          <a:pt x="2503728" y="325307"/>
                          <a:pt x="2432516" y="568341"/>
                          <a:pt x="2364416" y="722296"/>
                        </a:cubicBezTo>
                        <a:cubicBezTo>
                          <a:pt x="2296316" y="876251"/>
                          <a:pt x="2109313" y="1324202"/>
                          <a:pt x="1967961" y="1528714"/>
                        </a:cubicBezTo>
                        <a:cubicBezTo>
                          <a:pt x="1826609" y="1733226"/>
                          <a:pt x="1706591" y="1862316"/>
                          <a:pt x="1516302" y="1949369"/>
                        </a:cubicBezTo>
                        <a:cubicBezTo>
                          <a:pt x="1326013" y="2036422"/>
                          <a:pt x="1063864" y="2080354"/>
                          <a:pt x="826225" y="2051034"/>
                        </a:cubicBezTo>
                        <a:cubicBezTo>
                          <a:pt x="588586" y="2021714"/>
                          <a:pt x="211831" y="1964435"/>
                          <a:pt x="90468" y="1773449"/>
                        </a:cubicBezTo>
                        <a:close/>
                      </a:path>
                    </a:pathLst>
                  </a:custGeom>
                  <a:noFill/>
                  <a:ln w="19050" cap="rnd" cmpd="sng" algn="ctr">
                    <a:solidFill>
                      <a:srgbClr val="2D3E5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8" name="Freeform: Shape 81">
                    <a:extLst>
                      <a:ext uri="{FF2B5EF4-FFF2-40B4-BE49-F238E27FC236}">
                        <a16:creationId xmlns:a16="http://schemas.microsoft.com/office/drawing/2014/main" id="{C4200907-C8CA-4761-A9E6-EC698E3E51B8}"/>
                      </a:ext>
                    </a:extLst>
                  </p:cNvPr>
                  <p:cNvSpPr/>
                  <p:nvPr/>
                </p:nvSpPr>
                <p:spPr>
                  <a:xfrm>
                    <a:off x="3896723" y="2885365"/>
                    <a:ext cx="1234440" cy="1177290"/>
                  </a:xfrm>
                  <a:custGeom>
                    <a:avLst/>
                    <a:gdLst>
                      <a:gd name="connsiteX0" fmla="*/ 0 w 1234440"/>
                      <a:gd name="connsiteY0" fmla="*/ 1177290 h 1177290"/>
                      <a:gd name="connsiteX1" fmla="*/ 1234440 w 1234440"/>
                      <a:gd name="connsiteY1" fmla="*/ 0 h 11772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234440" h="1177290">
                        <a:moveTo>
                          <a:pt x="0" y="1177290"/>
                        </a:moveTo>
                        <a:cubicBezTo>
                          <a:pt x="114300" y="734377"/>
                          <a:pt x="228600" y="291465"/>
                          <a:pt x="1234440" y="0"/>
                        </a:cubicBezTo>
                      </a:path>
                    </a:pathLst>
                  </a:custGeom>
                  <a:noFill/>
                  <a:ln w="19050" cap="rnd" cmpd="sng" algn="ctr">
                    <a:solidFill>
                      <a:srgbClr val="2D3E50"/>
                    </a:solidFill>
                    <a:prstDash val="solid"/>
                    <a:miter lim="800000"/>
                    <a:headEnd type="none" w="med" len="med"/>
                    <a:tailEnd type="none" w="med" len="me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59595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34" name="Group 67">
                  <a:extLst>
                    <a:ext uri="{FF2B5EF4-FFF2-40B4-BE49-F238E27FC236}">
                      <a16:creationId xmlns:a16="http://schemas.microsoft.com/office/drawing/2014/main" id="{F1BD3929-0F3B-4493-B6C1-9B71660081A0}"/>
                    </a:ext>
                  </a:extLst>
                </p:cNvPr>
                <p:cNvGrpSpPr/>
                <p:nvPr/>
              </p:nvGrpSpPr>
              <p:grpSpPr>
                <a:xfrm>
                  <a:off x="3797857" y="2077992"/>
                  <a:ext cx="1184950" cy="884717"/>
                  <a:chOff x="3797857" y="2077992"/>
                  <a:chExt cx="1184950" cy="884717"/>
                </a:xfrm>
              </p:grpSpPr>
              <p:sp>
                <p:nvSpPr>
                  <p:cNvPr id="444" name="Rectangle 77">
                    <a:extLst>
                      <a:ext uri="{FF2B5EF4-FFF2-40B4-BE49-F238E27FC236}">
                        <a16:creationId xmlns:a16="http://schemas.microsoft.com/office/drawing/2014/main" id="{39A8B9A6-7906-49FC-98FF-6E5CFBE3D9C7}"/>
                      </a:ext>
                    </a:extLst>
                  </p:cNvPr>
                  <p:cNvSpPr/>
                  <p:nvPr/>
                </p:nvSpPr>
                <p:spPr>
                  <a:xfrm>
                    <a:off x="3797857" y="2077992"/>
                    <a:ext cx="556260" cy="250900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45" name="Straight Connector 78">
                    <a:extLst>
                      <a:ext uri="{FF2B5EF4-FFF2-40B4-BE49-F238E27FC236}">
                        <a16:creationId xmlns:a16="http://schemas.microsoft.com/office/drawing/2014/main" id="{93240839-B6C7-40C1-A0C6-05CDE80457C2}"/>
                      </a:ext>
                    </a:extLst>
                  </p:cNvPr>
                  <p:cNvCxnSpPr>
                    <a:cxnSpLocks/>
                    <a:stCxn id="444" idx="3"/>
                  </p:cNvCxnSpPr>
                  <p:nvPr/>
                </p:nvCxnSpPr>
                <p:spPr>
                  <a:xfrm>
                    <a:off x="4354117" y="2203442"/>
                    <a:ext cx="44196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6" name="Straight Connector 79">
                    <a:extLst>
                      <a:ext uri="{FF2B5EF4-FFF2-40B4-BE49-F238E27FC236}">
                        <a16:creationId xmlns:a16="http://schemas.microsoft.com/office/drawing/2014/main" id="{A59973F6-6AA5-40CA-AAFE-665DEF3537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96077" y="2203442"/>
                    <a:ext cx="186730" cy="75926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35" name="Group 68">
                  <a:extLst>
                    <a:ext uri="{FF2B5EF4-FFF2-40B4-BE49-F238E27FC236}">
                      <a16:creationId xmlns:a16="http://schemas.microsoft.com/office/drawing/2014/main" id="{6F8E7EB0-0DD6-48F0-978E-3E803959E876}"/>
                    </a:ext>
                  </a:extLst>
                </p:cNvPr>
                <p:cNvGrpSpPr/>
                <p:nvPr/>
              </p:nvGrpSpPr>
              <p:grpSpPr>
                <a:xfrm>
                  <a:off x="4207006" y="3990474"/>
                  <a:ext cx="1140532" cy="884717"/>
                  <a:chOff x="4207006" y="3990474"/>
                  <a:chExt cx="1140532" cy="884717"/>
                </a:xfrm>
              </p:grpSpPr>
              <p:sp>
                <p:nvSpPr>
                  <p:cNvPr id="441" name="Rectangle 74">
                    <a:extLst>
                      <a:ext uri="{FF2B5EF4-FFF2-40B4-BE49-F238E27FC236}">
                        <a16:creationId xmlns:a16="http://schemas.microsoft.com/office/drawing/2014/main" id="{629CA80C-9EB2-4A9B-B374-79341DB9D2B5}"/>
                      </a:ext>
                    </a:extLst>
                  </p:cNvPr>
                  <p:cNvSpPr/>
                  <p:nvPr/>
                </p:nvSpPr>
                <p:spPr>
                  <a:xfrm>
                    <a:off x="4207006" y="4624291"/>
                    <a:ext cx="556260" cy="250900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42" name="Straight Connector 75">
                    <a:extLst>
                      <a:ext uri="{FF2B5EF4-FFF2-40B4-BE49-F238E27FC236}">
                        <a16:creationId xmlns:a16="http://schemas.microsoft.com/office/drawing/2014/main" id="{36A11C1C-A462-4A8C-89AF-4A7DE6F7FF42}"/>
                      </a:ext>
                    </a:extLst>
                  </p:cNvPr>
                  <p:cNvCxnSpPr>
                    <a:cxnSpLocks/>
                    <a:stCxn id="441" idx="3"/>
                  </p:cNvCxnSpPr>
                  <p:nvPr/>
                </p:nvCxnSpPr>
                <p:spPr>
                  <a:xfrm>
                    <a:off x="4763266" y="4749741"/>
                    <a:ext cx="397542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3" name="Straight Connector 76">
                    <a:extLst>
                      <a:ext uri="{FF2B5EF4-FFF2-40B4-BE49-F238E27FC236}">
                        <a16:creationId xmlns:a16="http://schemas.microsoft.com/office/drawing/2014/main" id="{531BAE9B-F756-4F1C-846D-27627ED9EB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160808" y="3990474"/>
                    <a:ext cx="186730" cy="75926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436" name="Group 69">
                  <a:extLst>
                    <a:ext uri="{FF2B5EF4-FFF2-40B4-BE49-F238E27FC236}">
                      <a16:creationId xmlns:a16="http://schemas.microsoft.com/office/drawing/2014/main" id="{4A0EA2F6-1A04-4181-8C07-85DFA522E6B1}"/>
                    </a:ext>
                  </a:extLst>
                </p:cNvPr>
                <p:cNvGrpSpPr/>
                <p:nvPr/>
              </p:nvGrpSpPr>
              <p:grpSpPr>
                <a:xfrm>
                  <a:off x="6065785" y="2563410"/>
                  <a:ext cx="1672882" cy="561427"/>
                  <a:chOff x="6065785" y="2563410"/>
                  <a:chExt cx="1672882" cy="561427"/>
                </a:xfrm>
              </p:grpSpPr>
              <p:sp>
                <p:nvSpPr>
                  <p:cNvPr id="438" name="Rectangle 71">
                    <a:extLst>
                      <a:ext uri="{FF2B5EF4-FFF2-40B4-BE49-F238E27FC236}">
                        <a16:creationId xmlns:a16="http://schemas.microsoft.com/office/drawing/2014/main" id="{7CDEE072-C820-4FC5-8613-3385EF7C791A}"/>
                      </a:ext>
                    </a:extLst>
                  </p:cNvPr>
                  <p:cNvSpPr/>
                  <p:nvPr/>
                </p:nvSpPr>
                <p:spPr>
                  <a:xfrm>
                    <a:off x="7182407" y="2563410"/>
                    <a:ext cx="556260" cy="250900"/>
                  </a:xfrm>
                  <a:prstGeom prst="rect">
                    <a:avLst/>
                  </a:prstGeom>
                  <a:solidFill>
                    <a:srgbClr val="0BB5DD"/>
                  </a:solidFill>
                  <a:ln w="635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439" name="Straight Connector 72">
                    <a:extLst>
                      <a:ext uri="{FF2B5EF4-FFF2-40B4-BE49-F238E27FC236}">
                        <a16:creationId xmlns:a16="http://schemas.microsoft.com/office/drawing/2014/main" id="{84D5DBD2-FE1D-4AB3-86A3-5C51FF27E1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884417" y="2688860"/>
                    <a:ext cx="290370" cy="0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440" name="Straight Connector 73">
                    <a:extLst>
                      <a:ext uri="{FF2B5EF4-FFF2-40B4-BE49-F238E27FC236}">
                        <a16:creationId xmlns:a16="http://schemas.microsoft.com/office/drawing/2014/main" id="{E64BB458-70C0-4B31-8286-978D1CA1AB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065785" y="2688860"/>
                    <a:ext cx="818632" cy="435977"/>
                  </a:xfrm>
                  <a:prstGeom prst="line">
                    <a:avLst/>
                  </a:prstGeom>
                  <a:noFill/>
                  <a:ln w="635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437" name="Freeform: Shape 70" descr="Magnifying glass">
                  <a:extLst>
                    <a:ext uri="{FF2B5EF4-FFF2-40B4-BE49-F238E27FC236}">
                      <a16:creationId xmlns:a16="http://schemas.microsoft.com/office/drawing/2014/main" id="{97BC20F7-A750-404B-A2DA-7CE8441E2F2F}"/>
                    </a:ext>
                  </a:extLst>
                </p:cNvPr>
                <p:cNvSpPr/>
                <p:nvPr/>
              </p:nvSpPr>
              <p:spPr>
                <a:xfrm rot="15596802">
                  <a:off x="6289588" y="1265465"/>
                  <a:ext cx="1151556" cy="1152898"/>
                </a:xfrm>
                <a:custGeom>
                  <a:avLst/>
                  <a:gdLst>
                    <a:gd name="connsiteX0" fmla="*/ 1146867 w 1151556"/>
                    <a:gd name="connsiteY0" fmla="*/ 918023 h 1152898"/>
                    <a:gd name="connsiteX1" fmla="*/ 1072420 w 1151556"/>
                    <a:gd name="connsiteY1" fmla="*/ 1067135 h 1152898"/>
                    <a:gd name="connsiteX2" fmla="*/ 868216 w 1151556"/>
                    <a:gd name="connsiteY2" fmla="*/ 1152898 h 1152898"/>
                    <a:gd name="connsiteX3" fmla="*/ 664011 w 1151556"/>
                    <a:gd name="connsiteY3" fmla="*/ 1067134 h 1152898"/>
                    <a:gd name="connsiteX4" fmla="*/ 153498 w 1151556"/>
                    <a:gd name="connsiteY4" fmla="*/ 556621 h 1152898"/>
                    <a:gd name="connsiteX5" fmla="*/ 75902 w 1151556"/>
                    <a:gd name="connsiteY5" fmla="*/ 303408 h 1152898"/>
                    <a:gd name="connsiteX6" fmla="*/ 0 w 1151556"/>
                    <a:gd name="connsiteY6" fmla="*/ 227505 h 1152898"/>
                    <a:gd name="connsiteX7" fmla="*/ 31670 w 1151556"/>
                    <a:gd name="connsiteY7" fmla="*/ 203045 h 1152898"/>
                    <a:gd name="connsiteX8" fmla="*/ 143826 w 1151556"/>
                    <a:gd name="connsiteY8" fmla="*/ 97878 h 1152898"/>
                    <a:gd name="connsiteX9" fmla="*/ 229913 w 1151556"/>
                    <a:gd name="connsiteY9" fmla="*/ 0 h 1152898"/>
                    <a:gd name="connsiteX10" fmla="*/ 304612 w 1151556"/>
                    <a:gd name="connsiteY10" fmla="*/ 74699 h 1152898"/>
                    <a:gd name="connsiteX11" fmla="*/ 557825 w 1151556"/>
                    <a:gd name="connsiteY11" fmla="*/ 152294 h 1152898"/>
                    <a:gd name="connsiteX12" fmla="*/ 1068338 w 1151556"/>
                    <a:gd name="connsiteY12" fmla="*/ 662807 h 1152898"/>
                    <a:gd name="connsiteX13" fmla="*/ 1146867 w 1151556"/>
                    <a:gd name="connsiteY13" fmla="*/ 918023 h 11528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51556" h="1152898">
                      <a:moveTo>
                        <a:pt x="1146867" y="918023"/>
                      </a:moveTo>
                      <a:cubicBezTo>
                        <a:pt x="1137127" y="972177"/>
                        <a:pt x="1112240" y="1024250"/>
                        <a:pt x="1072420" y="1067135"/>
                      </a:cubicBezTo>
                      <a:cubicBezTo>
                        <a:pt x="1015243" y="1124312"/>
                        <a:pt x="941729" y="1152898"/>
                        <a:pt x="868216" y="1152898"/>
                      </a:cubicBezTo>
                      <a:cubicBezTo>
                        <a:pt x="794702" y="1152898"/>
                        <a:pt x="721188" y="1124312"/>
                        <a:pt x="664011" y="1067134"/>
                      </a:cubicBezTo>
                      <a:lnTo>
                        <a:pt x="153498" y="556621"/>
                      </a:lnTo>
                      <a:cubicBezTo>
                        <a:pt x="84071" y="487194"/>
                        <a:pt x="59566" y="393258"/>
                        <a:pt x="75902" y="303408"/>
                      </a:cubicBezTo>
                      <a:lnTo>
                        <a:pt x="0" y="227505"/>
                      </a:lnTo>
                      <a:lnTo>
                        <a:pt x="31670" y="203045"/>
                      </a:lnTo>
                      <a:cubicBezTo>
                        <a:pt x="70660" y="169845"/>
                        <a:pt x="108097" y="134753"/>
                        <a:pt x="143826" y="97878"/>
                      </a:cubicBezTo>
                      <a:lnTo>
                        <a:pt x="229913" y="0"/>
                      </a:lnTo>
                      <a:lnTo>
                        <a:pt x="304612" y="74699"/>
                      </a:lnTo>
                      <a:cubicBezTo>
                        <a:pt x="394462" y="58362"/>
                        <a:pt x="488398" y="82867"/>
                        <a:pt x="557825" y="152294"/>
                      </a:cubicBezTo>
                      <a:lnTo>
                        <a:pt x="1068338" y="662807"/>
                      </a:lnTo>
                      <a:cubicBezTo>
                        <a:pt x="1137256" y="731728"/>
                        <a:pt x="1163100" y="827767"/>
                        <a:pt x="1146867" y="918023"/>
                      </a:cubicBezTo>
                      <a:close/>
                    </a:path>
                  </a:pathLst>
                </a:custGeom>
                <a:noFill/>
                <a:ln w="19050" cap="rnd" cmpd="sng" algn="ctr">
                  <a:solidFill>
                    <a:srgbClr val="0BB5DD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29" name="Left Brace 62">
                <a:extLst>
                  <a:ext uri="{FF2B5EF4-FFF2-40B4-BE49-F238E27FC236}">
                    <a16:creationId xmlns:a16="http://schemas.microsoft.com/office/drawing/2014/main" id="{27C47A8E-FE62-4F76-82B1-F0845B82B01B}"/>
                  </a:ext>
                </a:extLst>
              </p:cNvPr>
              <p:cNvSpPr/>
              <p:nvPr/>
            </p:nvSpPr>
            <p:spPr>
              <a:xfrm>
                <a:off x="3621609" y="4402957"/>
                <a:ext cx="111952" cy="805161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noFill/>
              <a:ln w="28575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0" name="Left Brace 63">
                <a:extLst>
                  <a:ext uri="{FF2B5EF4-FFF2-40B4-BE49-F238E27FC236}">
                    <a16:creationId xmlns:a16="http://schemas.microsoft.com/office/drawing/2014/main" id="{D043EE9B-5F10-4690-BF6D-8A3060E48D59}"/>
                  </a:ext>
                </a:extLst>
              </p:cNvPr>
              <p:cNvSpPr/>
              <p:nvPr/>
            </p:nvSpPr>
            <p:spPr>
              <a:xfrm rot="10800000">
                <a:off x="4505748" y="4402956"/>
                <a:ext cx="111952" cy="805161"/>
              </a:xfrm>
              <a:prstGeom prst="leftBrace">
                <a:avLst>
                  <a:gd name="adj1" fmla="val 53301"/>
                  <a:gd name="adj2" fmla="val 50000"/>
                </a:avLst>
              </a:prstGeom>
              <a:noFill/>
              <a:ln w="28575" cap="flat" cmpd="sng" algn="ctr">
                <a:solidFill>
                  <a:srgbClr val="2D3E5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07" name="Group 92">
              <a:extLst>
                <a:ext uri="{FF2B5EF4-FFF2-40B4-BE49-F238E27FC236}">
                  <a16:creationId xmlns:a16="http://schemas.microsoft.com/office/drawing/2014/main" id="{5947AB48-058C-4747-9C79-AFCBB594B8EC}"/>
                </a:ext>
              </a:extLst>
            </p:cNvPr>
            <p:cNvGrpSpPr/>
            <p:nvPr/>
          </p:nvGrpSpPr>
          <p:grpSpPr>
            <a:xfrm>
              <a:off x="3270298" y="1285147"/>
              <a:ext cx="1937346" cy="1384718"/>
              <a:chOff x="5039561" y="2651663"/>
              <a:chExt cx="3458072" cy="2629318"/>
            </a:xfrm>
          </p:grpSpPr>
          <p:sp>
            <p:nvSpPr>
              <p:cNvPr id="422" name="Freeform 163">
                <a:extLst>
                  <a:ext uri="{FF2B5EF4-FFF2-40B4-BE49-F238E27FC236}">
                    <a16:creationId xmlns:a16="http://schemas.microsoft.com/office/drawing/2014/main" id="{20776C67-AB55-4D4A-9780-05142A964FF0}"/>
                  </a:ext>
                </a:extLst>
              </p:cNvPr>
              <p:cNvSpPr/>
              <p:nvPr/>
            </p:nvSpPr>
            <p:spPr>
              <a:xfrm>
                <a:off x="5715000" y="3390900"/>
                <a:ext cx="2051050" cy="685800"/>
              </a:xfrm>
              <a:custGeom>
                <a:avLst/>
                <a:gdLst>
                  <a:gd name="connsiteX0" fmla="*/ 0 w 2051050"/>
                  <a:gd name="connsiteY0" fmla="*/ 666750 h 666750"/>
                  <a:gd name="connsiteX1" fmla="*/ 285750 w 2051050"/>
                  <a:gd name="connsiteY1" fmla="*/ 234950 h 666750"/>
                  <a:gd name="connsiteX2" fmla="*/ 787400 w 2051050"/>
                  <a:gd name="connsiteY2" fmla="*/ 584200 h 666750"/>
                  <a:gd name="connsiteX3" fmla="*/ 1016000 w 2051050"/>
                  <a:gd name="connsiteY3" fmla="*/ 438150 h 666750"/>
                  <a:gd name="connsiteX4" fmla="*/ 1333500 w 2051050"/>
                  <a:gd name="connsiteY4" fmla="*/ 508000 h 666750"/>
                  <a:gd name="connsiteX5" fmla="*/ 2051050 w 2051050"/>
                  <a:gd name="connsiteY5" fmla="*/ 0 h 666750"/>
                  <a:gd name="connsiteX0" fmla="*/ 0 w 1840248"/>
                  <a:gd name="connsiteY0" fmla="*/ 595116 h 595116"/>
                  <a:gd name="connsiteX1" fmla="*/ 285750 w 1840248"/>
                  <a:gd name="connsiteY1" fmla="*/ 163316 h 595116"/>
                  <a:gd name="connsiteX2" fmla="*/ 787400 w 1840248"/>
                  <a:gd name="connsiteY2" fmla="*/ 512566 h 595116"/>
                  <a:gd name="connsiteX3" fmla="*/ 1016000 w 1840248"/>
                  <a:gd name="connsiteY3" fmla="*/ 366516 h 595116"/>
                  <a:gd name="connsiteX4" fmla="*/ 1333500 w 1840248"/>
                  <a:gd name="connsiteY4" fmla="*/ 436366 h 595116"/>
                  <a:gd name="connsiteX5" fmla="*/ 1840248 w 1840248"/>
                  <a:gd name="connsiteY5" fmla="*/ 0 h 595116"/>
                  <a:gd name="connsiteX0" fmla="*/ 0 w 1840248"/>
                  <a:gd name="connsiteY0" fmla="*/ 595116 h 595116"/>
                  <a:gd name="connsiteX1" fmla="*/ 285750 w 1840248"/>
                  <a:gd name="connsiteY1" fmla="*/ 163316 h 595116"/>
                  <a:gd name="connsiteX2" fmla="*/ 787400 w 1840248"/>
                  <a:gd name="connsiteY2" fmla="*/ 512566 h 595116"/>
                  <a:gd name="connsiteX3" fmla="*/ 1016000 w 1840248"/>
                  <a:gd name="connsiteY3" fmla="*/ 366516 h 595116"/>
                  <a:gd name="connsiteX4" fmla="*/ 1333500 w 1840248"/>
                  <a:gd name="connsiteY4" fmla="*/ 436366 h 595116"/>
                  <a:gd name="connsiteX5" fmla="*/ 1840248 w 1840248"/>
                  <a:gd name="connsiteY5" fmla="*/ 0 h 595116"/>
                  <a:gd name="connsiteX0" fmla="*/ 0 w 1840248"/>
                  <a:gd name="connsiteY0" fmla="*/ 595116 h 595116"/>
                  <a:gd name="connsiteX1" fmla="*/ 376908 w 1840248"/>
                  <a:gd name="connsiteY1" fmla="*/ 124744 h 595116"/>
                  <a:gd name="connsiteX2" fmla="*/ 787400 w 1840248"/>
                  <a:gd name="connsiteY2" fmla="*/ 512566 h 595116"/>
                  <a:gd name="connsiteX3" fmla="*/ 1016000 w 1840248"/>
                  <a:gd name="connsiteY3" fmla="*/ 366516 h 595116"/>
                  <a:gd name="connsiteX4" fmla="*/ 1333500 w 1840248"/>
                  <a:gd name="connsiteY4" fmla="*/ 436366 h 595116"/>
                  <a:gd name="connsiteX5" fmla="*/ 1840248 w 1840248"/>
                  <a:gd name="connsiteY5" fmla="*/ 0 h 595116"/>
                  <a:gd name="connsiteX0" fmla="*/ 0 w 1840248"/>
                  <a:gd name="connsiteY0" fmla="*/ 595116 h 595116"/>
                  <a:gd name="connsiteX1" fmla="*/ 376908 w 1840248"/>
                  <a:gd name="connsiteY1" fmla="*/ 124744 h 595116"/>
                  <a:gd name="connsiteX2" fmla="*/ 787400 w 1840248"/>
                  <a:gd name="connsiteY2" fmla="*/ 512566 h 595116"/>
                  <a:gd name="connsiteX3" fmla="*/ 1016000 w 1840248"/>
                  <a:gd name="connsiteY3" fmla="*/ 366516 h 595116"/>
                  <a:gd name="connsiteX4" fmla="*/ 1333500 w 1840248"/>
                  <a:gd name="connsiteY4" fmla="*/ 436366 h 595116"/>
                  <a:gd name="connsiteX5" fmla="*/ 1840248 w 1840248"/>
                  <a:gd name="connsiteY5" fmla="*/ 0 h 595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40248" h="595116">
                    <a:moveTo>
                      <a:pt x="0" y="595116"/>
                    </a:moveTo>
                    <a:cubicBezTo>
                      <a:pt x="77258" y="386095"/>
                      <a:pt x="245675" y="127481"/>
                      <a:pt x="376908" y="124744"/>
                    </a:cubicBezTo>
                    <a:cubicBezTo>
                      <a:pt x="508141" y="122007"/>
                      <a:pt x="680885" y="472271"/>
                      <a:pt x="787400" y="512566"/>
                    </a:cubicBezTo>
                    <a:cubicBezTo>
                      <a:pt x="893915" y="552861"/>
                      <a:pt x="924983" y="379216"/>
                      <a:pt x="1016000" y="366516"/>
                    </a:cubicBezTo>
                    <a:cubicBezTo>
                      <a:pt x="1107017" y="353816"/>
                      <a:pt x="1196125" y="497452"/>
                      <a:pt x="1333500" y="436366"/>
                    </a:cubicBezTo>
                    <a:cubicBezTo>
                      <a:pt x="1470875" y="375280"/>
                      <a:pt x="1630398" y="278101"/>
                      <a:pt x="1840248" y="0"/>
                    </a:cubicBezTo>
                  </a:path>
                </a:pathLst>
              </a:custGeom>
              <a:noFill/>
              <a:ln w="38100" cap="rnd" cmpd="sng" algn="ctr">
                <a:solidFill>
                  <a:srgbClr val="0BB5DD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3" name="Freeform 164">
                <a:extLst>
                  <a:ext uri="{FF2B5EF4-FFF2-40B4-BE49-F238E27FC236}">
                    <a16:creationId xmlns:a16="http://schemas.microsoft.com/office/drawing/2014/main" id="{BC06E4FA-2878-425A-833B-03472AC45DCA}"/>
                  </a:ext>
                </a:extLst>
              </p:cNvPr>
              <p:cNvSpPr/>
              <p:nvPr/>
            </p:nvSpPr>
            <p:spPr>
              <a:xfrm>
                <a:off x="5721350" y="3365500"/>
                <a:ext cx="1898650" cy="1162050"/>
              </a:xfrm>
              <a:custGeom>
                <a:avLst/>
                <a:gdLst>
                  <a:gd name="connsiteX0" fmla="*/ 0 w 1898650"/>
                  <a:gd name="connsiteY0" fmla="*/ 0 h 1162050"/>
                  <a:gd name="connsiteX1" fmla="*/ 812800 w 1898650"/>
                  <a:gd name="connsiteY1" fmla="*/ 850900 h 1162050"/>
                  <a:gd name="connsiteX2" fmla="*/ 1898650 w 1898650"/>
                  <a:gd name="connsiteY2" fmla="*/ 1162050 h 1162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898650" h="1162050">
                    <a:moveTo>
                      <a:pt x="0" y="0"/>
                    </a:moveTo>
                    <a:cubicBezTo>
                      <a:pt x="248179" y="328612"/>
                      <a:pt x="496358" y="657225"/>
                      <a:pt x="812800" y="850900"/>
                    </a:cubicBezTo>
                    <a:cubicBezTo>
                      <a:pt x="1129242" y="1044575"/>
                      <a:pt x="1513946" y="1103312"/>
                      <a:pt x="1898650" y="1162050"/>
                    </a:cubicBezTo>
                  </a:path>
                </a:pathLst>
              </a:custGeom>
              <a:noFill/>
              <a:ln w="38100" cap="rnd" cmpd="sng" algn="ctr">
                <a:solidFill>
                  <a:srgbClr val="0BB5DD">
                    <a:shade val="50000"/>
                  </a:srgbClr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24" name="Straight Arrow Connector 95">
                <a:extLst>
                  <a:ext uri="{FF2B5EF4-FFF2-40B4-BE49-F238E27FC236}">
                    <a16:creationId xmlns:a16="http://schemas.microsoft.com/office/drawing/2014/main" id="{5955F34D-4E6C-4A2E-9C54-580DF915F4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4079" y="2814858"/>
                <a:ext cx="0" cy="212425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595959">
                    <a:lumMod val="50000"/>
                    <a:lumOff val="5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25" name="TextBox 96">
                <a:extLst>
                  <a:ext uri="{FF2B5EF4-FFF2-40B4-BE49-F238E27FC236}">
                    <a16:creationId xmlns:a16="http://schemas.microsoft.com/office/drawing/2014/main" id="{043F4A60-615F-4B8F-A81A-E74AAEAA73DF}"/>
                  </a:ext>
                </a:extLst>
              </p:cNvPr>
              <p:cNvSpPr txBox="1"/>
              <p:nvPr/>
            </p:nvSpPr>
            <p:spPr>
              <a:xfrm rot="16200000">
                <a:off x="4406444" y="3284780"/>
                <a:ext cx="1852215" cy="585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</a:rPr>
                  <a:t>abundance</a:t>
                </a:r>
              </a:p>
            </p:txBody>
          </p:sp>
          <p:cxnSp>
            <p:nvCxnSpPr>
              <p:cNvPr id="426" name="Straight Arrow Connector 97">
                <a:extLst>
                  <a:ext uri="{FF2B5EF4-FFF2-40B4-BE49-F238E27FC236}">
                    <a16:creationId xmlns:a16="http://schemas.microsoft.com/office/drawing/2014/main" id="{62B3EE1B-CF75-4F5A-9FA3-668F0BB2FEE9}"/>
                  </a:ext>
                </a:extLst>
              </p:cNvPr>
              <p:cNvCxnSpPr/>
              <p:nvPr/>
            </p:nvCxnSpPr>
            <p:spPr>
              <a:xfrm>
                <a:off x="5301029" y="4653364"/>
                <a:ext cx="2884121" cy="1186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595959">
                    <a:lumMod val="50000"/>
                    <a:lumOff val="50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427" name="TextBox 98">
                <a:extLst>
                  <a:ext uri="{FF2B5EF4-FFF2-40B4-BE49-F238E27FC236}">
                    <a16:creationId xmlns:a16="http://schemas.microsoft.com/office/drawing/2014/main" id="{B25E9B9E-834C-47E7-ACB8-620E8BBEB380}"/>
                  </a:ext>
                </a:extLst>
              </p:cNvPr>
              <p:cNvSpPr txBox="1"/>
              <p:nvPr/>
            </p:nvSpPr>
            <p:spPr>
              <a:xfrm>
                <a:off x="5813250" y="4695000"/>
                <a:ext cx="2684383" cy="5859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</a:rPr>
                  <a:t>diff. experiments </a:t>
                </a:r>
              </a:p>
            </p:txBody>
          </p:sp>
        </p:grpSp>
        <p:grpSp>
          <p:nvGrpSpPr>
            <p:cNvPr id="408" name="Group 127">
              <a:extLst>
                <a:ext uri="{FF2B5EF4-FFF2-40B4-BE49-F238E27FC236}">
                  <a16:creationId xmlns:a16="http://schemas.microsoft.com/office/drawing/2014/main" id="{0B832BD6-E400-4BB1-B398-58D2EC2C9093}"/>
                </a:ext>
              </a:extLst>
            </p:cNvPr>
            <p:cNvGrpSpPr/>
            <p:nvPr/>
          </p:nvGrpSpPr>
          <p:grpSpPr>
            <a:xfrm>
              <a:off x="6342014" y="1324436"/>
              <a:ext cx="2160004" cy="3604281"/>
              <a:chOff x="1985880" y="1343303"/>
              <a:chExt cx="2160004" cy="3604281"/>
            </a:xfrm>
          </p:grpSpPr>
          <p:sp>
            <p:nvSpPr>
              <p:cNvPr id="414" name="Rectangle: Rounded Corners 123">
                <a:extLst>
                  <a:ext uri="{FF2B5EF4-FFF2-40B4-BE49-F238E27FC236}">
                    <a16:creationId xmlns:a16="http://schemas.microsoft.com/office/drawing/2014/main" id="{F0313D42-8868-453C-9F27-E5951E8E1DB5}"/>
                  </a:ext>
                </a:extLst>
              </p:cNvPr>
              <p:cNvSpPr/>
              <p:nvPr/>
            </p:nvSpPr>
            <p:spPr>
              <a:xfrm>
                <a:off x="1990342" y="4294038"/>
                <a:ext cx="1941873" cy="646331"/>
              </a:xfrm>
              <a:prstGeom prst="roundRect">
                <a:avLst/>
              </a:prstGeom>
              <a:solidFill>
                <a:srgbClr val="2D3E50"/>
              </a:solidFill>
              <a:ln w="12700" cap="flat" cmpd="sng" algn="ctr">
                <a:solidFill>
                  <a:srgbClr val="2D3E50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5" name="Rectangle: Rounded Corners 121">
                <a:extLst>
                  <a:ext uri="{FF2B5EF4-FFF2-40B4-BE49-F238E27FC236}">
                    <a16:creationId xmlns:a16="http://schemas.microsoft.com/office/drawing/2014/main" id="{7920945F-4BB9-4BF0-A10A-114BB34E1711}"/>
                  </a:ext>
                </a:extLst>
              </p:cNvPr>
              <p:cNvSpPr/>
              <p:nvPr/>
            </p:nvSpPr>
            <p:spPr>
              <a:xfrm>
                <a:off x="1990342" y="2988083"/>
                <a:ext cx="1941873" cy="646331"/>
              </a:xfrm>
              <a:prstGeom prst="roundRect">
                <a:avLst/>
              </a:prstGeom>
              <a:solidFill>
                <a:srgbClr val="1FC2A7"/>
              </a:solidFill>
              <a:ln w="12700" cap="flat" cmpd="sng" algn="ctr">
                <a:solidFill>
                  <a:srgbClr val="1FC2A7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6" name="Rectangle: Rounded Corners 122">
                <a:extLst>
                  <a:ext uri="{FF2B5EF4-FFF2-40B4-BE49-F238E27FC236}">
                    <a16:creationId xmlns:a16="http://schemas.microsoft.com/office/drawing/2014/main" id="{48408DDA-F656-4DCB-8074-32ED7A2455DD}"/>
                  </a:ext>
                </a:extLst>
              </p:cNvPr>
              <p:cNvSpPr/>
              <p:nvPr/>
            </p:nvSpPr>
            <p:spPr>
              <a:xfrm>
                <a:off x="1990342" y="1671583"/>
                <a:ext cx="1941873" cy="646331"/>
              </a:xfrm>
              <a:prstGeom prst="roundRect">
                <a:avLst/>
              </a:prstGeom>
              <a:solidFill>
                <a:srgbClr val="0BB5DD"/>
              </a:solidFill>
              <a:ln w="12700" cap="flat" cmpd="sng" algn="ctr">
                <a:solidFill>
                  <a:srgbClr val="0BB5DD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7" name="TextBox 100">
                <a:extLst>
                  <a:ext uri="{FF2B5EF4-FFF2-40B4-BE49-F238E27FC236}">
                    <a16:creationId xmlns:a16="http://schemas.microsoft.com/office/drawing/2014/main" id="{95025C3C-CDB0-4124-8638-D6FE9D8B4252}"/>
                  </a:ext>
                </a:extLst>
              </p:cNvPr>
              <p:cNvSpPr txBox="1"/>
              <p:nvPr/>
            </p:nvSpPr>
            <p:spPr>
              <a:xfrm>
                <a:off x="2110903" y="1653799"/>
                <a:ext cx="158031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</a:rPr>
                  <a:t>g</a:t>
                </a: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</a:rPr>
                  <a:t>enes </a:t>
                </a: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</a:rPr>
                  <a:t>o</a:t>
                </a: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</a:rPr>
                  <a:t>f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</a:rPr>
                  <a:t>i</a:t>
                </a: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</a:rPr>
                  <a:t>nterest</a:t>
                </a:r>
              </a:p>
            </p:txBody>
          </p:sp>
          <p:sp>
            <p:nvSpPr>
              <p:cNvPr id="418" name="TextBox 103">
                <a:extLst>
                  <a:ext uri="{FF2B5EF4-FFF2-40B4-BE49-F238E27FC236}">
                    <a16:creationId xmlns:a16="http://schemas.microsoft.com/office/drawing/2014/main" id="{DD61E31A-4440-4EE5-A270-1699AF3725F5}"/>
                  </a:ext>
                </a:extLst>
              </p:cNvPr>
              <p:cNvSpPr txBox="1"/>
              <p:nvPr/>
            </p:nvSpPr>
            <p:spPr>
              <a:xfrm>
                <a:off x="2427820" y="4301253"/>
                <a:ext cx="10093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available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ARCs </a:t>
                </a:r>
              </a:p>
            </p:txBody>
          </p:sp>
          <p:sp>
            <p:nvSpPr>
              <p:cNvPr id="419" name="TextBox 104">
                <a:extLst>
                  <a:ext uri="{FF2B5EF4-FFF2-40B4-BE49-F238E27FC236}">
                    <a16:creationId xmlns:a16="http://schemas.microsoft.com/office/drawing/2014/main" id="{FCAB9F14-9EBD-4AB8-A478-7C985591BEA5}"/>
                  </a:ext>
                </a:extLst>
              </p:cNvPr>
              <p:cNvSpPr txBox="1"/>
              <p:nvPr/>
            </p:nvSpPr>
            <p:spPr>
              <a:xfrm>
                <a:off x="1985880" y="3086106"/>
                <a:ext cx="18864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</a:rPr>
                  <a:t>overarching query</a:t>
                </a:r>
              </a:p>
            </p:txBody>
          </p:sp>
          <p:sp>
            <p:nvSpPr>
              <p:cNvPr id="420" name="Graphic 107" descr="Heart">
                <a:extLst>
                  <a:ext uri="{FF2B5EF4-FFF2-40B4-BE49-F238E27FC236}">
                    <a16:creationId xmlns:a16="http://schemas.microsoft.com/office/drawing/2014/main" id="{F32B6335-599D-48F7-A60E-FD7DEC948A2F}"/>
                  </a:ext>
                </a:extLst>
              </p:cNvPr>
              <p:cNvSpPr/>
              <p:nvPr/>
            </p:nvSpPr>
            <p:spPr>
              <a:xfrm>
                <a:off x="3498184" y="1343303"/>
                <a:ext cx="647700" cy="613696"/>
              </a:xfrm>
              <a:custGeom>
                <a:avLst/>
                <a:gdLst>
                  <a:gd name="connsiteX0" fmla="*/ 323850 w 647700"/>
                  <a:gd name="connsiteY0" fmla="*/ 127922 h 613696"/>
                  <a:gd name="connsiteX1" fmla="*/ 0 w 647700"/>
                  <a:gd name="connsiteY1" fmla="*/ 166022 h 613696"/>
                  <a:gd name="connsiteX2" fmla="*/ 323850 w 647700"/>
                  <a:gd name="connsiteY2" fmla="*/ 613697 h 613696"/>
                  <a:gd name="connsiteX3" fmla="*/ 647700 w 647700"/>
                  <a:gd name="connsiteY3" fmla="*/ 166022 h 613696"/>
                  <a:gd name="connsiteX4" fmla="*/ 323850 w 647700"/>
                  <a:gd name="connsiteY4" fmla="*/ 127922 h 61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47700" h="613696">
                    <a:moveTo>
                      <a:pt x="323850" y="127922"/>
                    </a:moveTo>
                    <a:cubicBezTo>
                      <a:pt x="203835" y="-110203"/>
                      <a:pt x="0" y="32672"/>
                      <a:pt x="0" y="166022"/>
                    </a:cubicBezTo>
                    <a:cubicBezTo>
                      <a:pt x="0" y="366047"/>
                      <a:pt x="323850" y="613697"/>
                      <a:pt x="323850" y="613697"/>
                    </a:cubicBezTo>
                    <a:cubicBezTo>
                      <a:pt x="323850" y="613697"/>
                      <a:pt x="647700" y="366047"/>
                      <a:pt x="647700" y="166022"/>
                    </a:cubicBezTo>
                    <a:cubicBezTo>
                      <a:pt x="647700" y="32672"/>
                      <a:pt x="443865" y="-110203"/>
                      <a:pt x="323850" y="127922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solidFill>
                  <a:srgbClr val="FFC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1" name="TextBox 109">
                <a:extLst>
                  <a:ext uri="{FF2B5EF4-FFF2-40B4-BE49-F238E27FC236}">
                    <a16:creationId xmlns:a16="http://schemas.microsoft.com/office/drawing/2014/main" id="{CA4D5B16-E417-40FB-85DC-071E849CD15E}"/>
                  </a:ext>
                </a:extLst>
              </p:cNvPr>
              <p:cNvSpPr txBox="1"/>
              <p:nvPr/>
            </p:nvSpPr>
            <p:spPr>
              <a:xfrm>
                <a:off x="3598420" y="1409745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err="1">
                    <a:ln>
                      <a:noFill/>
                    </a:ln>
                    <a:solidFill>
                      <a:srgbClr val="FFC000"/>
                    </a:solidFill>
                    <a:effectLst/>
                    <a:uLnTx/>
                    <a:uFillTx/>
                  </a:rPr>
                  <a:t>goi</a:t>
                </a: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</a:endParaRPr>
              </a:p>
            </p:txBody>
          </p:sp>
        </p:grpSp>
        <p:cxnSp>
          <p:nvCxnSpPr>
            <p:cNvPr id="409" name="Straight Connector 111">
              <a:extLst>
                <a:ext uri="{FF2B5EF4-FFF2-40B4-BE49-F238E27FC236}">
                  <a16:creationId xmlns:a16="http://schemas.microsoft.com/office/drawing/2014/main" id="{E62306B4-CB33-44E5-AEF3-8EDF17576F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3034" y="3384295"/>
              <a:ext cx="0" cy="374906"/>
            </a:xfrm>
            <a:prstGeom prst="line">
              <a:avLst/>
            </a:prstGeom>
            <a:noFill/>
            <a:ln w="38100" cap="flat" cmpd="sng" algn="ctr">
              <a:solidFill>
                <a:srgbClr val="1FC2A7"/>
              </a:solidFill>
              <a:prstDash val="sysDash"/>
              <a:miter lim="800000"/>
            </a:ln>
            <a:effectLst/>
          </p:spPr>
        </p:cxnSp>
        <p:cxnSp>
          <p:nvCxnSpPr>
            <p:cNvPr id="410" name="Straight Connector 113">
              <a:extLst>
                <a:ext uri="{FF2B5EF4-FFF2-40B4-BE49-F238E27FC236}">
                  <a16:creationId xmlns:a16="http://schemas.microsoft.com/office/drawing/2014/main" id="{DEA0FA9A-EF92-4034-ABF8-C09FCE6C51EE}"/>
                </a:ext>
              </a:extLst>
            </p:cNvPr>
            <p:cNvCxnSpPr>
              <a:cxnSpLocks/>
            </p:cNvCxnSpPr>
            <p:nvPr/>
          </p:nvCxnSpPr>
          <p:spPr>
            <a:xfrm>
              <a:off x="2952783" y="3308095"/>
              <a:ext cx="2608806" cy="0"/>
            </a:xfrm>
            <a:prstGeom prst="line">
              <a:avLst/>
            </a:prstGeom>
            <a:noFill/>
            <a:ln w="38100" cap="flat" cmpd="sng" algn="ctr">
              <a:solidFill>
                <a:srgbClr val="1FC2A7"/>
              </a:solidFill>
              <a:prstDash val="sysDash"/>
              <a:miter lim="800000"/>
            </a:ln>
            <a:effectLst/>
          </p:spPr>
        </p:cxnSp>
        <p:cxnSp>
          <p:nvCxnSpPr>
            <p:cNvPr id="411" name="Straight Connector 116">
              <a:extLst>
                <a:ext uri="{FF2B5EF4-FFF2-40B4-BE49-F238E27FC236}">
                  <a16:creationId xmlns:a16="http://schemas.microsoft.com/office/drawing/2014/main" id="{8C6763C3-F2C3-48D9-8888-9D38C93D1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186" y="3384295"/>
              <a:ext cx="0" cy="374906"/>
            </a:xfrm>
            <a:prstGeom prst="line">
              <a:avLst/>
            </a:prstGeom>
            <a:noFill/>
            <a:ln w="38100" cap="flat" cmpd="sng" algn="ctr">
              <a:solidFill>
                <a:srgbClr val="1FC2A7"/>
              </a:solidFill>
              <a:prstDash val="sysDash"/>
              <a:miter lim="800000"/>
            </a:ln>
            <a:effectLst/>
          </p:spPr>
        </p:cxnSp>
        <p:cxnSp>
          <p:nvCxnSpPr>
            <p:cNvPr id="412" name="Straight Connector 117">
              <a:extLst>
                <a:ext uri="{FF2B5EF4-FFF2-40B4-BE49-F238E27FC236}">
                  <a16:creationId xmlns:a16="http://schemas.microsoft.com/office/drawing/2014/main" id="{9C43A214-BF35-479C-81FE-96D3E83393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9540" y="3384295"/>
              <a:ext cx="0" cy="374906"/>
            </a:xfrm>
            <a:prstGeom prst="line">
              <a:avLst/>
            </a:prstGeom>
            <a:noFill/>
            <a:ln w="38100" cap="flat" cmpd="sng" algn="ctr">
              <a:solidFill>
                <a:srgbClr val="1FC2A7"/>
              </a:solidFill>
              <a:prstDash val="sysDash"/>
              <a:miter lim="800000"/>
            </a:ln>
            <a:effectLst/>
          </p:spPr>
        </p:cxnSp>
        <p:cxnSp>
          <p:nvCxnSpPr>
            <p:cNvPr id="413" name="Straight Connector 118">
              <a:extLst>
                <a:ext uri="{FF2B5EF4-FFF2-40B4-BE49-F238E27FC236}">
                  <a16:creationId xmlns:a16="http://schemas.microsoft.com/office/drawing/2014/main" id="{7333E1D8-AC1D-46B9-B7B3-F3495CE11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186" y="2822708"/>
              <a:ext cx="0" cy="374906"/>
            </a:xfrm>
            <a:prstGeom prst="line">
              <a:avLst/>
            </a:prstGeom>
            <a:noFill/>
            <a:ln w="38100" cap="flat" cmpd="sng" algn="ctr">
              <a:solidFill>
                <a:srgbClr val="1FC2A7"/>
              </a:solidFill>
              <a:prstDash val="sys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46290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DED3D41A-3D0B-4C57-9010-F486BDD709A4}"/>
</file>

<file path=customXml/itemProps2.xml><?xml version="1.0" encoding="utf-8"?>
<ds:datastoreItem xmlns:ds="http://schemas.openxmlformats.org/officeDocument/2006/customXml" ds:itemID="{8FBE99AE-013D-48CF-AB12-3C07028C4ADF}"/>
</file>

<file path=customXml/itemProps3.xml><?xml version="1.0" encoding="utf-8"?>
<ds:datastoreItem xmlns:ds="http://schemas.openxmlformats.org/officeDocument/2006/customXml" ds:itemID="{094331EE-5A91-4D49-99E9-9C5E2FF5524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Office PowerPoint</Application>
  <PresentationFormat>Breitbild</PresentationFormat>
  <Paragraphs>78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Agency FB</vt:lpstr>
      <vt:lpstr>Arial</vt:lpstr>
      <vt:lpstr>Arial Rounded MT Bold</vt:lpstr>
      <vt:lpstr>Bradley Hand ITC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MartinsRodrigues</cp:lastModifiedBy>
  <cp:revision>1</cp:revision>
  <dcterms:created xsi:type="dcterms:W3CDTF">2021-05-20T11:01:54Z</dcterms:created>
  <dcterms:modified xsi:type="dcterms:W3CDTF">2021-06-23T15:08:57Z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