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3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8D05A-DB42-422E-BE8B-EF0E64312720}" v="1" dt="2022-10-10T10:41:1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Cristina Martins Rodrigues" userId="459032d2-6611-47f6-b546-c79c040e89ab" providerId="ADAL" clId="{7338D05A-DB42-422E-BE8B-EF0E64312720}"/>
    <pc:docChg chg="custSel modSld">
      <pc:chgData name="Cristina Martins Rodrigues" userId="459032d2-6611-47f6-b546-c79c040e89ab" providerId="ADAL" clId="{7338D05A-DB42-422E-BE8B-EF0E64312720}" dt="2022-10-10T10:40:52.494" v="3" actId="478"/>
      <pc:docMkLst>
        <pc:docMk/>
      </pc:docMkLst>
      <pc:sldChg chg="addSp delSp modSp mod">
        <pc:chgData name="Cristina Martins Rodrigues" userId="459032d2-6611-47f6-b546-c79c040e89ab" providerId="ADAL" clId="{7338D05A-DB42-422E-BE8B-EF0E64312720}" dt="2022-10-10T10:40:52.494" v="3" actId="478"/>
        <pc:sldMkLst>
          <pc:docMk/>
          <pc:sldMk cId="2036752745" sldId="530"/>
        </pc:sldMkLst>
        <pc:spChg chg="add del mod">
          <ac:chgData name="Cristina Martins Rodrigues" userId="459032d2-6611-47f6-b546-c79c040e89ab" providerId="ADAL" clId="{7338D05A-DB42-422E-BE8B-EF0E64312720}" dt="2022-10-10T10:40:50.976" v="2" actId="478"/>
          <ac:spMkLst>
            <pc:docMk/>
            <pc:sldMk cId="2036752745" sldId="530"/>
            <ac:spMk id="3" creationId="{580FA4A0-7376-29F9-6B32-F2400F313564}"/>
          </ac:spMkLst>
        </pc:spChg>
        <pc:spChg chg="add del mod">
          <ac:chgData name="Cristina Martins Rodrigues" userId="459032d2-6611-47f6-b546-c79c040e89ab" providerId="ADAL" clId="{7338D05A-DB42-422E-BE8B-EF0E64312720}" dt="2022-10-10T10:40:52.494" v="3" actId="478"/>
          <ac:spMkLst>
            <pc:docMk/>
            <pc:sldMk cId="2036752745" sldId="530"/>
            <ac:spMk id="10" creationId="{2C2A260E-26C4-5041-0E32-6D9C47639532}"/>
          </ac:spMkLst>
        </pc:spChg>
        <pc:spChg chg="del">
          <ac:chgData name="Cristina Martins Rodrigues" userId="459032d2-6611-47f6-b546-c79c040e89ab" providerId="ADAL" clId="{7338D05A-DB42-422E-BE8B-EF0E64312720}" dt="2022-10-10T10:40:48.439" v="0" actId="478"/>
          <ac:spMkLst>
            <pc:docMk/>
            <pc:sldMk cId="2036752745" sldId="530"/>
            <ac:spMk id="150" creationId="{51CDA56C-F865-4730-978C-8CCB0BAF6A4A}"/>
          </ac:spMkLst>
        </pc:spChg>
        <pc:spChg chg="del">
          <ac:chgData name="Cristina Martins Rodrigues" userId="459032d2-6611-47f6-b546-c79c040e89ab" providerId="ADAL" clId="{7338D05A-DB42-422E-BE8B-EF0E64312720}" dt="2022-10-10T10:40:49.862" v="1" actId="478"/>
          <ac:spMkLst>
            <pc:docMk/>
            <pc:sldMk cId="2036752745" sldId="530"/>
            <ac:spMk id="246" creationId="{E3E2C1AC-F314-470F-AC22-7C32C3CDD4A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C80C8E6-E9E7-4CE7-9CCC-4C69DFDFD230}"/>
              </a:ext>
            </a:extLst>
          </p:cNvPr>
          <p:cNvGrpSpPr/>
          <p:nvPr/>
        </p:nvGrpSpPr>
        <p:grpSpPr>
          <a:xfrm>
            <a:off x="2639633" y="1855522"/>
            <a:ext cx="7145747" cy="3036198"/>
            <a:chOff x="1557593" y="2305102"/>
            <a:chExt cx="7145747" cy="303619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DCF9050-3C9E-414D-A84D-C13E29855B26}"/>
                </a:ext>
              </a:extLst>
            </p:cNvPr>
            <p:cNvSpPr/>
            <p:nvPr/>
          </p:nvSpPr>
          <p:spPr>
            <a:xfrm>
              <a:off x="3455550" y="2305102"/>
              <a:ext cx="3004498" cy="3004498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473A1968-ECEA-4537-91F0-2DB09A5482A1}"/>
                </a:ext>
              </a:extLst>
            </p:cNvPr>
            <p:cNvGrpSpPr/>
            <p:nvPr/>
          </p:nvGrpSpPr>
          <p:grpSpPr>
            <a:xfrm>
              <a:off x="4079581" y="2943410"/>
              <a:ext cx="1759289" cy="1716654"/>
              <a:chOff x="3790714" y="1462544"/>
              <a:chExt cx="3940810" cy="3845308"/>
            </a:xfrm>
          </p:grpSpPr>
          <p:sp>
            <p:nvSpPr>
              <p:cNvPr id="164" name="Graphic 6" descr="Magnifying glass">
                <a:extLst>
                  <a:ext uri="{FF2B5EF4-FFF2-40B4-BE49-F238E27FC236}">
                    <a16:creationId xmlns:a16="http://schemas.microsoft.com/office/drawing/2014/main" id="{D327695C-C986-47D2-B0AE-ACE69FC5AFBC}"/>
                  </a:ext>
                </a:extLst>
              </p:cNvPr>
              <p:cNvSpPr/>
              <p:nvPr/>
            </p:nvSpPr>
            <p:spPr>
              <a:xfrm rot="15596802">
                <a:off x="4406367" y="1461273"/>
                <a:ext cx="3223883" cy="3226426"/>
              </a:xfrm>
              <a:custGeom>
                <a:avLst/>
                <a:gdLst>
                  <a:gd name="connsiteX0" fmla="*/ 732473 w 751881"/>
                  <a:gd name="connsiteY0" fmla="*/ 638175 h 752474"/>
                  <a:gd name="connsiteX1" fmla="*/ 613410 w 751881"/>
                  <a:gd name="connsiteY1" fmla="*/ 519112 h 752474"/>
                  <a:gd name="connsiteX2" fmla="*/ 554355 w 751881"/>
                  <a:gd name="connsiteY2" fmla="*/ 501015 h 752474"/>
                  <a:gd name="connsiteX3" fmla="*/ 512445 w 751881"/>
                  <a:gd name="connsiteY3" fmla="*/ 459105 h 752474"/>
                  <a:gd name="connsiteX4" fmla="*/ 571500 w 751881"/>
                  <a:gd name="connsiteY4" fmla="*/ 285750 h 752474"/>
                  <a:gd name="connsiteX5" fmla="*/ 285750 w 751881"/>
                  <a:gd name="connsiteY5" fmla="*/ 0 h 752474"/>
                  <a:gd name="connsiteX6" fmla="*/ 0 w 751881"/>
                  <a:gd name="connsiteY6" fmla="*/ 285750 h 752474"/>
                  <a:gd name="connsiteX7" fmla="*/ 285750 w 751881"/>
                  <a:gd name="connsiteY7" fmla="*/ 571500 h 752474"/>
                  <a:gd name="connsiteX8" fmla="*/ 459105 w 751881"/>
                  <a:gd name="connsiteY8" fmla="*/ 512445 h 752474"/>
                  <a:gd name="connsiteX9" fmla="*/ 501015 w 751881"/>
                  <a:gd name="connsiteY9" fmla="*/ 554355 h 752474"/>
                  <a:gd name="connsiteX10" fmla="*/ 519112 w 751881"/>
                  <a:gd name="connsiteY10" fmla="*/ 613410 h 752474"/>
                  <a:gd name="connsiteX11" fmla="*/ 638175 w 751881"/>
                  <a:gd name="connsiteY11" fmla="*/ 732473 h 752474"/>
                  <a:gd name="connsiteX12" fmla="*/ 685800 w 751881"/>
                  <a:gd name="connsiteY12" fmla="*/ 752475 h 752474"/>
                  <a:gd name="connsiteX13" fmla="*/ 733425 w 751881"/>
                  <a:gd name="connsiteY13" fmla="*/ 732473 h 752474"/>
                  <a:gd name="connsiteX14" fmla="*/ 732473 w 751881"/>
                  <a:gd name="connsiteY14" fmla="*/ 638175 h 752474"/>
                  <a:gd name="connsiteX15" fmla="*/ 284798 w 751881"/>
                  <a:gd name="connsiteY15" fmla="*/ 513398 h 752474"/>
                  <a:gd name="connsiteX16" fmla="*/ 56197 w 751881"/>
                  <a:gd name="connsiteY16" fmla="*/ 284798 h 752474"/>
                  <a:gd name="connsiteX17" fmla="*/ 284798 w 751881"/>
                  <a:gd name="connsiteY17" fmla="*/ 56197 h 752474"/>
                  <a:gd name="connsiteX18" fmla="*/ 513398 w 751881"/>
                  <a:gd name="connsiteY18" fmla="*/ 284798 h 752474"/>
                  <a:gd name="connsiteX19" fmla="*/ 284798 w 751881"/>
                  <a:gd name="connsiteY19" fmla="*/ 513398 h 7524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751881" h="752474">
                    <a:moveTo>
                      <a:pt x="732473" y="638175"/>
                    </a:moveTo>
                    <a:lnTo>
                      <a:pt x="613410" y="519112"/>
                    </a:lnTo>
                    <a:cubicBezTo>
                      <a:pt x="597218" y="502920"/>
                      <a:pt x="575310" y="497205"/>
                      <a:pt x="554355" y="501015"/>
                    </a:cubicBezTo>
                    <a:lnTo>
                      <a:pt x="512445" y="459105"/>
                    </a:lnTo>
                    <a:cubicBezTo>
                      <a:pt x="549593" y="411480"/>
                      <a:pt x="571500" y="350520"/>
                      <a:pt x="571500" y="285750"/>
                    </a:cubicBezTo>
                    <a:cubicBezTo>
                      <a:pt x="571500" y="128588"/>
                      <a:pt x="442912" y="0"/>
                      <a:pt x="285750" y="0"/>
                    </a:cubicBezTo>
                    <a:cubicBezTo>
                      <a:pt x="128588" y="0"/>
                      <a:pt x="0" y="128588"/>
                      <a:pt x="0" y="285750"/>
                    </a:cubicBezTo>
                    <a:cubicBezTo>
                      <a:pt x="0" y="442912"/>
                      <a:pt x="128588" y="571500"/>
                      <a:pt x="285750" y="571500"/>
                    </a:cubicBezTo>
                    <a:cubicBezTo>
                      <a:pt x="350520" y="571500"/>
                      <a:pt x="410528" y="549593"/>
                      <a:pt x="459105" y="512445"/>
                    </a:cubicBezTo>
                    <a:lnTo>
                      <a:pt x="501015" y="554355"/>
                    </a:lnTo>
                    <a:cubicBezTo>
                      <a:pt x="497205" y="575310"/>
                      <a:pt x="502920" y="597218"/>
                      <a:pt x="519112" y="613410"/>
                    </a:cubicBezTo>
                    <a:lnTo>
                      <a:pt x="638175" y="732473"/>
                    </a:lnTo>
                    <a:cubicBezTo>
                      <a:pt x="651510" y="745808"/>
                      <a:pt x="668655" y="752475"/>
                      <a:pt x="685800" y="752475"/>
                    </a:cubicBezTo>
                    <a:cubicBezTo>
                      <a:pt x="702945" y="752475"/>
                      <a:pt x="720090" y="745808"/>
                      <a:pt x="733425" y="732473"/>
                    </a:cubicBezTo>
                    <a:cubicBezTo>
                      <a:pt x="758190" y="705802"/>
                      <a:pt x="758190" y="663893"/>
                      <a:pt x="732473" y="638175"/>
                    </a:cubicBezTo>
                    <a:close/>
                    <a:moveTo>
                      <a:pt x="284798" y="513398"/>
                    </a:moveTo>
                    <a:cubicBezTo>
                      <a:pt x="159067" y="513398"/>
                      <a:pt x="56197" y="410528"/>
                      <a:pt x="56197" y="284798"/>
                    </a:cubicBezTo>
                    <a:cubicBezTo>
                      <a:pt x="56197" y="159067"/>
                      <a:pt x="159067" y="56197"/>
                      <a:pt x="284798" y="56197"/>
                    </a:cubicBezTo>
                    <a:cubicBezTo>
                      <a:pt x="410528" y="56197"/>
                      <a:pt x="513398" y="159067"/>
                      <a:pt x="513398" y="284798"/>
                    </a:cubicBezTo>
                    <a:cubicBezTo>
                      <a:pt x="513398" y="410528"/>
                      <a:pt x="410528" y="513398"/>
                      <a:pt x="284798" y="513398"/>
                    </a:cubicBezTo>
                    <a:close/>
                  </a:path>
                </a:pathLst>
              </a:cu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D60FD2E2-6D27-480B-A2CD-0A0D3FB50D61}"/>
                  </a:ext>
                </a:extLst>
              </p:cNvPr>
              <p:cNvSpPr/>
              <p:nvPr/>
            </p:nvSpPr>
            <p:spPr>
              <a:xfrm>
                <a:off x="3968740" y="2108948"/>
                <a:ext cx="3198904" cy="319890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Arc 169">
                <a:extLst>
                  <a:ext uri="{FF2B5EF4-FFF2-40B4-BE49-F238E27FC236}">
                    <a16:creationId xmlns:a16="http://schemas.microsoft.com/office/drawing/2014/main" id="{044F0C55-9132-4078-850E-85BA751056A8}"/>
                  </a:ext>
                </a:extLst>
              </p:cNvPr>
              <p:cNvSpPr/>
              <p:nvPr/>
            </p:nvSpPr>
            <p:spPr>
              <a:xfrm rot="9662448">
                <a:off x="4500302" y="2289749"/>
                <a:ext cx="2400175" cy="2400175"/>
              </a:xfrm>
              <a:prstGeom prst="arc">
                <a:avLst>
                  <a:gd name="adj1" fmla="val 17277820"/>
                  <a:gd name="adj2" fmla="val 12136397"/>
                </a:avLst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50F9A4A0-6CF5-48DC-B4B7-125E80CE2E95}"/>
                  </a:ext>
                </a:extLst>
              </p:cNvPr>
              <p:cNvSpPr/>
              <p:nvPr/>
            </p:nvSpPr>
            <p:spPr>
              <a:xfrm>
                <a:off x="5894306" y="4287709"/>
                <a:ext cx="403388" cy="8314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B047539B-DCB3-49BD-AE1E-4C30F61EC6B0}"/>
                  </a:ext>
                </a:extLst>
              </p:cNvPr>
              <p:cNvSpPr/>
              <p:nvPr/>
            </p:nvSpPr>
            <p:spPr>
              <a:xfrm>
                <a:off x="6379440" y="4071808"/>
                <a:ext cx="403388" cy="104732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B55E499-AB47-417E-A9E1-7F465379C67F}"/>
                  </a:ext>
                </a:extLst>
              </p:cNvPr>
              <p:cNvSpPr/>
              <p:nvPr/>
            </p:nvSpPr>
            <p:spPr>
              <a:xfrm>
                <a:off x="6858224" y="3855485"/>
                <a:ext cx="403388" cy="1263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E52CCD6B-A23E-4848-BDD2-1B5811C10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840" y="3363670"/>
                <a:ext cx="239571" cy="264760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F0313C2A-3427-4028-AFC3-73749E69A9C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6625109" y="3366534"/>
                <a:ext cx="239570" cy="264759"/>
              </a:xfrm>
              <a:prstGeom prst="line">
                <a:avLst/>
              </a:prstGeom>
              <a:ln w="38100" cap="rnd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D7736B1D-2D13-467A-ACC9-3BD3D4545593}"/>
                  </a:ext>
                </a:extLst>
              </p:cNvPr>
              <p:cNvGrpSpPr/>
              <p:nvPr/>
            </p:nvGrpSpPr>
            <p:grpSpPr>
              <a:xfrm>
                <a:off x="5078338" y="2887326"/>
                <a:ext cx="1202748" cy="1174906"/>
                <a:chOff x="3896723" y="1685569"/>
                <a:chExt cx="2702070" cy="2377086"/>
              </a:xfrm>
            </p:grpSpPr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EE579898-46F0-40BC-B1E8-87380EE6A4B4}"/>
                    </a:ext>
                  </a:extLst>
                </p:cNvPr>
                <p:cNvSpPr/>
                <p:nvPr/>
              </p:nvSpPr>
              <p:spPr>
                <a:xfrm>
                  <a:off x="4065951" y="1685569"/>
                  <a:ext cx="2532842" cy="2060093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661CAE9E-C533-416D-B67F-D011BDB18805}"/>
                    </a:ext>
                  </a:extLst>
                </p:cNvPr>
                <p:cNvSpPr/>
                <p:nvPr/>
              </p:nvSpPr>
              <p:spPr>
                <a:xfrm>
                  <a:off x="3896723" y="2885365"/>
                  <a:ext cx="1234440" cy="1177290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1411DF9A-4235-4D87-90B1-85522AF1A17F}"/>
                  </a:ext>
                </a:extLst>
              </p:cNvPr>
              <p:cNvSpPr/>
              <p:nvPr/>
            </p:nvSpPr>
            <p:spPr>
              <a:xfrm>
                <a:off x="3790714" y="2108948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DD955495-56AC-4AC9-9E24-6E9CB7BA1BC2}"/>
                  </a:ext>
                </a:extLst>
              </p:cNvPr>
              <p:cNvCxnSpPr>
                <a:cxnSpLocks/>
                <a:stCxn id="189" idx="3"/>
              </p:cNvCxnSpPr>
              <p:nvPr/>
            </p:nvCxnSpPr>
            <p:spPr>
              <a:xfrm>
                <a:off x="4346974" y="2234398"/>
                <a:ext cx="44196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6D7AB0D-7B70-495B-ABA8-3DDC53AE90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8934" y="2234398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E27AF36-1520-4CD5-A28F-41E58C3450D9}"/>
                  </a:ext>
                </a:extLst>
              </p:cNvPr>
              <p:cNvSpPr/>
              <p:nvPr/>
            </p:nvSpPr>
            <p:spPr>
              <a:xfrm>
                <a:off x="4199863" y="4655247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AF608FCB-EA8F-4DD8-83F5-267CDD53D941}"/>
                  </a:ext>
                </a:extLst>
              </p:cNvPr>
              <p:cNvCxnSpPr>
                <a:cxnSpLocks/>
                <a:stCxn id="192" idx="3"/>
              </p:cNvCxnSpPr>
              <p:nvPr/>
            </p:nvCxnSpPr>
            <p:spPr>
              <a:xfrm>
                <a:off x="4756123" y="4780697"/>
                <a:ext cx="39754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768E8D6E-8F13-4111-8EB2-2787E8A07A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50936" y="4029050"/>
                <a:ext cx="186730" cy="7592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2D15D9E1-569E-41D5-9D45-A9FFAFC4417F}"/>
                  </a:ext>
                </a:extLst>
              </p:cNvPr>
              <p:cNvSpPr/>
              <p:nvPr/>
            </p:nvSpPr>
            <p:spPr>
              <a:xfrm>
                <a:off x="7175264" y="2594366"/>
                <a:ext cx="556260" cy="250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C6290E74-F6CE-46B1-9675-0327D4311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7274" y="2719816"/>
                <a:ext cx="29037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D24EDFAD-5249-4EA5-86A3-C48B757F2D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68986" y="2721605"/>
                <a:ext cx="818632" cy="435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21BE55-66C4-4967-9A35-EE4522465D11}"/>
                </a:ext>
              </a:extLst>
            </p:cNvPr>
            <p:cNvGrpSpPr/>
            <p:nvPr/>
          </p:nvGrpSpPr>
          <p:grpSpPr>
            <a:xfrm>
              <a:off x="7243794" y="2996748"/>
              <a:ext cx="1459546" cy="1459546"/>
              <a:chOff x="8133118" y="1603813"/>
              <a:chExt cx="1459546" cy="1459546"/>
            </a:xfrm>
          </p:grpSpPr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99AB4264-F038-4BC7-A023-E6847ABFC28D}"/>
                  </a:ext>
                </a:extLst>
              </p:cNvPr>
              <p:cNvSpPr/>
              <p:nvPr/>
            </p:nvSpPr>
            <p:spPr>
              <a:xfrm>
                <a:off x="8133118" y="1603813"/>
                <a:ext cx="1459546" cy="145954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2CD30776-CF10-41E7-9609-0AA3AAF6BE17}"/>
                  </a:ext>
                </a:extLst>
              </p:cNvPr>
              <p:cNvGrpSpPr/>
              <p:nvPr/>
            </p:nvGrpSpPr>
            <p:grpSpPr>
              <a:xfrm flipH="1">
                <a:off x="8233059" y="1887045"/>
                <a:ext cx="1324607" cy="893081"/>
                <a:chOff x="6588827" y="562265"/>
                <a:chExt cx="1727860" cy="1164963"/>
              </a:xfrm>
              <a:solidFill>
                <a:schemeClr val="accent1"/>
              </a:solidFill>
            </p:grpSpPr>
            <p:pic>
              <p:nvPicPr>
                <p:cNvPr id="104" name="Graphic 103" descr="User">
                  <a:extLst>
                    <a:ext uri="{FF2B5EF4-FFF2-40B4-BE49-F238E27FC236}">
                      <a16:creationId xmlns:a16="http://schemas.microsoft.com/office/drawing/2014/main" id="{5B6E4351-D01C-4B14-865B-84D63C7963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02287" y="56226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6" name="Graphic 105" descr="Scientist">
                  <a:extLst>
                    <a:ext uri="{FF2B5EF4-FFF2-40B4-BE49-F238E27FC236}">
                      <a16:creationId xmlns:a16="http://schemas.microsoft.com/office/drawing/2014/main" id="{6B51A187-6C1A-4563-B93F-0DC1DA0B35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88827" y="56385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07" name="Graphic 106" descr="User">
                  <a:extLst>
                    <a:ext uri="{FF2B5EF4-FFF2-40B4-BE49-F238E27FC236}">
                      <a16:creationId xmlns:a16="http://schemas.microsoft.com/office/drawing/2014/main" id="{9383EBF7-4B0C-470E-B1B2-C4B567EBCA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011009" y="726047"/>
                  <a:ext cx="1001181" cy="1001181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2CCEEF5-8598-49E5-AFF5-64235DA78F56}"/>
                </a:ext>
              </a:extLst>
            </p:cNvPr>
            <p:cNvGrpSpPr/>
            <p:nvPr/>
          </p:nvGrpSpPr>
          <p:grpSpPr>
            <a:xfrm>
              <a:off x="1557593" y="3178378"/>
              <a:ext cx="1141395" cy="1141395"/>
              <a:chOff x="2281825" y="4909679"/>
              <a:chExt cx="1141395" cy="11413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97D2D0D-C69F-4BA0-8B0F-3FEA765F44EC}"/>
                  </a:ext>
                </a:extLst>
              </p:cNvPr>
              <p:cNvSpPr/>
              <p:nvPr/>
            </p:nvSpPr>
            <p:spPr>
              <a:xfrm>
                <a:off x="2281825" y="4909679"/>
                <a:ext cx="1141395" cy="114139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8" name="Graphic 107" descr="Scientist">
                <a:extLst>
                  <a:ext uri="{FF2B5EF4-FFF2-40B4-BE49-F238E27FC236}">
                    <a16:creationId xmlns:a16="http://schemas.microsoft.com/office/drawing/2014/main" id="{3B5BAF1F-10BD-4639-972D-CAB33C27EB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 flipH="1">
                <a:off x="2425861" y="5050484"/>
                <a:ext cx="814676" cy="814676"/>
              </a:xfrm>
              <a:prstGeom prst="rect">
                <a:avLst/>
              </a:prstGeom>
            </p:spPr>
          </p:pic>
        </p:grp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5B7A901-63B8-4B15-B311-29B6FB7B6F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0294" t="23908" r="13709" b="26438"/>
            <a:stretch/>
          </p:blipFill>
          <p:spPr>
            <a:xfrm>
              <a:off x="5634214" y="4538054"/>
              <a:ext cx="803346" cy="803246"/>
            </a:xfrm>
            <a:prstGeom prst="ellipse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9E6F30D-412C-459E-8750-871E84137F59}"/>
                </a:ext>
              </a:extLst>
            </p:cNvPr>
            <p:cNvGrpSpPr/>
            <p:nvPr/>
          </p:nvGrpSpPr>
          <p:grpSpPr>
            <a:xfrm>
              <a:off x="3031629" y="3474984"/>
              <a:ext cx="827108" cy="576488"/>
              <a:chOff x="3031629" y="3474984"/>
              <a:chExt cx="827108" cy="576488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EF1903D-750A-435B-9FFF-30AC391D1AF4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Arrow: Right 238">
                <a:extLst>
                  <a:ext uri="{FF2B5EF4-FFF2-40B4-BE49-F238E27FC236}">
                    <a16:creationId xmlns:a16="http://schemas.microsoft.com/office/drawing/2014/main" id="{61996A98-8322-43E2-9C2A-495F5171BE1F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2" name="Group 241">
              <a:extLst>
                <a:ext uri="{FF2B5EF4-FFF2-40B4-BE49-F238E27FC236}">
                  <a16:creationId xmlns:a16="http://schemas.microsoft.com/office/drawing/2014/main" id="{C15CAFB8-CB96-4F68-8E29-9B69BE4BBAA1}"/>
                </a:ext>
              </a:extLst>
            </p:cNvPr>
            <p:cNvGrpSpPr/>
            <p:nvPr/>
          </p:nvGrpSpPr>
          <p:grpSpPr>
            <a:xfrm>
              <a:off x="6056769" y="3482604"/>
              <a:ext cx="827108" cy="576488"/>
              <a:chOff x="3031629" y="3474984"/>
              <a:chExt cx="827108" cy="576488"/>
            </a:xfrm>
          </p:grpSpPr>
          <p:sp>
            <p:nvSpPr>
              <p:cNvPr id="243" name="Arrow: Right 242">
                <a:extLst>
                  <a:ext uri="{FF2B5EF4-FFF2-40B4-BE49-F238E27FC236}">
                    <a16:creationId xmlns:a16="http://schemas.microsoft.com/office/drawing/2014/main" id="{F2E305F5-264B-4B0F-844B-BA1C18FFBE66}"/>
                  </a:ext>
                </a:extLst>
              </p:cNvPr>
              <p:cNvSpPr/>
              <p:nvPr/>
            </p:nvSpPr>
            <p:spPr>
              <a:xfrm>
                <a:off x="3245217" y="3474984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Arrow: Right 243">
                <a:extLst>
                  <a:ext uri="{FF2B5EF4-FFF2-40B4-BE49-F238E27FC236}">
                    <a16:creationId xmlns:a16="http://schemas.microsoft.com/office/drawing/2014/main" id="{6A07C684-AE25-4B55-BD26-130361010509}"/>
                  </a:ext>
                </a:extLst>
              </p:cNvPr>
              <p:cNvSpPr/>
              <p:nvPr/>
            </p:nvSpPr>
            <p:spPr>
              <a:xfrm rot="10800000">
                <a:off x="3031629" y="3747579"/>
                <a:ext cx="613520" cy="303893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3675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10AAFE27-94B5-45B1-9955-A6973B80E33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