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2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7AE24C-3F8A-4BC6-A540-77436D23DACC}" v="1" dt="2022-10-10T10:43:06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Cristina Martins Rodrigues" userId="459032d2-6611-47f6-b546-c79c040e89ab" providerId="ADAL" clId="{867AE24C-3F8A-4BC6-A540-77436D23DACC}"/>
    <pc:docChg chg="custSel modSld">
      <pc:chgData name="Cristina Martins Rodrigues" userId="459032d2-6611-47f6-b546-c79c040e89ab" providerId="ADAL" clId="{867AE24C-3F8A-4BC6-A540-77436D23DACC}" dt="2022-10-10T10:44:33.724" v="146" actId="478"/>
      <pc:docMkLst>
        <pc:docMk/>
      </pc:docMkLst>
      <pc:sldChg chg="addSp delSp modSp mod modNotesTx">
        <pc:chgData name="Cristina Martins Rodrigues" userId="459032d2-6611-47f6-b546-c79c040e89ab" providerId="ADAL" clId="{867AE24C-3F8A-4BC6-A540-77436D23DACC}" dt="2022-10-10T10:44:33.724" v="146" actId="478"/>
        <pc:sldMkLst>
          <pc:docMk/>
          <pc:sldMk cId="266960019" sldId="725"/>
        </pc:sldMkLst>
        <pc:spChg chg="del">
          <ac:chgData name="Cristina Martins Rodrigues" userId="459032d2-6611-47f6-b546-c79c040e89ab" providerId="ADAL" clId="{867AE24C-3F8A-4BC6-A540-77436D23DACC}" dt="2022-10-10T10:42:58.239" v="0" actId="478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Cristina Martins Rodrigues" userId="459032d2-6611-47f6-b546-c79c040e89ab" providerId="ADAL" clId="{867AE24C-3F8A-4BC6-A540-77436D23DACC}" dt="2022-10-10T10:42:59.684" v="1" actId="478"/>
          <ac:spMkLst>
            <pc:docMk/>
            <pc:sldMk cId="266960019" sldId="725"/>
            <ac:spMk id="4" creationId="{A3F46977-D329-BF7F-1D3B-9B18EB2E9F6C}"/>
          </ac:spMkLst>
        </pc:spChg>
        <pc:spChg chg="del">
          <ac:chgData name="Cristina Martins Rodrigues" userId="459032d2-6611-47f6-b546-c79c040e89ab" providerId="ADAL" clId="{867AE24C-3F8A-4BC6-A540-77436D23DACC}" dt="2022-10-10T10:44:33.724" v="146" actId="478"/>
          <ac:spMkLst>
            <pc:docMk/>
            <pc:sldMk cId="266960019" sldId="725"/>
            <ac:spMk id="54" creationId="{68D945B3-22B8-40B0-8735-48823635F97B}"/>
          </ac:spMkLst>
        </pc:spChg>
        <pc:spChg chg="del">
          <ac:chgData name="Cristina Martins Rodrigues" userId="459032d2-6611-47f6-b546-c79c040e89ab" providerId="ADAL" clId="{867AE24C-3F8A-4BC6-A540-77436D23DACC}" dt="2022-10-10T10:44:31.047" v="144" actId="478"/>
          <ac:spMkLst>
            <pc:docMk/>
            <pc:sldMk cId="266960019" sldId="725"/>
            <ac:spMk id="55" creationId="{48FC59F8-E837-4DA4-96D6-8E0C9668E46A}"/>
          </ac:spMkLst>
        </pc:spChg>
        <pc:spChg chg="del">
          <ac:chgData name="Cristina Martins Rodrigues" userId="459032d2-6611-47f6-b546-c79c040e89ab" providerId="ADAL" clId="{867AE24C-3F8A-4BC6-A540-77436D23DACC}" dt="2022-10-10T10:44:32.383" v="145" actId="478"/>
          <ac:spMkLst>
            <pc:docMk/>
            <pc:sldMk cId="266960019" sldId="725"/>
            <ac:spMk id="56" creationId="{37276032-AAC2-4943-92EA-E987C48E57FB}"/>
          </ac:spMkLst>
        </pc:spChg>
        <pc:spChg chg="mod">
          <ac:chgData name="Cristina Martins Rodrigues" userId="459032d2-6611-47f6-b546-c79c040e89ab" providerId="ADAL" clId="{867AE24C-3F8A-4BC6-A540-77436D23DACC}" dt="2022-10-10T10:44:20.928" v="143" actId="12788"/>
          <ac:spMkLst>
            <pc:docMk/>
            <pc:sldMk cId="266960019" sldId="725"/>
            <ac:spMk id="57" creationId="{817DE081-38CB-48F6-AF6A-85874231F8B8}"/>
          </ac:spMkLst>
        </pc:spChg>
        <pc:picChg chg="mod">
          <ac:chgData name="Cristina Martins Rodrigues" userId="459032d2-6611-47f6-b546-c79c040e89ab" providerId="ADAL" clId="{867AE24C-3F8A-4BC6-A540-77436D23DACC}" dt="2022-10-10T10:44:20.928" v="143" actId="12788"/>
          <ac:picMkLst>
            <pc:docMk/>
            <pc:sldMk cId="266960019" sldId="725"/>
            <ac:picMk id="38" creationId="{2B61191F-0B1D-4146-9153-CD2041292728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/Blue: Domain expert</a:t>
            </a:r>
            <a:br>
              <a:rPr lang="de-DE" dirty="0"/>
            </a:br>
            <a:r>
              <a:rPr lang="de-DE" dirty="0"/>
              <a:t>Top Right/Green: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Specialist</a:t>
            </a:r>
            <a:br>
              <a:rPr lang="de-DE" dirty="0"/>
            </a:br>
            <a:r>
              <a:rPr lang="de-DE" dirty="0"/>
              <a:t>Bottom Right/Yellow: Service Provider/ Technology </a:t>
            </a:r>
            <a:r>
              <a:rPr lang="de-DE" dirty="0" err="1"/>
              <a:t>Experts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9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2B61191F-0B1D-4146-9153-CD2041292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765" y="3017196"/>
            <a:ext cx="1558200" cy="1558200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53E5F9EC-811D-41D2-B902-FD804A1E0F44}"/>
              </a:ext>
            </a:extLst>
          </p:cNvPr>
          <p:cNvSpPr/>
          <p:nvPr/>
        </p:nvSpPr>
        <p:spPr>
          <a:xfrm>
            <a:off x="4716595" y="3783071"/>
            <a:ext cx="136619" cy="1366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973F41-EC84-4B13-9D68-BEBA98459C03}"/>
              </a:ext>
            </a:extLst>
          </p:cNvPr>
          <p:cNvSpPr/>
          <p:nvPr/>
        </p:nvSpPr>
        <p:spPr>
          <a:xfrm>
            <a:off x="4036029" y="3826468"/>
            <a:ext cx="731520" cy="620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B2083A59-322D-42A6-AD80-756B61C2767A}"/>
              </a:ext>
            </a:extLst>
          </p:cNvPr>
          <p:cNvSpPr/>
          <p:nvPr/>
        </p:nvSpPr>
        <p:spPr>
          <a:xfrm rot="3030333">
            <a:off x="3720561" y="3671873"/>
            <a:ext cx="423931" cy="620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45DFD0-295D-4096-BA59-03BFF2ED3ED6}"/>
              </a:ext>
            </a:extLst>
          </p:cNvPr>
          <p:cNvSpPr/>
          <p:nvPr/>
        </p:nvSpPr>
        <p:spPr>
          <a:xfrm rot="6064457">
            <a:off x="5445819" y="3012913"/>
            <a:ext cx="136618" cy="1366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A647A8A-9E33-408E-A17E-9BF1C41A46A7}"/>
              </a:ext>
            </a:extLst>
          </p:cNvPr>
          <p:cNvSpPr/>
          <p:nvPr/>
        </p:nvSpPr>
        <p:spPr>
          <a:xfrm rot="6064457">
            <a:off x="5266011" y="2697653"/>
            <a:ext cx="640080" cy="6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5CC1CC4-3175-4EA6-A2FC-002D46DF8CBE}"/>
              </a:ext>
            </a:extLst>
          </p:cNvPr>
          <p:cNvSpPr/>
          <p:nvPr/>
        </p:nvSpPr>
        <p:spPr>
          <a:xfrm rot="9900000">
            <a:off x="5624507" y="2330010"/>
            <a:ext cx="494154" cy="620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A5E38C-663A-442D-AE7B-61D65B2971E4}"/>
              </a:ext>
            </a:extLst>
          </p:cNvPr>
          <p:cNvGrpSpPr/>
          <p:nvPr/>
        </p:nvGrpSpPr>
        <p:grpSpPr>
          <a:xfrm rot="10800000" flipV="1">
            <a:off x="6084083" y="4025141"/>
            <a:ext cx="884618" cy="136618"/>
            <a:chOff x="3609889" y="3443288"/>
            <a:chExt cx="1526467" cy="235744"/>
          </a:xfrm>
          <a:solidFill>
            <a:schemeClr val="accent4"/>
          </a:solidFill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0B220CC-E966-4CF0-BC2C-DCE1CE415CEF}"/>
                </a:ext>
              </a:extLst>
            </p:cNvPr>
            <p:cNvSpPr/>
            <p:nvPr/>
          </p:nvSpPr>
          <p:spPr>
            <a:xfrm>
              <a:off x="4900612" y="3443288"/>
              <a:ext cx="235744" cy="2357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DE719C24-A493-46FC-83DF-C36CB7BECDD7}"/>
                </a:ext>
              </a:extLst>
            </p:cNvPr>
            <p:cNvSpPr/>
            <p:nvPr/>
          </p:nvSpPr>
          <p:spPr>
            <a:xfrm>
              <a:off x="3609889" y="3507581"/>
              <a:ext cx="1420072" cy="10715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844FDD5-949D-4BC1-B842-BE6C7A92EB88}"/>
              </a:ext>
            </a:extLst>
          </p:cNvPr>
          <p:cNvGrpSpPr/>
          <p:nvPr/>
        </p:nvGrpSpPr>
        <p:grpSpPr>
          <a:xfrm>
            <a:off x="6083931" y="1724382"/>
            <a:ext cx="880812" cy="880812"/>
            <a:chOff x="5457549" y="1517706"/>
            <a:chExt cx="1099733" cy="1099733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84E8AE5-8B42-4632-B305-A2739062AF94}"/>
                </a:ext>
              </a:extLst>
            </p:cNvPr>
            <p:cNvGrpSpPr/>
            <p:nvPr/>
          </p:nvGrpSpPr>
          <p:grpSpPr>
            <a:xfrm>
              <a:off x="5457549" y="1517706"/>
              <a:ext cx="1099733" cy="1099733"/>
              <a:chOff x="8133118" y="1603813"/>
              <a:chExt cx="1459546" cy="145954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59B598EC-4AF7-4FCB-87BA-2B4432E572AA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0254D8CA-630D-433D-A6DC-549475904A00}"/>
                  </a:ext>
                </a:extLst>
              </p:cNvPr>
              <p:cNvGrpSpPr/>
              <p:nvPr/>
            </p:nvGrpSpPr>
            <p:grpSpPr>
              <a:xfrm flipH="1">
                <a:off x="8233049" y="1887045"/>
                <a:ext cx="1000957" cy="893079"/>
                <a:chOff x="7011009" y="562265"/>
                <a:chExt cx="1305678" cy="1164963"/>
              </a:xfrm>
              <a:solidFill>
                <a:schemeClr val="accent1"/>
              </a:solidFill>
            </p:grpSpPr>
            <p:pic>
              <p:nvPicPr>
                <p:cNvPr id="101" name="Graphic 100" descr="User">
                  <a:extLst>
                    <a:ext uri="{FF2B5EF4-FFF2-40B4-BE49-F238E27FC236}">
                      <a16:creationId xmlns:a16="http://schemas.microsoft.com/office/drawing/2014/main" id="{DB9B3072-AEDB-4DDA-A604-78978E76CB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" name="Graphic 102" descr="User">
                  <a:extLst>
                    <a:ext uri="{FF2B5EF4-FFF2-40B4-BE49-F238E27FC236}">
                      <a16:creationId xmlns:a16="http://schemas.microsoft.com/office/drawing/2014/main" id="{E4C08B13-83D3-4AB2-A16B-1CAA7AB427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95" name="Graphic 21" descr="Call center">
              <a:extLst>
                <a:ext uri="{FF2B5EF4-FFF2-40B4-BE49-F238E27FC236}">
                  <a16:creationId xmlns:a16="http://schemas.microsoft.com/office/drawing/2014/main" id="{A209819C-1ABE-4FFB-91F8-E596DAEC1AC7}"/>
                </a:ext>
              </a:extLst>
            </p:cNvPr>
            <p:cNvGrpSpPr/>
            <p:nvPr/>
          </p:nvGrpSpPr>
          <p:grpSpPr>
            <a:xfrm>
              <a:off x="6127629" y="1784943"/>
              <a:ext cx="323194" cy="383793"/>
              <a:chOff x="7922824" y="3544931"/>
              <a:chExt cx="359289" cy="426656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AF4595F5-5616-4A1C-BEBE-8B3921295785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CC417BE-E489-4844-BAB6-B7CB47343B5E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5DD02309-A260-45D4-AC94-4B5DBD24D48D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7712C9-B428-47ED-BEBA-3BD67B01F489}"/>
              </a:ext>
            </a:extLst>
          </p:cNvPr>
          <p:cNvGrpSpPr/>
          <p:nvPr/>
        </p:nvGrpSpPr>
        <p:grpSpPr>
          <a:xfrm>
            <a:off x="3103147" y="2745193"/>
            <a:ext cx="880813" cy="880813"/>
            <a:chOff x="8133118" y="1603813"/>
            <a:chExt cx="1459546" cy="1459546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A01983C-6D97-4AD4-B8B7-5BB61D85A622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490B625-00EB-452F-A301-48381A79AFF4}"/>
                </a:ext>
              </a:extLst>
            </p:cNvPr>
            <p:cNvGrpSpPr/>
            <p:nvPr/>
          </p:nvGrpSpPr>
          <p:grpSpPr>
            <a:xfrm flipH="1">
              <a:off x="8233054" y="1887045"/>
              <a:ext cx="1324608" cy="893079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91" name="Graphic 90" descr="User">
                <a:extLst>
                  <a:ext uri="{FF2B5EF4-FFF2-40B4-BE49-F238E27FC236}">
                    <a16:creationId xmlns:a16="http://schemas.microsoft.com/office/drawing/2014/main" id="{B1E33330-6D4B-4F88-A26B-5555144B4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2" name="Graphic 91" descr="Scientist">
                <a:extLst>
                  <a:ext uri="{FF2B5EF4-FFF2-40B4-BE49-F238E27FC236}">
                    <a16:creationId xmlns:a16="http://schemas.microsoft.com/office/drawing/2014/main" id="{8C71811D-5C20-4872-8057-288D4F6E8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3" name="Graphic 92" descr="User">
                <a:extLst>
                  <a:ext uri="{FF2B5EF4-FFF2-40B4-BE49-F238E27FC236}">
                    <a16:creationId xmlns:a16="http://schemas.microsoft.com/office/drawing/2014/main" id="{F2CB8D69-C24C-437B-A437-2BD50F844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sp>
        <p:nvSpPr>
          <p:cNvPr id="44" name="Arc 43">
            <a:extLst>
              <a:ext uri="{FF2B5EF4-FFF2-40B4-BE49-F238E27FC236}">
                <a16:creationId xmlns:a16="http://schemas.microsoft.com/office/drawing/2014/main" id="{6EB40EBF-A365-4825-B59D-7D6465398BF1}"/>
              </a:ext>
            </a:extLst>
          </p:cNvPr>
          <p:cNvSpPr/>
          <p:nvPr/>
        </p:nvSpPr>
        <p:spPr>
          <a:xfrm flipH="1">
            <a:off x="3479922" y="1644802"/>
            <a:ext cx="3776719" cy="3690616"/>
          </a:xfrm>
          <a:prstGeom prst="arc">
            <a:avLst>
              <a:gd name="adj1" fmla="val 15066125"/>
              <a:gd name="adj2" fmla="val 19650543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C702F0D-D5CD-49A6-A74B-917495CA9251}"/>
              </a:ext>
            </a:extLst>
          </p:cNvPr>
          <p:cNvSpPr/>
          <p:nvPr/>
        </p:nvSpPr>
        <p:spPr>
          <a:xfrm rot="14671525" flipH="1">
            <a:off x="3713177" y="1761319"/>
            <a:ext cx="3659925" cy="3922869"/>
          </a:xfrm>
          <a:prstGeom prst="arc">
            <a:avLst>
              <a:gd name="adj1" fmla="val 15133602"/>
              <a:gd name="adj2" fmla="val 1775805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D3CBA5-43AC-4EC6-A97A-F286361B402F}"/>
              </a:ext>
            </a:extLst>
          </p:cNvPr>
          <p:cNvGrpSpPr/>
          <p:nvPr/>
        </p:nvGrpSpPr>
        <p:grpSpPr>
          <a:xfrm>
            <a:off x="6946929" y="3656146"/>
            <a:ext cx="905603" cy="880813"/>
            <a:chOff x="8133118" y="1603813"/>
            <a:chExt cx="1500626" cy="145954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F660700-19A3-4B3C-A45A-6AC8A0FB27F3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D4A92644-C39D-4509-BAC4-54AF6B0F6D26}"/>
                </a:ext>
              </a:extLst>
            </p:cNvPr>
            <p:cNvGrpSpPr/>
            <p:nvPr/>
          </p:nvGrpSpPr>
          <p:grpSpPr>
            <a:xfrm flipH="1">
              <a:off x="8233051" y="1840535"/>
              <a:ext cx="1400693" cy="939589"/>
              <a:chOff x="6489581" y="501596"/>
              <a:chExt cx="1827106" cy="1225632"/>
            </a:xfrm>
            <a:solidFill>
              <a:schemeClr val="accent1"/>
            </a:solidFill>
          </p:grpSpPr>
          <p:pic>
            <p:nvPicPr>
              <p:cNvPr id="86" name="Graphic 85" descr="User">
                <a:extLst>
                  <a:ext uri="{FF2B5EF4-FFF2-40B4-BE49-F238E27FC236}">
                    <a16:creationId xmlns:a16="http://schemas.microsoft.com/office/drawing/2014/main" id="{626F757E-BBBA-4BC7-8A2F-DEEFA781C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7" name="Graphic 86" descr="User">
                <a:extLst>
                  <a:ext uri="{FF2B5EF4-FFF2-40B4-BE49-F238E27FC236}">
                    <a16:creationId xmlns:a16="http://schemas.microsoft.com/office/drawing/2014/main" id="{766049DF-37DB-4329-A02C-026BF1620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  <p:pic>
            <p:nvPicPr>
              <p:cNvPr id="88" name="Graphic 87" descr="User">
                <a:extLst>
                  <a:ext uri="{FF2B5EF4-FFF2-40B4-BE49-F238E27FC236}">
                    <a16:creationId xmlns:a16="http://schemas.microsoft.com/office/drawing/2014/main" id="{06529246-E3D1-40FC-85F9-8A26F9F12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89581" y="501596"/>
                <a:ext cx="1001185" cy="1001181"/>
              </a:xfrm>
              <a:prstGeom prst="rect">
                <a:avLst/>
              </a:prstGeom>
            </p:spPr>
          </p:pic>
        </p:grpSp>
      </p:grpSp>
      <p:sp>
        <p:nvSpPr>
          <p:cNvPr id="47" name="Arc 46">
            <a:extLst>
              <a:ext uri="{FF2B5EF4-FFF2-40B4-BE49-F238E27FC236}">
                <a16:creationId xmlns:a16="http://schemas.microsoft.com/office/drawing/2014/main" id="{15A83E90-8194-4643-8E7F-A6D29C754F1F}"/>
              </a:ext>
            </a:extLst>
          </p:cNvPr>
          <p:cNvSpPr/>
          <p:nvPr/>
        </p:nvSpPr>
        <p:spPr>
          <a:xfrm rot="5999300" flipH="1">
            <a:off x="5207425" y="2184277"/>
            <a:ext cx="2041475" cy="2257523"/>
          </a:xfrm>
          <a:prstGeom prst="arc">
            <a:avLst>
              <a:gd name="adj1" fmla="val 16474697"/>
              <a:gd name="adj2" fmla="val 19207876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6666901-4B82-4B64-B66A-EF9CEAB8008A}"/>
              </a:ext>
            </a:extLst>
          </p:cNvPr>
          <p:cNvGrpSpPr/>
          <p:nvPr/>
        </p:nvGrpSpPr>
        <p:grpSpPr>
          <a:xfrm>
            <a:off x="3096050" y="3455759"/>
            <a:ext cx="448508" cy="448508"/>
            <a:chOff x="3785191" y="2374605"/>
            <a:chExt cx="559982" cy="559982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E40258C-1E26-4C5D-B7F2-E59A2978723C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DBD1D53-D380-4C14-983D-7230067EC05A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B99B28B-6719-459B-8C34-C877ECE6E5E3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Graphic 79" descr="Wrench with solid fill">
              <a:extLst>
                <a:ext uri="{FF2B5EF4-FFF2-40B4-BE49-F238E27FC236}">
                  <a16:creationId xmlns:a16="http://schemas.microsoft.com/office/drawing/2014/main" id="{9891DDF9-419E-4077-B28B-1303C2E5C696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1EBBE8-3ADB-41DA-9124-C94F67936E40}"/>
              </a:ext>
            </a:extLst>
          </p:cNvPr>
          <p:cNvGrpSpPr/>
          <p:nvPr/>
        </p:nvGrpSpPr>
        <p:grpSpPr>
          <a:xfrm>
            <a:off x="6433710" y="2493062"/>
            <a:ext cx="448508" cy="448508"/>
            <a:chOff x="3785191" y="2374605"/>
            <a:chExt cx="559982" cy="559982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9C45017-9BAA-447F-B045-11A5FACDF64E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5079487-45D7-4E6F-B06D-227489FE4E25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CBEFE12-2EF5-404C-8D79-8A2889AB5FDE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Graphic 79" descr="Wrench with solid fill">
              <a:extLst>
                <a:ext uri="{FF2B5EF4-FFF2-40B4-BE49-F238E27FC236}">
                  <a16:creationId xmlns:a16="http://schemas.microsoft.com/office/drawing/2014/main" id="{75DA4D1A-5255-41C6-B8B2-0C2970C6B98D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983FB6-C2B8-4B7A-ADFC-14F51F1A9A8D}"/>
              </a:ext>
            </a:extLst>
          </p:cNvPr>
          <p:cNvGrpSpPr/>
          <p:nvPr/>
        </p:nvGrpSpPr>
        <p:grpSpPr>
          <a:xfrm>
            <a:off x="7234271" y="4437804"/>
            <a:ext cx="448508" cy="448508"/>
            <a:chOff x="3785191" y="2374605"/>
            <a:chExt cx="559982" cy="559982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AEF6B59-01EA-4060-BD70-A9AB5F137A3B}"/>
                </a:ext>
              </a:extLst>
            </p:cNvPr>
            <p:cNvSpPr/>
            <p:nvPr/>
          </p:nvSpPr>
          <p:spPr>
            <a:xfrm>
              <a:off x="3785191" y="2374605"/>
              <a:ext cx="559982" cy="559982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C00E7A7-CA91-4789-A9D9-36A70D483870}"/>
                </a:ext>
              </a:extLst>
            </p:cNvPr>
            <p:cNvSpPr/>
            <p:nvPr/>
          </p:nvSpPr>
          <p:spPr>
            <a:xfrm>
              <a:off x="3940568" y="2417679"/>
              <a:ext cx="216566" cy="216057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153907 w 171634"/>
                <a:gd name="connsiteY5" fmla="*/ 66881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7727 w 171634"/>
                <a:gd name="connsiteY16" fmla="*/ 32232 h 171231"/>
                <a:gd name="connsiteX17" fmla="*/ 24174 w 171634"/>
                <a:gd name="connsiteY17" fmla="*/ 51168 h 171231"/>
                <a:gd name="connsiteX18" fmla="*/ 17727 w 171634"/>
                <a:gd name="connsiteY18" fmla="*/ 66881 h 171231"/>
                <a:gd name="connsiteX19" fmla="*/ 0 w 171634"/>
                <a:gd name="connsiteY19" fmla="*/ 75745 h 171231"/>
                <a:gd name="connsiteX20" fmla="*/ 0 w 171634"/>
                <a:gd name="connsiteY20" fmla="*/ 95889 h 171231"/>
                <a:gd name="connsiteX21" fmla="*/ 17727 w 171634"/>
                <a:gd name="connsiteY21" fmla="*/ 104753 h 171231"/>
                <a:gd name="connsiteX22" fmla="*/ 24174 w 171634"/>
                <a:gd name="connsiteY22" fmla="*/ 120466 h 171231"/>
                <a:gd name="connsiteX23" fmla="*/ 17727 w 171634"/>
                <a:gd name="connsiteY23" fmla="*/ 139402 h 171231"/>
                <a:gd name="connsiteX24" fmla="*/ 31829 w 171634"/>
                <a:gd name="connsiteY24" fmla="*/ 153504 h 171231"/>
                <a:gd name="connsiteX25" fmla="*/ 50765 w 171634"/>
                <a:gd name="connsiteY25" fmla="*/ 147057 h 171231"/>
                <a:gd name="connsiteX26" fmla="*/ 66478 w 171634"/>
                <a:gd name="connsiteY26" fmla="*/ 153504 h 171231"/>
                <a:gd name="connsiteX27" fmla="*/ 75342 w 171634"/>
                <a:gd name="connsiteY27" fmla="*/ 171231 h 171231"/>
                <a:gd name="connsiteX28" fmla="*/ 95487 w 171634"/>
                <a:gd name="connsiteY28" fmla="*/ 171231 h 171231"/>
                <a:gd name="connsiteX29" fmla="*/ 104350 w 171634"/>
                <a:gd name="connsiteY29" fmla="*/ 153504 h 171231"/>
                <a:gd name="connsiteX30" fmla="*/ 120063 w 171634"/>
                <a:gd name="connsiteY30" fmla="*/ 147057 h 171231"/>
                <a:gd name="connsiteX31" fmla="*/ 138999 w 171634"/>
                <a:gd name="connsiteY31" fmla="*/ 153504 h 171231"/>
                <a:gd name="connsiteX32" fmla="*/ 153504 w 171634"/>
                <a:gd name="connsiteY32" fmla="*/ 139402 h 171231"/>
                <a:gd name="connsiteX33" fmla="*/ 147057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9298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336" y="116034"/>
                    <a:pt x="85817" y="116034"/>
                  </a:cubicBezTo>
                  <a:close/>
                  <a:moveTo>
                    <a:pt x="153907" y="66881"/>
                  </a:moveTo>
                  <a:cubicBezTo>
                    <a:pt x="152295" y="61240"/>
                    <a:pt x="150281" y="56003"/>
                    <a:pt x="147460" y="51168"/>
                  </a:cubicBez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10394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7727" y="32232"/>
                  </a:lnTo>
                  <a:lnTo>
                    <a:pt x="24174" y="51168"/>
                  </a:lnTo>
                  <a:cubicBezTo>
                    <a:pt x="21354" y="56003"/>
                    <a:pt x="19339" y="61240"/>
                    <a:pt x="17727" y="66881"/>
                  </a:cubicBezTo>
                  <a:lnTo>
                    <a:pt x="0" y="75745"/>
                  </a:lnTo>
                  <a:lnTo>
                    <a:pt x="0" y="95889"/>
                  </a:lnTo>
                  <a:lnTo>
                    <a:pt x="17727" y="104753"/>
                  </a:lnTo>
                  <a:cubicBezTo>
                    <a:pt x="19339" y="110394"/>
                    <a:pt x="21354" y="115631"/>
                    <a:pt x="24174" y="120466"/>
                  </a:cubicBezTo>
                  <a:lnTo>
                    <a:pt x="17727" y="139402"/>
                  </a:lnTo>
                  <a:lnTo>
                    <a:pt x="31829" y="153504"/>
                  </a:lnTo>
                  <a:lnTo>
                    <a:pt x="50765" y="147057"/>
                  </a:lnTo>
                  <a:cubicBezTo>
                    <a:pt x="55600" y="149878"/>
                    <a:pt x="60837" y="151892"/>
                    <a:pt x="66478" y="153504"/>
                  </a:cubicBezTo>
                  <a:lnTo>
                    <a:pt x="75342" y="171231"/>
                  </a:lnTo>
                  <a:lnTo>
                    <a:pt x="95487" y="171231"/>
                  </a:lnTo>
                  <a:lnTo>
                    <a:pt x="104350" y="153504"/>
                  </a:lnTo>
                  <a:cubicBezTo>
                    <a:pt x="109991" y="151892"/>
                    <a:pt x="115229" y="149878"/>
                    <a:pt x="120063" y="147057"/>
                  </a:cubicBezTo>
                  <a:lnTo>
                    <a:pt x="138999" y="153504"/>
                  </a:lnTo>
                  <a:lnTo>
                    <a:pt x="153504" y="139402"/>
                  </a:lnTo>
                  <a:lnTo>
                    <a:pt x="147057" y="120466"/>
                  </a:lnTo>
                  <a:cubicBezTo>
                    <a:pt x="149878" y="115631"/>
                    <a:pt x="152295" y="109991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1741AC5-D19B-45BA-B178-A2BEF68F94A6}"/>
                </a:ext>
              </a:extLst>
            </p:cNvPr>
            <p:cNvSpPr/>
            <p:nvPr/>
          </p:nvSpPr>
          <p:spPr>
            <a:xfrm>
              <a:off x="4061179" y="2626094"/>
              <a:ext cx="171634" cy="171231"/>
            </a:xfrm>
            <a:custGeom>
              <a:avLst/>
              <a:gdLst>
                <a:gd name="connsiteX0" fmla="*/ 85817 w 171634"/>
                <a:gd name="connsiteY0" fmla="*/ 116034 h 171231"/>
                <a:gd name="connsiteX1" fmla="*/ 55600 w 171634"/>
                <a:gd name="connsiteY1" fmla="*/ 85817 h 171231"/>
                <a:gd name="connsiteX2" fmla="*/ 85817 w 171634"/>
                <a:gd name="connsiteY2" fmla="*/ 55600 h 171231"/>
                <a:gd name="connsiteX3" fmla="*/ 116034 w 171634"/>
                <a:gd name="connsiteY3" fmla="*/ 85817 h 171231"/>
                <a:gd name="connsiteX4" fmla="*/ 85817 w 171634"/>
                <a:gd name="connsiteY4" fmla="*/ 116034 h 171231"/>
                <a:gd name="connsiteX5" fmla="*/ 85817 w 171634"/>
                <a:gd name="connsiteY5" fmla="*/ 116034 h 171231"/>
                <a:gd name="connsiteX6" fmla="*/ 147460 w 171634"/>
                <a:gd name="connsiteY6" fmla="*/ 51168 h 171231"/>
                <a:gd name="connsiteX7" fmla="*/ 153907 w 171634"/>
                <a:gd name="connsiteY7" fmla="*/ 32232 h 171231"/>
                <a:gd name="connsiteX8" fmla="*/ 139402 w 171634"/>
                <a:gd name="connsiteY8" fmla="*/ 17727 h 171231"/>
                <a:gd name="connsiteX9" fmla="*/ 120466 w 171634"/>
                <a:gd name="connsiteY9" fmla="*/ 24174 h 171231"/>
                <a:gd name="connsiteX10" fmla="*/ 104753 w 171634"/>
                <a:gd name="connsiteY10" fmla="*/ 17727 h 171231"/>
                <a:gd name="connsiteX11" fmla="*/ 95889 w 171634"/>
                <a:gd name="connsiteY11" fmla="*/ 0 h 171231"/>
                <a:gd name="connsiteX12" fmla="*/ 75745 w 171634"/>
                <a:gd name="connsiteY12" fmla="*/ 0 h 171231"/>
                <a:gd name="connsiteX13" fmla="*/ 66881 w 171634"/>
                <a:gd name="connsiteY13" fmla="*/ 17727 h 171231"/>
                <a:gd name="connsiteX14" fmla="*/ 51168 w 171634"/>
                <a:gd name="connsiteY14" fmla="*/ 24174 h 171231"/>
                <a:gd name="connsiteX15" fmla="*/ 32232 w 171634"/>
                <a:gd name="connsiteY15" fmla="*/ 17727 h 171231"/>
                <a:gd name="connsiteX16" fmla="*/ 18130 w 171634"/>
                <a:gd name="connsiteY16" fmla="*/ 31829 h 171231"/>
                <a:gd name="connsiteX17" fmla="*/ 24174 w 171634"/>
                <a:gd name="connsiteY17" fmla="*/ 50765 h 171231"/>
                <a:gd name="connsiteX18" fmla="*/ 17727 w 171634"/>
                <a:gd name="connsiteY18" fmla="*/ 66478 h 171231"/>
                <a:gd name="connsiteX19" fmla="*/ 0 w 171634"/>
                <a:gd name="connsiteY19" fmla="*/ 75342 h 171231"/>
                <a:gd name="connsiteX20" fmla="*/ 0 w 171634"/>
                <a:gd name="connsiteY20" fmla="*/ 95487 h 171231"/>
                <a:gd name="connsiteX21" fmla="*/ 17727 w 171634"/>
                <a:gd name="connsiteY21" fmla="*/ 104350 h 171231"/>
                <a:gd name="connsiteX22" fmla="*/ 24174 w 171634"/>
                <a:gd name="connsiteY22" fmla="*/ 120063 h 171231"/>
                <a:gd name="connsiteX23" fmla="*/ 18130 w 171634"/>
                <a:gd name="connsiteY23" fmla="*/ 138999 h 171231"/>
                <a:gd name="connsiteX24" fmla="*/ 32232 w 171634"/>
                <a:gd name="connsiteY24" fmla="*/ 153101 h 171231"/>
                <a:gd name="connsiteX25" fmla="*/ 51168 w 171634"/>
                <a:gd name="connsiteY25" fmla="*/ 147057 h 171231"/>
                <a:gd name="connsiteX26" fmla="*/ 66881 w 171634"/>
                <a:gd name="connsiteY26" fmla="*/ 153504 h 171231"/>
                <a:gd name="connsiteX27" fmla="*/ 75745 w 171634"/>
                <a:gd name="connsiteY27" fmla="*/ 171231 h 171231"/>
                <a:gd name="connsiteX28" fmla="*/ 95889 w 171634"/>
                <a:gd name="connsiteY28" fmla="*/ 171231 h 171231"/>
                <a:gd name="connsiteX29" fmla="*/ 104753 w 171634"/>
                <a:gd name="connsiteY29" fmla="*/ 153504 h 171231"/>
                <a:gd name="connsiteX30" fmla="*/ 120466 w 171634"/>
                <a:gd name="connsiteY30" fmla="*/ 147057 h 171231"/>
                <a:gd name="connsiteX31" fmla="*/ 139402 w 171634"/>
                <a:gd name="connsiteY31" fmla="*/ 153504 h 171231"/>
                <a:gd name="connsiteX32" fmla="*/ 153504 w 171634"/>
                <a:gd name="connsiteY32" fmla="*/ 138999 h 171231"/>
                <a:gd name="connsiteX33" fmla="*/ 147460 w 171634"/>
                <a:gd name="connsiteY33" fmla="*/ 120466 h 171231"/>
                <a:gd name="connsiteX34" fmla="*/ 153907 w 171634"/>
                <a:gd name="connsiteY34" fmla="*/ 104753 h 171231"/>
                <a:gd name="connsiteX35" fmla="*/ 171634 w 171634"/>
                <a:gd name="connsiteY35" fmla="*/ 95889 h 171231"/>
                <a:gd name="connsiteX36" fmla="*/ 171634 w 171634"/>
                <a:gd name="connsiteY36" fmla="*/ 75745 h 171231"/>
                <a:gd name="connsiteX37" fmla="*/ 153907 w 171634"/>
                <a:gd name="connsiteY37" fmla="*/ 66881 h 171231"/>
                <a:gd name="connsiteX38" fmla="*/ 147460 w 171634"/>
                <a:gd name="connsiteY38" fmla="*/ 51168 h 17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71634" h="171231">
                  <a:moveTo>
                    <a:pt x="85817" y="116034"/>
                  </a:moveTo>
                  <a:cubicBezTo>
                    <a:pt x="68895" y="116034"/>
                    <a:pt x="55600" y="102336"/>
                    <a:pt x="55600" y="85817"/>
                  </a:cubicBezTo>
                  <a:cubicBezTo>
                    <a:pt x="55600" y="68895"/>
                    <a:pt x="69298" y="55600"/>
                    <a:pt x="85817" y="55600"/>
                  </a:cubicBezTo>
                  <a:cubicBezTo>
                    <a:pt x="102739" y="55600"/>
                    <a:pt x="116034" y="69298"/>
                    <a:pt x="116034" y="85817"/>
                  </a:cubicBezTo>
                  <a:cubicBezTo>
                    <a:pt x="116034" y="102336"/>
                    <a:pt x="102739" y="116034"/>
                    <a:pt x="85817" y="116034"/>
                  </a:cubicBezTo>
                  <a:lnTo>
                    <a:pt x="85817" y="116034"/>
                  </a:lnTo>
                  <a:close/>
                  <a:moveTo>
                    <a:pt x="147460" y="51168"/>
                  </a:moveTo>
                  <a:lnTo>
                    <a:pt x="153907" y="32232"/>
                  </a:lnTo>
                  <a:lnTo>
                    <a:pt x="139402" y="17727"/>
                  </a:lnTo>
                  <a:lnTo>
                    <a:pt x="120466" y="24174"/>
                  </a:lnTo>
                  <a:cubicBezTo>
                    <a:pt x="115631" y="21354"/>
                    <a:pt x="109991" y="19339"/>
                    <a:pt x="104753" y="17727"/>
                  </a:cubicBezTo>
                  <a:lnTo>
                    <a:pt x="95889" y="0"/>
                  </a:lnTo>
                  <a:lnTo>
                    <a:pt x="75745" y="0"/>
                  </a:lnTo>
                  <a:lnTo>
                    <a:pt x="66881" y="17727"/>
                  </a:lnTo>
                  <a:cubicBezTo>
                    <a:pt x="61240" y="19339"/>
                    <a:pt x="56003" y="21354"/>
                    <a:pt x="51168" y="24174"/>
                  </a:cubicBezTo>
                  <a:lnTo>
                    <a:pt x="32232" y="17727"/>
                  </a:lnTo>
                  <a:lnTo>
                    <a:pt x="18130" y="31829"/>
                  </a:lnTo>
                  <a:lnTo>
                    <a:pt x="24174" y="50765"/>
                  </a:lnTo>
                  <a:cubicBezTo>
                    <a:pt x="21354" y="55600"/>
                    <a:pt x="19339" y="61240"/>
                    <a:pt x="17727" y="66478"/>
                  </a:cubicBezTo>
                  <a:lnTo>
                    <a:pt x="0" y="75342"/>
                  </a:lnTo>
                  <a:lnTo>
                    <a:pt x="0" y="95487"/>
                  </a:lnTo>
                  <a:lnTo>
                    <a:pt x="17727" y="104350"/>
                  </a:lnTo>
                  <a:cubicBezTo>
                    <a:pt x="19339" y="109991"/>
                    <a:pt x="21354" y="115229"/>
                    <a:pt x="24174" y="120063"/>
                  </a:cubicBezTo>
                  <a:lnTo>
                    <a:pt x="18130" y="138999"/>
                  </a:lnTo>
                  <a:lnTo>
                    <a:pt x="32232" y="153101"/>
                  </a:lnTo>
                  <a:lnTo>
                    <a:pt x="51168" y="147057"/>
                  </a:lnTo>
                  <a:cubicBezTo>
                    <a:pt x="56003" y="149878"/>
                    <a:pt x="61240" y="151892"/>
                    <a:pt x="66881" y="153504"/>
                  </a:cubicBezTo>
                  <a:lnTo>
                    <a:pt x="75745" y="171231"/>
                  </a:lnTo>
                  <a:lnTo>
                    <a:pt x="95889" y="171231"/>
                  </a:lnTo>
                  <a:lnTo>
                    <a:pt x="104753" y="153504"/>
                  </a:lnTo>
                  <a:cubicBezTo>
                    <a:pt x="110394" y="151892"/>
                    <a:pt x="115631" y="149878"/>
                    <a:pt x="120466" y="147057"/>
                  </a:cubicBezTo>
                  <a:lnTo>
                    <a:pt x="139402" y="153504"/>
                  </a:lnTo>
                  <a:lnTo>
                    <a:pt x="153504" y="138999"/>
                  </a:lnTo>
                  <a:lnTo>
                    <a:pt x="147460" y="120466"/>
                  </a:lnTo>
                  <a:cubicBezTo>
                    <a:pt x="150281" y="115631"/>
                    <a:pt x="152295" y="110394"/>
                    <a:pt x="153907" y="104753"/>
                  </a:cubicBezTo>
                  <a:lnTo>
                    <a:pt x="171634" y="95889"/>
                  </a:lnTo>
                  <a:lnTo>
                    <a:pt x="171634" y="75745"/>
                  </a:lnTo>
                  <a:lnTo>
                    <a:pt x="153907" y="66881"/>
                  </a:lnTo>
                  <a:cubicBezTo>
                    <a:pt x="152295" y="61240"/>
                    <a:pt x="150281" y="56003"/>
                    <a:pt x="147460" y="51168"/>
                  </a:cubicBezTo>
                  <a:close/>
                </a:path>
              </a:pathLst>
            </a:custGeom>
            <a:solidFill>
              <a:srgbClr val="ACACAC"/>
            </a:solidFill>
            <a:ln w="39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79" descr="Wrench with solid fill">
              <a:extLst>
                <a:ext uri="{FF2B5EF4-FFF2-40B4-BE49-F238E27FC236}">
                  <a16:creationId xmlns:a16="http://schemas.microsoft.com/office/drawing/2014/main" id="{195A072D-CDE1-4AB7-B96E-5A358BD1FB34}"/>
                </a:ext>
              </a:extLst>
            </p:cNvPr>
            <p:cNvSpPr/>
            <p:nvPr/>
          </p:nvSpPr>
          <p:spPr>
            <a:xfrm rot="4516537">
              <a:off x="3847429" y="2577091"/>
              <a:ext cx="284009" cy="284793"/>
            </a:xfrm>
            <a:custGeom>
              <a:avLst/>
              <a:gdLst>
                <a:gd name="connsiteX0" fmla="*/ 743490 w 837374"/>
                <a:gd name="connsiteY0" fmla="*/ 180766 h 839686"/>
                <a:gd name="connsiteX1" fmla="*/ 675862 w 837374"/>
                <a:gd name="connsiteY1" fmla="*/ 162668 h 839686"/>
                <a:gd name="connsiteX2" fmla="*/ 657765 w 837374"/>
                <a:gd name="connsiteY2" fmla="*/ 95041 h 839686"/>
                <a:gd name="connsiteX3" fmla="*/ 743490 w 837374"/>
                <a:gd name="connsiteY3" fmla="*/ 9316 h 839686"/>
                <a:gd name="connsiteX4" fmla="*/ 593947 w 837374"/>
                <a:gd name="connsiteY4" fmla="*/ 37891 h 839686"/>
                <a:gd name="connsiteX5" fmla="*/ 552037 w 837374"/>
                <a:gd name="connsiteY5" fmla="*/ 183623 h 839686"/>
                <a:gd name="connsiteX6" fmla="*/ 182467 w 837374"/>
                <a:gd name="connsiteY6" fmla="*/ 553194 h 839686"/>
                <a:gd name="connsiteX7" fmla="*/ 37687 w 837374"/>
                <a:gd name="connsiteY7" fmla="*/ 596056 h 839686"/>
                <a:gd name="connsiteX8" fmla="*/ 9112 w 837374"/>
                <a:gd name="connsiteY8" fmla="*/ 744646 h 839686"/>
                <a:gd name="connsiteX9" fmla="*/ 94837 w 837374"/>
                <a:gd name="connsiteY9" fmla="*/ 658921 h 839686"/>
                <a:gd name="connsiteX10" fmla="*/ 161512 w 837374"/>
                <a:gd name="connsiteY10" fmla="*/ 677019 h 839686"/>
                <a:gd name="connsiteX11" fmla="*/ 179610 w 837374"/>
                <a:gd name="connsiteY11" fmla="*/ 744646 h 839686"/>
                <a:gd name="connsiteX12" fmla="*/ 93885 w 837374"/>
                <a:gd name="connsiteY12" fmla="*/ 830371 h 839686"/>
                <a:gd name="connsiteX13" fmla="*/ 243427 w 837374"/>
                <a:gd name="connsiteY13" fmla="*/ 801796 h 839686"/>
                <a:gd name="connsiteX14" fmla="*/ 285337 w 837374"/>
                <a:gd name="connsiteY14" fmla="*/ 656064 h 839686"/>
                <a:gd name="connsiteX15" fmla="*/ 654907 w 837374"/>
                <a:gd name="connsiteY15" fmla="*/ 286493 h 839686"/>
                <a:gd name="connsiteX16" fmla="*/ 799687 w 837374"/>
                <a:gd name="connsiteY16" fmla="*/ 243631 h 839686"/>
                <a:gd name="connsiteX17" fmla="*/ 828262 w 837374"/>
                <a:gd name="connsiteY17" fmla="*/ 95041 h 839686"/>
                <a:gd name="connsiteX18" fmla="*/ 743490 w 837374"/>
                <a:gd name="connsiteY18" fmla="*/ 180766 h 839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37374" h="839686">
                  <a:moveTo>
                    <a:pt x="743490" y="180766"/>
                  </a:moveTo>
                  <a:lnTo>
                    <a:pt x="675862" y="162668"/>
                  </a:lnTo>
                  <a:lnTo>
                    <a:pt x="657765" y="95041"/>
                  </a:lnTo>
                  <a:lnTo>
                    <a:pt x="743490" y="9316"/>
                  </a:lnTo>
                  <a:cubicBezTo>
                    <a:pt x="692055" y="-9734"/>
                    <a:pt x="634905" y="743"/>
                    <a:pt x="593947" y="37891"/>
                  </a:cubicBezTo>
                  <a:cubicBezTo>
                    <a:pt x="553942" y="75038"/>
                    <a:pt x="536797" y="131236"/>
                    <a:pt x="552037" y="183623"/>
                  </a:cubicBezTo>
                  <a:lnTo>
                    <a:pt x="182467" y="553194"/>
                  </a:lnTo>
                  <a:cubicBezTo>
                    <a:pt x="130080" y="538906"/>
                    <a:pt x="73882" y="556051"/>
                    <a:pt x="37687" y="596056"/>
                  </a:cubicBezTo>
                  <a:cubicBezTo>
                    <a:pt x="1492" y="636061"/>
                    <a:pt x="-9938" y="693211"/>
                    <a:pt x="9112" y="744646"/>
                  </a:cubicBezTo>
                  <a:lnTo>
                    <a:pt x="94837" y="658921"/>
                  </a:lnTo>
                  <a:lnTo>
                    <a:pt x="161512" y="677019"/>
                  </a:lnTo>
                  <a:lnTo>
                    <a:pt x="179610" y="744646"/>
                  </a:lnTo>
                  <a:lnTo>
                    <a:pt x="93885" y="830371"/>
                  </a:lnTo>
                  <a:cubicBezTo>
                    <a:pt x="145320" y="849421"/>
                    <a:pt x="202470" y="838944"/>
                    <a:pt x="243427" y="801796"/>
                  </a:cubicBezTo>
                  <a:cubicBezTo>
                    <a:pt x="283432" y="764648"/>
                    <a:pt x="300577" y="708451"/>
                    <a:pt x="285337" y="656064"/>
                  </a:cubicBezTo>
                  <a:lnTo>
                    <a:pt x="654907" y="286493"/>
                  </a:lnTo>
                  <a:cubicBezTo>
                    <a:pt x="707295" y="300781"/>
                    <a:pt x="763492" y="283636"/>
                    <a:pt x="799687" y="243631"/>
                  </a:cubicBezTo>
                  <a:cubicBezTo>
                    <a:pt x="835882" y="203626"/>
                    <a:pt x="847312" y="146476"/>
                    <a:pt x="828262" y="95041"/>
                  </a:cubicBezTo>
                  <a:lnTo>
                    <a:pt x="743490" y="180766"/>
                  </a:ln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17DE081-38CB-48F6-AF6A-85874231F8B8}"/>
              </a:ext>
            </a:extLst>
          </p:cNvPr>
          <p:cNvSpPr txBox="1"/>
          <p:nvPr/>
        </p:nvSpPr>
        <p:spPr>
          <a:xfrm>
            <a:off x="5053475" y="4585606"/>
            <a:ext cx="792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ARC</a:t>
            </a:r>
          </a:p>
        </p:txBody>
      </p:sp>
    </p:spTree>
    <p:extLst>
      <p:ext uri="{BB962C8B-B14F-4D97-AF65-F5344CB8AC3E}">
        <p14:creationId xmlns:p14="http://schemas.microsoft.com/office/powerpoint/2010/main" val="266960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9D57BFFA-994A-4E0F-867E-F2B3EB656226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Breitbild</PresentationFormat>
  <Paragraphs>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