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"/>
  </p:notesMasterIdLst>
  <p:sldIdLst>
    <p:sldId id="75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4" autoAdjust="0"/>
    <p:restoredTop sz="72383" autoAdjust="0"/>
  </p:normalViewPr>
  <p:slideViewPr>
    <p:cSldViewPr snapToGrid="0">
      <p:cViewPr varScale="1">
        <p:scale>
          <a:sx n="89" d="100"/>
          <a:sy n="89" d="100"/>
        </p:scale>
        <p:origin x="696" y="1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  <pc:docChgLst>
    <pc:chgData name="Dominik Brilhaus" userId="b22096c1-5902-44b1-ad15-49b931137396" providerId="ADAL" clId="{877DBE54-5922-7C4E-AE60-2FC54980C2CC}"/>
    <pc:docChg chg="undo custSel modSld">
      <pc:chgData name="Dominik Brilhaus" userId="b22096c1-5902-44b1-ad15-49b931137396" providerId="ADAL" clId="{877DBE54-5922-7C4E-AE60-2FC54980C2CC}" dt="2022-10-07T07:44:05.826" v="5" actId="165"/>
      <pc:docMkLst>
        <pc:docMk/>
      </pc:docMkLst>
      <pc:sldChg chg="addSp delSp modSp mod">
        <pc:chgData name="Dominik Brilhaus" userId="b22096c1-5902-44b1-ad15-49b931137396" providerId="ADAL" clId="{877DBE54-5922-7C4E-AE60-2FC54980C2CC}" dt="2022-10-07T07:44:05.826" v="5" actId="165"/>
        <pc:sldMkLst>
          <pc:docMk/>
          <pc:sldMk cId="2926573942" sldId="755"/>
        </pc:sldMkLst>
        <pc:spChg chg="topLvl">
          <ac:chgData name="Dominik Brilhaus" userId="b22096c1-5902-44b1-ad15-49b931137396" providerId="ADAL" clId="{877DBE54-5922-7C4E-AE60-2FC54980C2CC}" dt="2022-10-07T07:44:05.826" v="5" actId="165"/>
          <ac:spMkLst>
            <pc:docMk/>
            <pc:sldMk cId="2926573942" sldId="755"/>
            <ac:spMk id="41" creationId="{B6ABB234-4A77-4C96-88FC-76CDA5377F23}"/>
          </ac:spMkLst>
        </pc:spChg>
        <pc:spChg chg="topLvl">
          <ac:chgData name="Dominik Brilhaus" userId="b22096c1-5902-44b1-ad15-49b931137396" providerId="ADAL" clId="{877DBE54-5922-7C4E-AE60-2FC54980C2CC}" dt="2022-10-07T07:44:05.826" v="5" actId="165"/>
          <ac:spMkLst>
            <pc:docMk/>
            <pc:sldMk cId="2926573942" sldId="755"/>
            <ac:spMk id="84" creationId="{DF8F8044-D8DB-4409-A9A5-674674853469}"/>
          </ac:spMkLst>
        </pc:spChg>
        <pc:grpChg chg="add del mod">
          <ac:chgData name="Dominik Brilhaus" userId="b22096c1-5902-44b1-ad15-49b931137396" providerId="ADAL" clId="{877DBE54-5922-7C4E-AE60-2FC54980C2CC}" dt="2022-10-07T07:44:05.826" v="5" actId="165"/>
          <ac:grpSpMkLst>
            <pc:docMk/>
            <pc:sldMk cId="2926573942" sldId="755"/>
            <ac:grpSpMk id="2" creationId="{1298D07E-85FD-5ABB-1674-4F1D8E98A052}"/>
          </ac:grpSpMkLst>
        </pc:grpChg>
        <pc:grpChg chg="topLvl">
          <ac:chgData name="Dominik Brilhaus" userId="b22096c1-5902-44b1-ad15-49b931137396" providerId="ADAL" clId="{877DBE54-5922-7C4E-AE60-2FC54980C2CC}" dt="2022-10-07T07:44:05.826" v="5" actId="165"/>
          <ac:grpSpMkLst>
            <pc:docMk/>
            <pc:sldMk cId="2926573942" sldId="755"/>
            <ac:grpSpMk id="3" creationId="{FF9F0717-942D-457D-AD81-34B21F6D3117}"/>
          </ac:grpSpMkLst>
        </pc:grpChg>
        <pc:grpChg chg="topLvl">
          <ac:chgData name="Dominik Brilhaus" userId="b22096c1-5902-44b1-ad15-49b931137396" providerId="ADAL" clId="{877DBE54-5922-7C4E-AE60-2FC54980C2CC}" dt="2022-10-07T07:44:05.826" v="5" actId="165"/>
          <ac:grpSpMkLst>
            <pc:docMk/>
            <pc:sldMk cId="2926573942" sldId="755"/>
            <ac:grpSpMk id="85" creationId="{5480D816-0301-4C12-923B-8A26F5D1A921}"/>
          </ac:grpSpMkLst>
        </pc:grpChg>
        <pc:picChg chg="topLvl">
          <ac:chgData name="Dominik Brilhaus" userId="b22096c1-5902-44b1-ad15-49b931137396" providerId="ADAL" clId="{877DBE54-5922-7C4E-AE60-2FC54980C2CC}" dt="2022-10-07T07:44:05.826" v="5" actId="165"/>
          <ac:picMkLst>
            <pc:docMk/>
            <pc:sldMk cId="2926573942" sldId="755"/>
            <ac:picMk id="7" creationId="{A4D80543-7E46-46EB-A5A8-A9D6D8328F91}"/>
          </ac:picMkLst>
        </pc:picChg>
        <pc:picChg chg="topLvl">
          <ac:chgData name="Dominik Brilhaus" userId="b22096c1-5902-44b1-ad15-49b931137396" providerId="ADAL" clId="{877DBE54-5922-7C4E-AE60-2FC54980C2CC}" dt="2022-10-07T07:44:05.826" v="5" actId="165"/>
          <ac:picMkLst>
            <pc:docMk/>
            <pc:sldMk cId="2926573942" sldId="755"/>
            <ac:picMk id="49" creationId="{94564356-CD8A-4A06-AFCE-6B848DC2F22E}"/>
          </ac:picMkLst>
        </pc:picChg>
        <pc:picChg chg="topLvl">
          <ac:chgData name="Dominik Brilhaus" userId="b22096c1-5902-44b1-ad15-49b931137396" providerId="ADAL" clId="{877DBE54-5922-7C4E-AE60-2FC54980C2CC}" dt="2022-10-07T07:44:05.826" v="5" actId="165"/>
          <ac:picMkLst>
            <pc:docMk/>
            <pc:sldMk cId="2926573942" sldId="755"/>
            <ac:picMk id="66" creationId="{EBD477DA-7EE3-498E-8862-4D8E46ABD9F2}"/>
          </ac:picMkLst>
        </pc:picChg>
        <pc:cxnChg chg="topLvl">
          <ac:chgData name="Dominik Brilhaus" userId="b22096c1-5902-44b1-ad15-49b931137396" providerId="ADAL" clId="{877DBE54-5922-7C4E-AE60-2FC54980C2CC}" dt="2022-10-07T07:44:05.826" v="5" actId="165"/>
          <ac:cxnSpMkLst>
            <pc:docMk/>
            <pc:sldMk cId="2926573942" sldId="755"/>
            <ac:cxnSpMk id="5" creationId="{52995297-6D61-4706-B724-091725CC6F2F}"/>
          </ac:cxnSpMkLst>
        </pc:cxnChg>
        <pc:cxnChg chg="topLvl">
          <ac:chgData name="Dominik Brilhaus" userId="b22096c1-5902-44b1-ad15-49b931137396" providerId="ADAL" clId="{877DBE54-5922-7C4E-AE60-2FC54980C2CC}" dt="2022-10-07T07:44:05.826" v="5" actId="165"/>
          <ac:cxnSpMkLst>
            <pc:docMk/>
            <pc:sldMk cId="2926573942" sldId="755"/>
            <ac:cxnSpMk id="83" creationId="{1A60E55B-FF9E-47A5-99AB-6DBE4686F3A8}"/>
          </ac:cxnSpMkLst>
        </pc:cxnChg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7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94564356-CD8A-4A06-AFCE-6B848DC2F22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0345" y="757568"/>
            <a:ext cx="1165821" cy="14296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BD477DA-7EE3-498E-8862-4D8E46ABD9F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24011" y="1474772"/>
            <a:ext cx="1418044" cy="1738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D80543-7E46-46EB-A5A8-A9D6D8328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9942" y="2332025"/>
            <a:ext cx="1749279" cy="214510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F9F0717-942D-457D-AD81-34B21F6D3117}"/>
              </a:ext>
            </a:extLst>
          </p:cNvPr>
          <p:cNvGrpSpPr/>
          <p:nvPr/>
        </p:nvGrpSpPr>
        <p:grpSpPr>
          <a:xfrm>
            <a:off x="2476422" y="3359752"/>
            <a:ext cx="2222379" cy="2740680"/>
            <a:chOff x="4434072" y="2558086"/>
            <a:chExt cx="1661928" cy="204952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A5533BB-2F48-4E74-9BEF-3CC1AB20C03A}"/>
                </a:ext>
              </a:extLst>
            </p:cNvPr>
            <p:cNvGrpSpPr/>
            <p:nvPr/>
          </p:nvGrpSpPr>
          <p:grpSpPr>
            <a:xfrm>
              <a:off x="4434072" y="2966988"/>
              <a:ext cx="1661928" cy="1640619"/>
              <a:chOff x="1789667" y="2507452"/>
              <a:chExt cx="1908036" cy="1883572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D0BBB049-4CF0-454F-9E8E-8A8BBB521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9667" y="2828216"/>
                <a:ext cx="1908036" cy="1562808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5560740-6388-498A-BE84-6FFE2FB31E47}"/>
                  </a:ext>
                </a:extLst>
              </p:cNvPr>
              <p:cNvGrpSpPr/>
              <p:nvPr/>
            </p:nvGrpSpPr>
            <p:grpSpPr>
              <a:xfrm>
                <a:off x="1836469" y="2507452"/>
                <a:ext cx="525065" cy="365523"/>
                <a:chOff x="1763316" y="2459831"/>
                <a:chExt cx="525065" cy="365523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87ED3D9-BE27-4F53-91D1-1C603D3F6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316" y="2463403"/>
                  <a:ext cx="245268" cy="361951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BA37760B-F840-4631-8155-E62524734388}"/>
                    </a:ext>
                  </a:extLst>
                </p:cNvPr>
                <p:cNvCxnSpPr/>
                <p:nvPr/>
              </p:nvCxnSpPr>
              <p:spPr>
                <a:xfrm>
                  <a:off x="2008584" y="2459831"/>
                  <a:ext cx="279797" cy="0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584DC07-0D66-4B4D-9F2E-ED132F3D4BF1}"/>
                  </a:ext>
                </a:extLst>
              </p:cNvPr>
              <p:cNvGrpSpPr/>
              <p:nvPr/>
            </p:nvGrpSpPr>
            <p:grpSpPr>
              <a:xfrm flipH="1">
                <a:off x="3122360" y="2507452"/>
                <a:ext cx="525065" cy="365523"/>
                <a:chOff x="1763316" y="2459831"/>
                <a:chExt cx="525065" cy="365523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2CC181C0-AAF4-43DD-9E5E-C468654FD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316" y="2463403"/>
                  <a:ext cx="245268" cy="361951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BE273A0-3133-4CF6-A45F-2AFF41DB6CED}"/>
                    </a:ext>
                  </a:extLst>
                </p:cNvPr>
                <p:cNvCxnSpPr/>
                <p:nvPr/>
              </p:nvCxnSpPr>
              <p:spPr>
                <a:xfrm>
                  <a:off x="2008584" y="2459831"/>
                  <a:ext cx="279797" cy="0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B9685D8-5AA7-4F1D-BAB1-7C1DF2265603}"/>
                </a:ext>
              </a:extLst>
            </p:cNvPr>
            <p:cNvCxnSpPr>
              <a:cxnSpLocks/>
            </p:cNvCxnSpPr>
            <p:nvPr/>
          </p:nvCxnSpPr>
          <p:spPr>
            <a:xfrm>
              <a:off x="5251624" y="2558086"/>
              <a:ext cx="0" cy="551223"/>
            </a:xfrm>
            <a:prstGeom prst="line">
              <a:avLst/>
            </a:prstGeom>
            <a:ln w="79375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A60E55B-FF9E-47A5-99AB-6DBE4686F3A8}"/>
              </a:ext>
            </a:extLst>
          </p:cNvPr>
          <p:cNvCxnSpPr>
            <a:cxnSpLocks/>
          </p:cNvCxnSpPr>
          <p:nvPr/>
        </p:nvCxnSpPr>
        <p:spPr>
          <a:xfrm flipH="1">
            <a:off x="6175112" y="3439713"/>
            <a:ext cx="1905409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F8F8044-D8DB-4409-A9A5-674674853469}"/>
              </a:ext>
            </a:extLst>
          </p:cNvPr>
          <p:cNvSpPr txBox="1"/>
          <p:nvPr/>
        </p:nvSpPr>
        <p:spPr>
          <a:xfrm>
            <a:off x="6175112" y="2400784"/>
            <a:ext cx="2063071" cy="699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restore it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480D816-0301-4C12-923B-8A26F5D1A921}"/>
              </a:ext>
            </a:extLst>
          </p:cNvPr>
          <p:cNvGrpSpPr/>
          <p:nvPr/>
        </p:nvGrpSpPr>
        <p:grpSpPr>
          <a:xfrm>
            <a:off x="8955331" y="2551848"/>
            <a:ext cx="1545016" cy="1545016"/>
            <a:chOff x="3103147" y="2745194"/>
            <a:chExt cx="880813" cy="880813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822920C-AE51-447C-86B6-94BCAA623472}"/>
                </a:ext>
              </a:extLst>
            </p:cNvPr>
            <p:cNvSpPr/>
            <p:nvPr/>
          </p:nvSpPr>
          <p:spPr>
            <a:xfrm>
              <a:off x="3103147" y="2745194"/>
              <a:ext cx="880813" cy="880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185266A-7762-4C47-BC03-BA20E933430B}"/>
                </a:ext>
              </a:extLst>
            </p:cNvPr>
            <p:cNvGrpSpPr/>
            <p:nvPr/>
          </p:nvGrpSpPr>
          <p:grpSpPr>
            <a:xfrm>
              <a:off x="3262734" y="2861337"/>
              <a:ext cx="607591" cy="596238"/>
              <a:chOff x="5530850" y="1793347"/>
              <a:chExt cx="670015" cy="657496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B820968-B5A8-4931-9E13-5142F42B3349}"/>
                  </a:ext>
                </a:extLst>
              </p:cNvPr>
              <p:cNvSpPr/>
              <p:nvPr/>
            </p:nvSpPr>
            <p:spPr>
              <a:xfrm>
                <a:off x="5677914" y="1793347"/>
                <a:ext cx="294582" cy="294581"/>
              </a:xfrm>
              <a:custGeom>
                <a:avLst/>
                <a:gdLst>
                  <a:gd name="connsiteX0" fmla="*/ 121845 w 121845"/>
                  <a:gd name="connsiteY0" fmla="*/ 60923 h 121845"/>
                  <a:gd name="connsiteX1" fmla="*/ 60923 w 121845"/>
                  <a:gd name="connsiteY1" fmla="*/ 121845 h 121845"/>
                  <a:gd name="connsiteX2" fmla="*/ 0 w 121845"/>
                  <a:gd name="connsiteY2" fmla="*/ 60923 h 121845"/>
                  <a:gd name="connsiteX3" fmla="*/ 60923 w 121845"/>
                  <a:gd name="connsiteY3" fmla="*/ 0 h 121845"/>
                  <a:gd name="connsiteX4" fmla="*/ 121845 w 121845"/>
                  <a:gd name="connsiteY4" fmla="*/ 60923 h 12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45" h="121845">
                    <a:moveTo>
                      <a:pt x="121845" y="60923"/>
                    </a:moveTo>
                    <a:cubicBezTo>
                      <a:pt x="121845" y="94569"/>
                      <a:pt x="94569" y="121845"/>
                      <a:pt x="60923" y="121845"/>
                    </a:cubicBezTo>
                    <a:cubicBezTo>
                      <a:pt x="27276" y="121845"/>
                      <a:pt x="0" y="94569"/>
                      <a:pt x="0" y="60923"/>
                    </a:cubicBezTo>
                    <a:cubicBezTo>
                      <a:pt x="0" y="27276"/>
                      <a:pt x="27276" y="0"/>
                      <a:pt x="60923" y="0"/>
                    </a:cubicBezTo>
                    <a:cubicBezTo>
                      <a:pt x="94569" y="0"/>
                      <a:pt x="121845" y="27276"/>
                      <a:pt x="121845" y="609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F79775E-BAE1-43E2-889B-EE647EFDFA92}"/>
                  </a:ext>
                </a:extLst>
              </p:cNvPr>
              <p:cNvSpPr/>
              <p:nvPr/>
            </p:nvSpPr>
            <p:spPr>
              <a:xfrm>
                <a:off x="5530850" y="2125831"/>
                <a:ext cx="511840" cy="294581"/>
              </a:xfrm>
              <a:custGeom>
                <a:avLst/>
                <a:gdLst>
                  <a:gd name="connsiteX0" fmla="*/ 295544 w 513511"/>
                  <a:gd name="connsiteY0" fmla="*/ 0 h 295543"/>
                  <a:gd name="connsiteX1" fmla="*/ 417458 w 513511"/>
                  <a:gd name="connsiteY1" fmla="*/ 18471 h 295543"/>
                  <a:gd name="connsiteX2" fmla="*/ 493651 w 513511"/>
                  <a:gd name="connsiteY2" fmla="*/ 46641 h 295543"/>
                  <a:gd name="connsiteX3" fmla="*/ 513495 w 513511"/>
                  <a:gd name="connsiteY3" fmla="*/ 58925 h 295543"/>
                  <a:gd name="connsiteX4" fmla="*/ 513511 w 513511"/>
                  <a:gd name="connsiteY4" fmla="*/ 58985 h 295543"/>
                  <a:gd name="connsiteX5" fmla="*/ 513511 w 513511"/>
                  <a:gd name="connsiteY5" fmla="*/ 148761 h 295543"/>
                  <a:gd name="connsiteX6" fmla="*/ 454845 w 513511"/>
                  <a:gd name="connsiteY6" fmla="*/ 281204 h 295543"/>
                  <a:gd name="connsiteX7" fmla="*/ 452178 w 513511"/>
                  <a:gd name="connsiteY7" fmla="*/ 293649 h 295543"/>
                  <a:gd name="connsiteX8" fmla="*/ 452954 w 513511"/>
                  <a:gd name="connsiteY8" fmla="*/ 295543 h 295543"/>
                  <a:gd name="connsiteX9" fmla="*/ 0 w 513511"/>
                  <a:gd name="connsiteY9" fmla="*/ 295543 h 295543"/>
                  <a:gd name="connsiteX10" fmla="*/ 0 w 513511"/>
                  <a:gd name="connsiteY10" fmla="*/ 147773 h 295543"/>
                  <a:gd name="connsiteX11" fmla="*/ 29556 w 513511"/>
                  <a:gd name="connsiteY11" fmla="*/ 88662 h 295543"/>
                  <a:gd name="connsiteX12" fmla="*/ 173632 w 513511"/>
                  <a:gd name="connsiteY12" fmla="*/ 18471 h 295543"/>
                  <a:gd name="connsiteX13" fmla="*/ 295544 w 513511"/>
                  <a:gd name="connsiteY13" fmla="*/ 0 h 295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3511" h="295543">
                    <a:moveTo>
                      <a:pt x="295544" y="0"/>
                    </a:moveTo>
                    <a:cubicBezTo>
                      <a:pt x="339876" y="0"/>
                      <a:pt x="380514" y="7388"/>
                      <a:pt x="417458" y="18471"/>
                    </a:cubicBezTo>
                    <a:cubicBezTo>
                      <a:pt x="443317" y="25861"/>
                      <a:pt x="469177" y="35097"/>
                      <a:pt x="493651" y="46641"/>
                    </a:cubicBezTo>
                    <a:lnTo>
                      <a:pt x="513495" y="58925"/>
                    </a:lnTo>
                    <a:lnTo>
                      <a:pt x="513511" y="58985"/>
                    </a:lnTo>
                    <a:lnTo>
                      <a:pt x="513511" y="148761"/>
                    </a:lnTo>
                    <a:lnTo>
                      <a:pt x="454845" y="281204"/>
                    </a:lnTo>
                    <a:cubicBezTo>
                      <a:pt x="453068" y="284760"/>
                      <a:pt x="452178" y="289204"/>
                      <a:pt x="452178" y="293649"/>
                    </a:cubicBezTo>
                    <a:lnTo>
                      <a:pt x="452954" y="295543"/>
                    </a:lnTo>
                    <a:lnTo>
                      <a:pt x="0" y="295543"/>
                    </a:lnTo>
                    <a:lnTo>
                      <a:pt x="0" y="147773"/>
                    </a:lnTo>
                    <a:cubicBezTo>
                      <a:pt x="0" y="125606"/>
                      <a:pt x="11083" y="103441"/>
                      <a:pt x="29556" y="88662"/>
                    </a:cubicBezTo>
                    <a:cubicBezTo>
                      <a:pt x="70191" y="59109"/>
                      <a:pt x="121912" y="33250"/>
                      <a:pt x="173632" y="18471"/>
                    </a:cubicBezTo>
                    <a:cubicBezTo>
                      <a:pt x="214270" y="7388"/>
                      <a:pt x="254908" y="0"/>
                      <a:pt x="29554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C053FA1-DD1A-45BC-85FE-BB97FBC6A564}"/>
                  </a:ext>
                </a:extLst>
              </p:cNvPr>
              <p:cNvGrpSpPr/>
              <p:nvPr/>
            </p:nvGrpSpPr>
            <p:grpSpPr>
              <a:xfrm>
                <a:off x="5997224" y="2002850"/>
                <a:ext cx="203641" cy="447993"/>
                <a:chOff x="3963392" y="4315517"/>
                <a:chExt cx="100956" cy="22209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0662627-1693-48CC-93D3-64C3FDC979FE}"/>
                    </a:ext>
                  </a:extLst>
                </p:cNvPr>
                <p:cNvSpPr/>
                <p:nvPr/>
              </p:nvSpPr>
              <p:spPr>
                <a:xfrm flipH="1">
                  <a:off x="3963392" y="4383734"/>
                  <a:ext cx="100956" cy="153877"/>
                </a:xfrm>
                <a:custGeom>
                  <a:avLst/>
                  <a:gdLst>
                    <a:gd name="connsiteX0" fmla="*/ 99635 w 100956"/>
                    <a:gd name="connsiteY0" fmla="*/ 132725 h 153877"/>
                    <a:gd name="connsiteX1" fmla="*/ 70551 w 100956"/>
                    <a:gd name="connsiteY1" fmla="*/ 67066 h 153877"/>
                    <a:gd name="connsiteX2" fmla="*/ 70551 w 100956"/>
                    <a:gd name="connsiteY2" fmla="*/ 22559 h 153877"/>
                    <a:gd name="connsiteX3" fmla="*/ 78042 w 100956"/>
                    <a:gd name="connsiteY3" fmla="*/ 9339 h 153877"/>
                    <a:gd name="connsiteX4" fmla="*/ 80246 w 100956"/>
                    <a:gd name="connsiteY4" fmla="*/ 2729 h 153877"/>
                    <a:gd name="connsiteX5" fmla="*/ 75398 w 100956"/>
                    <a:gd name="connsiteY5" fmla="*/ 85 h 153877"/>
                    <a:gd name="connsiteX6" fmla="*/ 25162 w 100956"/>
                    <a:gd name="connsiteY6" fmla="*/ 85 h 153877"/>
                    <a:gd name="connsiteX7" fmla="*/ 19874 w 100956"/>
                    <a:gd name="connsiteY7" fmla="*/ 4933 h 153877"/>
                    <a:gd name="connsiteX8" fmla="*/ 22518 w 100956"/>
                    <a:gd name="connsiteY8" fmla="*/ 9780 h 153877"/>
                    <a:gd name="connsiteX9" fmla="*/ 30010 w 100956"/>
                    <a:gd name="connsiteY9" fmla="*/ 23000 h 153877"/>
                    <a:gd name="connsiteX10" fmla="*/ 30010 w 100956"/>
                    <a:gd name="connsiteY10" fmla="*/ 67507 h 153877"/>
                    <a:gd name="connsiteX11" fmla="*/ 1367 w 100956"/>
                    <a:gd name="connsiteY11" fmla="*/ 132725 h 153877"/>
                    <a:gd name="connsiteX12" fmla="*/ 9299 w 100956"/>
                    <a:gd name="connsiteY12" fmla="*/ 152555 h 153877"/>
                    <a:gd name="connsiteX13" fmla="*/ 15468 w 100956"/>
                    <a:gd name="connsiteY13" fmla="*/ 153877 h 153877"/>
                    <a:gd name="connsiteX14" fmla="*/ 85974 w 100956"/>
                    <a:gd name="connsiteY14" fmla="*/ 153877 h 153877"/>
                    <a:gd name="connsiteX15" fmla="*/ 100957 w 100956"/>
                    <a:gd name="connsiteY15" fmla="*/ 138895 h 153877"/>
                    <a:gd name="connsiteX16" fmla="*/ 99635 w 100956"/>
                    <a:gd name="connsiteY16" fmla="*/ 132725 h 153877"/>
                    <a:gd name="connsiteX17" fmla="*/ 99635 w 100956"/>
                    <a:gd name="connsiteY17" fmla="*/ 132725 h 153877"/>
                    <a:gd name="connsiteX18" fmla="*/ 40586 w 100956"/>
                    <a:gd name="connsiteY18" fmla="*/ 32695 h 153877"/>
                    <a:gd name="connsiteX19" fmla="*/ 40586 w 100956"/>
                    <a:gd name="connsiteY19" fmla="*/ 22559 h 153877"/>
                    <a:gd name="connsiteX20" fmla="*/ 37060 w 100956"/>
                    <a:gd name="connsiteY20" fmla="*/ 9780 h 153877"/>
                    <a:gd name="connsiteX21" fmla="*/ 63941 w 100956"/>
                    <a:gd name="connsiteY21" fmla="*/ 9780 h 153877"/>
                    <a:gd name="connsiteX22" fmla="*/ 60416 w 100956"/>
                    <a:gd name="connsiteY22" fmla="*/ 22559 h 153877"/>
                    <a:gd name="connsiteX23" fmla="*/ 60416 w 100956"/>
                    <a:gd name="connsiteY23" fmla="*/ 32695 h 153877"/>
                    <a:gd name="connsiteX24" fmla="*/ 40586 w 100956"/>
                    <a:gd name="connsiteY24" fmla="*/ 32695 h 153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0956" h="153877">
                      <a:moveTo>
                        <a:pt x="99635" y="132725"/>
                      </a:moveTo>
                      <a:lnTo>
                        <a:pt x="70551" y="67066"/>
                      </a:lnTo>
                      <a:lnTo>
                        <a:pt x="70551" y="22559"/>
                      </a:lnTo>
                      <a:cubicBezTo>
                        <a:pt x="70551" y="17271"/>
                        <a:pt x="73636" y="11983"/>
                        <a:pt x="78042" y="9339"/>
                      </a:cubicBezTo>
                      <a:cubicBezTo>
                        <a:pt x="80686" y="8017"/>
                        <a:pt x="81568" y="4933"/>
                        <a:pt x="80246" y="2729"/>
                      </a:cubicBezTo>
                      <a:cubicBezTo>
                        <a:pt x="79364" y="967"/>
                        <a:pt x="77602" y="-355"/>
                        <a:pt x="75398" y="85"/>
                      </a:cubicBezTo>
                      <a:lnTo>
                        <a:pt x="25162" y="85"/>
                      </a:lnTo>
                      <a:cubicBezTo>
                        <a:pt x="22518" y="85"/>
                        <a:pt x="19874" y="1848"/>
                        <a:pt x="19874" y="4933"/>
                      </a:cubicBezTo>
                      <a:cubicBezTo>
                        <a:pt x="19874" y="7136"/>
                        <a:pt x="20756" y="8899"/>
                        <a:pt x="22518" y="9780"/>
                      </a:cubicBezTo>
                      <a:cubicBezTo>
                        <a:pt x="27366" y="12424"/>
                        <a:pt x="30010" y="17712"/>
                        <a:pt x="30010" y="23000"/>
                      </a:cubicBezTo>
                      <a:lnTo>
                        <a:pt x="30010" y="67507"/>
                      </a:lnTo>
                      <a:lnTo>
                        <a:pt x="1367" y="132725"/>
                      </a:lnTo>
                      <a:cubicBezTo>
                        <a:pt x="-2159" y="140217"/>
                        <a:pt x="1367" y="149471"/>
                        <a:pt x="9299" y="152555"/>
                      </a:cubicBezTo>
                      <a:cubicBezTo>
                        <a:pt x="11061" y="153437"/>
                        <a:pt x="13264" y="153877"/>
                        <a:pt x="15468" y="153877"/>
                      </a:cubicBezTo>
                      <a:lnTo>
                        <a:pt x="85974" y="153877"/>
                      </a:lnTo>
                      <a:cubicBezTo>
                        <a:pt x="94347" y="153877"/>
                        <a:pt x="100957" y="147267"/>
                        <a:pt x="100957" y="138895"/>
                      </a:cubicBezTo>
                      <a:cubicBezTo>
                        <a:pt x="100957" y="136691"/>
                        <a:pt x="100516" y="134488"/>
                        <a:pt x="99635" y="132725"/>
                      </a:cubicBezTo>
                      <a:lnTo>
                        <a:pt x="99635" y="132725"/>
                      </a:lnTo>
                      <a:close/>
                      <a:moveTo>
                        <a:pt x="40586" y="32695"/>
                      </a:moveTo>
                      <a:lnTo>
                        <a:pt x="40586" y="22559"/>
                      </a:lnTo>
                      <a:cubicBezTo>
                        <a:pt x="40586" y="18153"/>
                        <a:pt x="39704" y="13746"/>
                        <a:pt x="37060" y="9780"/>
                      </a:cubicBezTo>
                      <a:lnTo>
                        <a:pt x="63941" y="9780"/>
                      </a:lnTo>
                      <a:cubicBezTo>
                        <a:pt x="61738" y="13746"/>
                        <a:pt x="60416" y="18153"/>
                        <a:pt x="60416" y="22559"/>
                      </a:cubicBezTo>
                      <a:lnTo>
                        <a:pt x="60416" y="32695"/>
                      </a:lnTo>
                      <a:lnTo>
                        <a:pt x="40586" y="32695"/>
                      </a:lnTo>
                      <a:close/>
                    </a:path>
                  </a:pathLst>
                </a:custGeom>
                <a:solidFill>
                  <a:srgbClr val="2D3E5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32438606-C35F-4E38-8342-D59AFF44C05C}"/>
                    </a:ext>
                  </a:extLst>
                </p:cNvPr>
                <p:cNvGrpSpPr/>
                <p:nvPr/>
              </p:nvGrpSpPr>
              <p:grpSpPr>
                <a:xfrm>
                  <a:off x="3988509" y="4315517"/>
                  <a:ext cx="42744" cy="63014"/>
                  <a:chOff x="2791534" y="4674292"/>
                  <a:chExt cx="42744" cy="63014"/>
                </a:xfrm>
              </p:grpSpPr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83A7B4BC-BDF9-46DB-B335-764040F480F0}"/>
                      </a:ext>
                    </a:extLst>
                  </p:cNvPr>
                  <p:cNvSpPr/>
                  <p:nvPr/>
                </p:nvSpPr>
                <p:spPr>
                  <a:xfrm flipH="1">
                    <a:off x="2804314" y="4674292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C7146DB8-8A3E-4151-A127-C011BBF4AA1C}"/>
                      </a:ext>
                    </a:extLst>
                  </p:cNvPr>
                  <p:cNvSpPr/>
                  <p:nvPr/>
                </p:nvSpPr>
                <p:spPr>
                  <a:xfrm flipH="1">
                    <a:off x="2791534" y="4697206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Freeform: Shape 94">
                    <a:extLst>
                      <a:ext uri="{FF2B5EF4-FFF2-40B4-BE49-F238E27FC236}">
                        <a16:creationId xmlns:a16="http://schemas.microsoft.com/office/drawing/2014/main" id="{BCE5EFB2-F1A6-4A29-A73D-C900EAF14C58}"/>
                      </a:ext>
                    </a:extLst>
                  </p:cNvPr>
                  <p:cNvSpPr/>
                  <p:nvPr/>
                </p:nvSpPr>
                <p:spPr>
                  <a:xfrm flipH="1">
                    <a:off x="2819296" y="4691918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6" name="Freeform: Shape 95">
                    <a:extLst>
                      <a:ext uri="{FF2B5EF4-FFF2-40B4-BE49-F238E27FC236}">
                        <a16:creationId xmlns:a16="http://schemas.microsoft.com/office/drawing/2014/main" id="{7338C09F-E330-4195-87C2-47516EA707CE}"/>
                      </a:ext>
                    </a:extLst>
                  </p:cNvPr>
                  <p:cNvSpPr/>
                  <p:nvPr/>
                </p:nvSpPr>
                <p:spPr>
                  <a:xfrm flipH="1">
                    <a:off x="2811805" y="4717036"/>
                    <a:ext cx="20270" cy="20270"/>
                  </a:xfrm>
                  <a:custGeom>
                    <a:avLst/>
                    <a:gdLst>
                      <a:gd name="connsiteX0" fmla="*/ 20271 w 20270"/>
                      <a:gd name="connsiteY0" fmla="*/ 10135 h 20270"/>
                      <a:gd name="connsiteX1" fmla="*/ 10135 w 20270"/>
                      <a:gd name="connsiteY1" fmla="*/ 20271 h 20270"/>
                      <a:gd name="connsiteX2" fmla="*/ 0 w 20270"/>
                      <a:gd name="connsiteY2" fmla="*/ 10135 h 20270"/>
                      <a:gd name="connsiteX3" fmla="*/ 10135 w 20270"/>
                      <a:gd name="connsiteY3" fmla="*/ 0 h 20270"/>
                      <a:gd name="connsiteX4" fmla="*/ 20271 w 20270"/>
                      <a:gd name="connsiteY4" fmla="*/ 10135 h 20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270" h="20270">
                        <a:moveTo>
                          <a:pt x="20271" y="10135"/>
                        </a:moveTo>
                        <a:cubicBezTo>
                          <a:pt x="20271" y="15733"/>
                          <a:pt x="15733" y="20271"/>
                          <a:pt x="10135" y="20271"/>
                        </a:cubicBezTo>
                        <a:cubicBezTo>
                          <a:pt x="4538" y="20271"/>
                          <a:pt x="0" y="15733"/>
                          <a:pt x="0" y="10135"/>
                        </a:cubicBezTo>
                        <a:cubicBezTo>
                          <a:pt x="0" y="4538"/>
                          <a:pt x="4538" y="0"/>
                          <a:pt x="10135" y="0"/>
                        </a:cubicBezTo>
                        <a:cubicBezTo>
                          <a:pt x="15733" y="0"/>
                          <a:pt x="20271" y="4538"/>
                          <a:pt x="20271" y="10135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995297-6D61-4706-B724-091725CC6F2F}"/>
              </a:ext>
            </a:extLst>
          </p:cNvPr>
          <p:cNvCxnSpPr>
            <a:cxnSpLocks/>
          </p:cNvCxnSpPr>
          <p:nvPr/>
        </p:nvCxnSpPr>
        <p:spPr>
          <a:xfrm flipV="1">
            <a:off x="1691652" y="853441"/>
            <a:ext cx="2199544" cy="393864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6ABB234-4A77-4C96-88FC-76CDA5377F23}"/>
              </a:ext>
            </a:extLst>
          </p:cNvPr>
          <p:cNvSpPr txBox="1"/>
          <p:nvPr/>
        </p:nvSpPr>
        <p:spPr>
          <a:xfrm rot="17969075">
            <a:off x="1769616" y="2170404"/>
            <a:ext cx="1620635" cy="617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versions</a:t>
            </a:r>
            <a:endParaRPr lang="en-US" sz="28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7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21db1a41-6048-41cc-aa9c-5fc692bf8cba"/>
    <ds:schemaRef ds:uri="447a0e29-417c-48dd-a0a6-9c62823d420b"/>
  </ds:schemaRefs>
</ds:datastoreItem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9C1D1-B39C-4BF5-876E-9ED65EDAE5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4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96</cp:revision>
  <dcterms:created xsi:type="dcterms:W3CDTF">2020-06-29T09:54:11Z</dcterms:created>
  <dcterms:modified xsi:type="dcterms:W3CDTF">2022-10-07T07:44:07Z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