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921F0-2783-4D9D-BCAE-3F1D0AACBDE4}" v="5" dt="2022-10-10T12:31:5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Martin Kuhl" userId="S::kuhl@nfdi4plants.org::8f3206b9-0ff9-4207-a920-945eade26ba9" providerId="AD" clId="Web-{6F48242F-650A-4E1A-8E92-20DBCB542011}"/>
    <pc:docChg chg="modSld">
      <pc:chgData name="Martin Kuhl" userId="S::kuhl@nfdi4plants.org::8f3206b9-0ff9-4207-a920-945eade26ba9" providerId="AD" clId="Web-{6F48242F-650A-4E1A-8E92-20DBCB542011}" dt="2021-12-10T14:42:23.742" v="1" actId="1076"/>
      <pc:docMkLst>
        <pc:docMk/>
      </pc:docMkLst>
      <pc:sldChg chg="modSp">
        <pc:chgData name="Martin Kuhl" userId="S::kuhl@nfdi4plants.org::8f3206b9-0ff9-4207-a920-945eade26ba9" providerId="AD" clId="Web-{6F48242F-650A-4E1A-8E92-20DBCB542011}" dt="2021-12-10T14:42:23.742" v="1" actId="1076"/>
        <pc:sldMkLst>
          <pc:docMk/>
          <pc:sldMk cId="2878033869" sldId="728"/>
        </pc:sldMkLst>
        <pc:picChg chg="mod">
          <ac:chgData name="Martin Kuhl" userId="S::kuhl@nfdi4plants.org::8f3206b9-0ff9-4207-a920-945eade26ba9" providerId="AD" clId="Web-{6F48242F-650A-4E1A-8E92-20DBCB542011}" dt="2021-12-10T14:42:23.742" v="1" actId="1076"/>
          <ac:picMkLst>
            <pc:docMk/>
            <pc:sldMk cId="2878033869" sldId="728"/>
            <ac:picMk id="154" creationId="{0D42B64A-F90B-4CBA-8244-173135E65185}"/>
          </ac:picMkLst>
        </pc:pic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Cristina Martins Rodrigues" userId="459032d2-6611-47f6-b546-c79c040e89ab" providerId="ADAL" clId="{19D921F0-2783-4D9D-BCAE-3F1D0AACBDE4}"/>
    <pc:docChg chg="undo custSel modSld">
      <pc:chgData name="Cristina Martins Rodrigues" userId="459032d2-6611-47f6-b546-c79c040e89ab" providerId="ADAL" clId="{19D921F0-2783-4D9D-BCAE-3F1D0AACBDE4}" dt="2022-10-10T12:32:03.639" v="29" actId="408"/>
      <pc:docMkLst>
        <pc:docMk/>
      </pc:docMkLst>
      <pc:sldChg chg="addSp delSp modSp mod">
        <pc:chgData name="Cristina Martins Rodrigues" userId="459032d2-6611-47f6-b546-c79c040e89ab" providerId="ADAL" clId="{19D921F0-2783-4D9D-BCAE-3F1D0AACBDE4}" dt="2022-10-10T12:32:03.639" v="29" actId="408"/>
        <pc:sldMkLst>
          <pc:docMk/>
          <pc:sldMk cId="4151643488" sldId="769"/>
        </pc:sldMkLst>
        <pc:spChg chg="del">
          <ac:chgData name="Cristina Martins Rodrigues" userId="459032d2-6611-47f6-b546-c79c040e89ab" providerId="ADAL" clId="{19D921F0-2783-4D9D-BCAE-3F1D0AACBDE4}" dt="2022-10-10T12:30:34.634" v="0" actId="478"/>
          <ac:spMkLst>
            <pc:docMk/>
            <pc:sldMk cId="4151643488" sldId="769"/>
            <ac:spMk id="2" creationId="{630A211B-9340-4F5C-BB86-8E2B508613B8}"/>
          </ac:spMkLst>
        </pc:spChg>
        <pc:spChg chg="add del mod">
          <ac:chgData name="Cristina Martins Rodrigues" userId="459032d2-6611-47f6-b546-c79c040e89ab" providerId="ADAL" clId="{19D921F0-2783-4D9D-BCAE-3F1D0AACBDE4}" dt="2022-10-10T12:30:35.539" v="1" actId="478"/>
          <ac:spMkLst>
            <pc:docMk/>
            <pc:sldMk cId="4151643488" sldId="769"/>
            <ac:spMk id="4" creationId="{1529473A-9704-3036-28BC-B2FEE0470662}"/>
          </ac:spMkLst>
        </pc:spChg>
        <pc:spChg chg="mod">
          <ac:chgData name="Cristina Martins Rodrigues" userId="459032d2-6611-47f6-b546-c79c040e89ab" providerId="ADAL" clId="{19D921F0-2783-4D9D-BCAE-3F1D0AACBDE4}" dt="2022-10-10T12:31:50.042" v="27" actId="164"/>
          <ac:spMkLst>
            <pc:docMk/>
            <pc:sldMk cId="4151643488" sldId="769"/>
            <ac:spMk id="145" creationId="{6431903E-2E1F-4EDB-A82A-E947FF27C87B}"/>
          </ac:spMkLst>
        </pc:spChg>
        <pc:spChg chg="mod">
          <ac:chgData name="Cristina Martins Rodrigues" userId="459032d2-6611-47f6-b546-c79c040e89ab" providerId="ADAL" clId="{19D921F0-2783-4D9D-BCAE-3F1D0AACBDE4}" dt="2022-10-10T12:31:52.678" v="28" actId="164"/>
          <ac:spMkLst>
            <pc:docMk/>
            <pc:sldMk cId="4151643488" sldId="769"/>
            <ac:spMk id="294" creationId="{0AD3C1E5-6B8B-444E-99FC-656BDEB9A247}"/>
          </ac:spMkLst>
        </pc:spChg>
        <pc:spChg chg="del">
          <ac:chgData name="Cristina Martins Rodrigues" userId="459032d2-6611-47f6-b546-c79c040e89ab" providerId="ADAL" clId="{19D921F0-2783-4D9D-BCAE-3F1D0AACBDE4}" dt="2022-10-10T12:30:36.984" v="2" actId="478"/>
          <ac:spMkLst>
            <pc:docMk/>
            <pc:sldMk cId="4151643488" sldId="769"/>
            <ac:spMk id="297" creationId="{6C712901-9000-4F73-BCC6-F04E7A8891F2}"/>
          </ac:spMkLst>
        </pc:spChg>
        <pc:grpChg chg="add mod">
          <ac:chgData name="Cristina Martins Rodrigues" userId="459032d2-6611-47f6-b546-c79c040e89ab" providerId="ADAL" clId="{19D921F0-2783-4D9D-BCAE-3F1D0AACBDE4}" dt="2022-10-10T12:31:35.804" v="22" actId="164"/>
          <ac:grpSpMkLst>
            <pc:docMk/>
            <pc:sldMk cId="4151643488" sldId="769"/>
            <ac:grpSpMk id="5" creationId="{18356178-ED3C-C57D-BCA2-CB2C45131448}"/>
          </ac:grpSpMkLst>
        </pc:grpChg>
        <pc:grpChg chg="add mod">
          <ac:chgData name="Cristina Martins Rodrigues" userId="459032d2-6611-47f6-b546-c79c040e89ab" providerId="ADAL" clId="{19D921F0-2783-4D9D-BCAE-3F1D0AACBDE4}" dt="2022-10-10T12:32:03.639" v="29" actId="408"/>
          <ac:grpSpMkLst>
            <pc:docMk/>
            <pc:sldMk cId="4151643488" sldId="769"/>
            <ac:grpSpMk id="6" creationId="{9450AFDC-4418-095B-FE5D-89AE6436171D}"/>
          </ac:grpSpMkLst>
        </pc:grpChg>
        <pc:grpChg chg="add mod">
          <ac:chgData name="Cristina Martins Rodrigues" userId="459032d2-6611-47f6-b546-c79c040e89ab" providerId="ADAL" clId="{19D921F0-2783-4D9D-BCAE-3F1D0AACBDE4}" dt="2022-10-10T12:32:03.639" v="29" actId="408"/>
          <ac:grpSpMkLst>
            <pc:docMk/>
            <pc:sldMk cId="4151643488" sldId="769"/>
            <ac:grpSpMk id="7" creationId="{3866EC89-6CD4-C776-6E12-913362738935}"/>
          </ac:grpSpMkLst>
        </pc:grpChg>
        <pc:grpChg chg="add mod">
          <ac:chgData name="Cristina Martins Rodrigues" userId="459032d2-6611-47f6-b546-c79c040e89ab" providerId="ADAL" clId="{19D921F0-2783-4D9D-BCAE-3F1D0AACBDE4}" dt="2022-10-10T12:32:03.639" v="29" actId="408"/>
          <ac:grpSpMkLst>
            <pc:docMk/>
            <pc:sldMk cId="4151643488" sldId="769"/>
            <ac:grpSpMk id="8" creationId="{FAC57F09-DC0D-626C-0DE8-5893ABF9B577}"/>
          </ac:grpSpMkLst>
        </pc:grpChg>
        <pc:grpChg chg="mod">
          <ac:chgData name="Cristina Martins Rodrigues" userId="459032d2-6611-47f6-b546-c79c040e89ab" providerId="ADAL" clId="{19D921F0-2783-4D9D-BCAE-3F1D0AACBDE4}" dt="2022-10-10T12:31:26.952" v="20" actId="164"/>
          <ac:grpSpMkLst>
            <pc:docMk/>
            <pc:sldMk cId="4151643488" sldId="769"/>
            <ac:grpSpMk id="27" creationId="{8A5533BB-2F48-4E74-9BEF-3CC1AB20C03A}"/>
          </ac:grpSpMkLst>
        </pc:grpChg>
        <pc:grpChg chg="mod">
          <ac:chgData name="Cristina Martins Rodrigues" userId="459032d2-6611-47f6-b546-c79c040e89ab" providerId="ADAL" clId="{19D921F0-2783-4D9D-BCAE-3F1D0AACBDE4}" dt="2022-10-10T12:31:35.804" v="22" actId="164"/>
          <ac:grpSpMkLst>
            <pc:docMk/>
            <pc:sldMk cId="4151643488" sldId="769"/>
            <ac:grpSpMk id="117" creationId="{1B750637-76B3-40E0-858D-DDECA953828D}"/>
          </ac:grpSpMkLst>
        </pc:grpChg>
        <pc:grpChg chg="mod">
          <ac:chgData name="Cristina Martins Rodrigues" userId="459032d2-6611-47f6-b546-c79c040e89ab" providerId="ADAL" clId="{19D921F0-2783-4D9D-BCAE-3F1D0AACBDE4}" dt="2022-10-10T12:31:14.569" v="18" actId="1036"/>
          <ac:grpSpMkLst>
            <pc:docMk/>
            <pc:sldMk cId="4151643488" sldId="769"/>
            <ac:grpSpMk id="132" creationId="{56D8A298-3270-41F8-ABD5-F9E85A3F532D}"/>
          </ac:grpSpMkLst>
        </pc:grpChg>
        <pc:grpChg chg="mod">
          <ac:chgData name="Cristina Martins Rodrigues" userId="459032d2-6611-47f6-b546-c79c040e89ab" providerId="ADAL" clId="{19D921F0-2783-4D9D-BCAE-3F1D0AACBDE4}" dt="2022-10-10T12:31:14.569" v="18" actId="1036"/>
          <ac:grpSpMkLst>
            <pc:docMk/>
            <pc:sldMk cId="4151643488" sldId="769"/>
            <ac:grpSpMk id="148" creationId="{244D3245-FC9A-44A7-82C2-33654EC20EB0}"/>
          </ac:grpSpMkLst>
        </pc:grpChg>
        <pc:cxnChg chg="mod">
          <ac:chgData name="Cristina Martins Rodrigues" userId="459032d2-6611-47f6-b546-c79c040e89ab" providerId="ADAL" clId="{19D921F0-2783-4D9D-BCAE-3F1D0AACBDE4}" dt="2022-10-10T12:31:26.952" v="20" actId="164"/>
          <ac:cxnSpMkLst>
            <pc:docMk/>
            <pc:sldMk cId="4151643488" sldId="769"/>
            <ac:cxnSpMk id="101" creationId="{248532AC-6BD2-4EC8-988F-E38ADB1F96FF}"/>
          </ac:cxnSpMkLst>
        </pc:cxnChg>
        <pc:cxnChg chg="mod">
          <ac:chgData name="Cristina Martins Rodrigues" userId="459032d2-6611-47f6-b546-c79c040e89ab" providerId="ADAL" clId="{19D921F0-2783-4D9D-BCAE-3F1D0AACBDE4}" dt="2022-10-10T12:31:50.042" v="27" actId="164"/>
          <ac:cxnSpMkLst>
            <pc:docMk/>
            <pc:sldMk cId="4151643488" sldId="769"/>
            <ac:cxnSpMk id="144" creationId="{C3FA10D9-7531-4B68-B5EE-5271201AC024}"/>
          </ac:cxnSpMkLst>
        </pc:cxnChg>
        <pc:cxnChg chg="mod">
          <ac:chgData name="Cristina Martins Rodrigues" userId="459032d2-6611-47f6-b546-c79c040e89ab" providerId="ADAL" clId="{19D921F0-2783-4D9D-BCAE-3F1D0AACBDE4}" dt="2022-10-10T12:31:52.678" v="28" actId="164"/>
          <ac:cxnSpMkLst>
            <pc:docMk/>
            <pc:sldMk cId="4151643488" sldId="769"/>
            <ac:cxnSpMk id="293" creationId="{BBBF12E8-051E-498A-84B5-E6ADBE1D8409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450AFDC-4418-095B-FE5D-89AE6436171D}"/>
              </a:ext>
            </a:extLst>
          </p:cNvPr>
          <p:cNvGrpSpPr/>
          <p:nvPr/>
        </p:nvGrpSpPr>
        <p:grpSpPr>
          <a:xfrm>
            <a:off x="5325167" y="1421114"/>
            <a:ext cx="1408274" cy="3614486"/>
            <a:chOff x="5366207" y="1421114"/>
            <a:chExt cx="1408274" cy="361448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B750637-76B3-40E0-858D-DDECA953828D}"/>
                </a:ext>
              </a:extLst>
            </p:cNvPr>
            <p:cNvGrpSpPr/>
            <p:nvPr/>
          </p:nvGrpSpPr>
          <p:grpSpPr>
            <a:xfrm>
              <a:off x="5512051" y="1421114"/>
              <a:ext cx="1116586" cy="1375267"/>
              <a:chOff x="5638800" y="2441329"/>
              <a:chExt cx="1250606" cy="1540338"/>
            </a:xfrm>
          </p:grpSpPr>
          <p:pic>
            <p:nvPicPr>
              <p:cNvPr id="118" name="Graphic 117" descr="Beaker">
                <a:extLst>
                  <a:ext uri="{FF2B5EF4-FFF2-40B4-BE49-F238E27FC236}">
                    <a16:creationId xmlns:a16="http://schemas.microsoft.com/office/drawing/2014/main" id="{15BCD9DF-56EC-485B-B75F-A48A7D2F5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8695" y="24413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9" name="Graphic 118" descr="Alterations &amp; Tailoring">
                <a:extLst>
                  <a:ext uri="{FF2B5EF4-FFF2-40B4-BE49-F238E27FC236}">
                    <a16:creationId xmlns:a16="http://schemas.microsoft.com/office/drawing/2014/main" id="{7464B246-39F1-4075-B664-8EF34D78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0" name="Graphic 119" descr="Ruler">
                <a:extLst>
                  <a:ext uri="{FF2B5EF4-FFF2-40B4-BE49-F238E27FC236}">
                    <a16:creationId xmlns:a16="http://schemas.microsoft.com/office/drawing/2014/main" id="{8DF0E31F-4136-40AB-9FAC-1DC9BD9F5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75006" y="306726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8356178-ED3C-C57D-BCA2-CB2C45131448}"/>
                </a:ext>
              </a:extLst>
            </p:cNvPr>
            <p:cNvGrpSpPr/>
            <p:nvPr/>
          </p:nvGrpSpPr>
          <p:grpSpPr>
            <a:xfrm>
              <a:off x="5366207" y="2903682"/>
              <a:ext cx="1408274" cy="2131918"/>
              <a:chOff x="5366207" y="2903682"/>
              <a:chExt cx="1408274" cy="213191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A5533BB-2F48-4E74-9BEF-3CC1AB20C03A}"/>
                  </a:ext>
                </a:extLst>
              </p:cNvPr>
              <p:cNvGrpSpPr/>
              <p:nvPr/>
            </p:nvGrpSpPr>
            <p:grpSpPr>
              <a:xfrm>
                <a:off x="5366207" y="3645383"/>
                <a:ext cx="1408274" cy="1390217"/>
                <a:chOff x="1789667" y="2507452"/>
                <a:chExt cx="1908036" cy="1883573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0BBB049-4CF0-454F-9E8E-8A8BBB521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9667" y="2828217"/>
                  <a:ext cx="1908036" cy="1562808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5560740-6388-498A-BE84-6FFE2FB31E47}"/>
                    </a:ext>
                  </a:extLst>
                </p:cNvPr>
                <p:cNvGrpSpPr/>
                <p:nvPr/>
              </p:nvGrpSpPr>
              <p:grpSpPr>
                <a:xfrm>
                  <a:off x="1836469" y="2507452"/>
                  <a:ext cx="525065" cy="365523"/>
                  <a:chOff x="1763316" y="2459831"/>
                  <a:chExt cx="525065" cy="365523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187ED3D9-BE27-4F53-91D1-1C603D3F62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63316" y="2463403"/>
                    <a:ext cx="245268" cy="361951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A37760B-F840-4631-8155-E62524734388}"/>
                      </a:ext>
                    </a:extLst>
                  </p:cNvPr>
                  <p:cNvCxnSpPr/>
                  <p:nvPr/>
                </p:nvCxnSpPr>
                <p:spPr>
                  <a:xfrm>
                    <a:off x="2008584" y="2459831"/>
                    <a:ext cx="279797" cy="0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7584DC07-0D66-4B4D-9F2E-ED132F3D4BF1}"/>
                    </a:ext>
                  </a:extLst>
                </p:cNvPr>
                <p:cNvGrpSpPr/>
                <p:nvPr/>
              </p:nvGrpSpPr>
              <p:grpSpPr>
                <a:xfrm flipH="1">
                  <a:off x="3122360" y="2507452"/>
                  <a:ext cx="525065" cy="365523"/>
                  <a:chOff x="1763316" y="2459831"/>
                  <a:chExt cx="525065" cy="365523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CC181C0-AAF4-43DD-9E5E-C468654FD0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63316" y="2463403"/>
                    <a:ext cx="245268" cy="361951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ABE273A0-3133-4CF6-A45F-2AFF41DB6CED}"/>
                      </a:ext>
                    </a:extLst>
                  </p:cNvPr>
                  <p:cNvCxnSpPr/>
                  <p:nvPr/>
                </p:nvCxnSpPr>
                <p:spPr>
                  <a:xfrm>
                    <a:off x="2008584" y="2459831"/>
                    <a:ext cx="279797" cy="0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48532AC-6BD2-4EC8-988F-E38ADB1F9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0344" y="2903682"/>
                <a:ext cx="0" cy="812013"/>
              </a:xfrm>
              <a:prstGeom prst="line">
                <a:avLst/>
              </a:prstGeom>
              <a:ln w="79375">
                <a:solidFill>
                  <a:schemeClr val="tx2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6D8A298-3270-41F8-ABD5-F9E85A3F532D}"/>
              </a:ext>
            </a:extLst>
          </p:cNvPr>
          <p:cNvGrpSpPr/>
          <p:nvPr/>
        </p:nvGrpSpPr>
        <p:grpSpPr>
          <a:xfrm>
            <a:off x="2372286" y="2598818"/>
            <a:ext cx="1155386" cy="1155386"/>
            <a:chOff x="3103147" y="2745194"/>
            <a:chExt cx="880813" cy="88081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8752A65-CDEB-4895-83FB-334728B4F849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04C2FED-8521-41E5-BDCA-B34CA1AF85D5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1EDAFB1-A4B0-48DF-8897-040B05BBB6EB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9B7958-48AE-478E-8EAE-5C581663975C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BC91023-F5F2-406A-A9AB-13E1B57B8EC7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470445FA-B2EA-4331-9C32-1EA981A85A42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A95B49D4-84BE-40CC-A3AA-15B473C33418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09E3F49A-FA90-498C-BA6F-95FCC50D0CFE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F16A7AD6-4100-4CE7-B6B3-2D3ACCFDF075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62958297-CD41-46C2-9996-320A79E98A56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622B07A4-0DF8-42FC-9120-A7AF8723CF21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866EC89-6CD4-C776-6E12-913362738935}"/>
              </a:ext>
            </a:extLst>
          </p:cNvPr>
          <p:cNvGrpSpPr/>
          <p:nvPr/>
        </p:nvGrpSpPr>
        <p:grpSpPr>
          <a:xfrm>
            <a:off x="3713973" y="2392950"/>
            <a:ext cx="1424893" cy="783561"/>
            <a:chOff x="3863294" y="2392950"/>
            <a:chExt cx="1424893" cy="783561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3FA10D9-7531-4B68-B5EE-5271201AC024}"/>
                </a:ext>
              </a:extLst>
            </p:cNvPr>
            <p:cNvCxnSpPr>
              <a:cxnSpLocks/>
            </p:cNvCxnSpPr>
            <p:nvPr/>
          </p:nvCxnSpPr>
          <p:spPr>
            <a:xfrm>
              <a:off x="3863294" y="3176511"/>
              <a:ext cx="1424893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431903E-2E1F-4EDB-A82A-E947FF27C87B}"/>
                </a:ext>
              </a:extLst>
            </p:cNvPr>
            <p:cNvSpPr txBox="1"/>
            <p:nvPr/>
          </p:nvSpPr>
          <p:spPr>
            <a:xfrm>
              <a:off x="3960988" y="2392950"/>
              <a:ext cx="1229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tooling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44D3245-FC9A-44A7-82C2-33654EC20EB0}"/>
              </a:ext>
            </a:extLst>
          </p:cNvPr>
          <p:cNvGrpSpPr/>
          <p:nvPr/>
        </p:nvGrpSpPr>
        <p:grpSpPr>
          <a:xfrm>
            <a:off x="8581574" y="2425896"/>
            <a:ext cx="1876746" cy="1501231"/>
            <a:chOff x="2565186" y="968108"/>
            <a:chExt cx="4279232" cy="342301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C930386-867F-46F2-8D81-20D9008835D2}"/>
                </a:ext>
              </a:extLst>
            </p:cNvPr>
            <p:cNvSpPr/>
            <p:nvPr/>
          </p:nvSpPr>
          <p:spPr>
            <a:xfrm>
              <a:off x="3132353" y="1221237"/>
              <a:ext cx="3169881" cy="316988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42109A-1B4E-4688-8298-6ACDCFA2AE81}"/>
                </a:ext>
              </a:extLst>
            </p:cNvPr>
            <p:cNvGrpSpPr/>
            <p:nvPr/>
          </p:nvGrpSpPr>
          <p:grpSpPr>
            <a:xfrm>
              <a:off x="3293696" y="968108"/>
              <a:ext cx="1156410" cy="1156410"/>
              <a:chOff x="3302605" y="3088690"/>
              <a:chExt cx="1236184" cy="1236184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502CF26-7DFF-43F7-BE33-DEB8C2BB2D42}"/>
                  </a:ext>
                </a:extLst>
              </p:cNvPr>
              <p:cNvSpPr/>
              <p:nvPr/>
            </p:nvSpPr>
            <p:spPr>
              <a:xfrm>
                <a:off x="3302605" y="3088690"/>
                <a:ext cx="1236184" cy="12361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546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AFFDD4C4-8351-499A-841F-2FCCF4907545}"/>
                  </a:ext>
                </a:extLst>
              </p:cNvPr>
              <p:cNvGrpSpPr/>
              <p:nvPr/>
            </p:nvGrpSpPr>
            <p:grpSpPr>
              <a:xfrm>
                <a:off x="3516011" y="3199475"/>
                <a:ext cx="792927" cy="1027601"/>
                <a:chOff x="1100974" y="4568037"/>
                <a:chExt cx="1060541" cy="1374417"/>
              </a:xfrm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E707FAB1-EED7-461E-8EEB-6DC48398EFA0}"/>
                    </a:ext>
                  </a:extLst>
                </p:cNvPr>
                <p:cNvSpPr/>
                <p:nvPr/>
              </p:nvSpPr>
              <p:spPr>
                <a:xfrm>
                  <a:off x="1100974" y="5184571"/>
                  <a:ext cx="1060541" cy="757883"/>
                </a:xfrm>
                <a:custGeom>
                  <a:avLst/>
                  <a:gdLst>
                    <a:gd name="connsiteX0" fmla="*/ 318821 w 1049154"/>
                    <a:gd name="connsiteY0" fmla="*/ 11323 h 758051"/>
                    <a:gd name="connsiteX1" fmla="*/ 264052 w 1049154"/>
                    <a:gd name="connsiteY1" fmla="*/ 18467 h 758051"/>
                    <a:gd name="connsiteX2" fmla="*/ 114033 w 1049154"/>
                    <a:gd name="connsiteY2" fmla="*/ 180392 h 758051"/>
                    <a:gd name="connsiteX3" fmla="*/ 11639 w 1049154"/>
                    <a:gd name="connsiteY3" fmla="*/ 385180 h 758051"/>
                    <a:gd name="connsiteX4" fmla="*/ 11639 w 1049154"/>
                    <a:gd name="connsiteY4" fmla="*/ 458998 h 758051"/>
                    <a:gd name="connsiteX5" fmla="*/ 94983 w 1049154"/>
                    <a:gd name="connsiteY5" fmla="*/ 556630 h 758051"/>
                    <a:gd name="connsiteX6" fmla="*/ 318821 w 1049154"/>
                    <a:gd name="connsiteY6" fmla="*/ 668548 h 758051"/>
                    <a:gd name="connsiteX7" fmla="*/ 485508 w 1049154"/>
                    <a:gd name="connsiteY7" fmla="*/ 754273 h 758051"/>
                    <a:gd name="connsiteX8" fmla="*/ 621239 w 1049154"/>
                    <a:gd name="connsiteY8" fmla="*/ 728080 h 758051"/>
                    <a:gd name="connsiteX9" fmla="*/ 859364 w 1049154"/>
                    <a:gd name="connsiteY9" fmla="*/ 597111 h 758051"/>
                    <a:gd name="connsiteX10" fmla="*/ 1028433 w 1049154"/>
                    <a:gd name="connsiteY10" fmla="*/ 497098 h 758051"/>
                    <a:gd name="connsiteX11" fmla="*/ 1042721 w 1049154"/>
                    <a:gd name="connsiteY11" fmla="*/ 439948 h 758051"/>
                    <a:gd name="connsiteX12" fmla="*/ 995096 w 1049154"/>
                    <a:gd name="connsiteY12" fmla="*/ 278023 h 758051"/>
                    <a:gd name="connsiteX13" fmla="*/ 821264 w 1049154"/>
                    <a:gd name="connsiteY13" fmla="*/ 63711 h 758051"/>
                    <a:gd name="connsiteX14" fmla="*/ 723633 w 1049154"/>
                    <a:gd name="connsiteY14" fmla="*/ 8942 h 758051"/>
                    <a:gd name="connsiteX15" fmla="*/ 656958 w 1049154"/>
                    <a:gd name="connsiteY15" fmla="*/ 151817 h 758051"/>
                    <a:gd name="connsiteX16" fmla="*/ 547421 w 1049154"/>
                    <a:gd name="connsiteY16" fmla="*/ 385180 h 758051"/>
                    <a:gd name="connsiteX17" fmla="*/ 518846 w 1049154"/>
                    <a:gd name="connsiteY17" fmla="*/ 420898 h 758051"/>
                    <a:gd name="connsiteX18" fmla="*/ 421214 w 1049154"/>
                    <a:gd name="connsiteY18" fmla="*/ 258973 h 758051"/>
                    <a:gd name="connsiteX19" fmla="*/ 347396 w 1049154"/>
                    <a:gd name="connsiteY19" fmla="*/ 87523 h 758051"/>
                    <a:gd name="connsiteX20" fmla="*/ 318821 w 1049154"/>
                    <a:gd name="connsiteY20" fmla="*/ 11323 h 758051"/>
                    <a:gd name="connsiteX0" fmla="*/ 318821 w 1052210"/>
                    <a:gd name="connsiteY0" fmla="*/ 11323 h 758051"/>
                    <a:gd name="connsiteX1" fmla="*/ 264052 w 1052210"/>
                    <a:gd name="connsiteY1" fmla="*/ 18467 h 758051"/>
                    <a:gd name="connsiteX2" fmla="*/ 114033 w 1052210"/>
                    <a:gd name="connsiteY2" fmla="*/ 180392 h 758051"/>
                    <a:gd name="connsiteX3" fmla="*/ 11639 w 1052210"/>
                    <a:gd name="connsiteY3" fmla="*/ 385180 h 758051"/>
                    <a:gd name="connsiteX4" fmla="*/ 11639 w 1052210"/>
                    <a:gd name="connsiteY4" fmla="*/ 458998 h 758051"/>
                    <a:gd name="connsiteX5" fmla="*/ 94983 w 1052210"/>
                    <a:gd name="connsiteY5" fmla="*/ 556630 h 758051"/>
                    <a:gd name="connsiteX6" fmla="*/ 318821 w 1052210"/>
                    <a:gd name="connsiteY6" fmla="*/ 668548 h 758051"/>
                    <a:gd name="connsiteX7" fmla="*/ 485508 w 1052210"/>
                    <a:gd name="connsiteY7" fmla="*/ 754273 h 758051"/>
                    <a:gd name="connsiteX8" fmla="*/ 621239 w 1052210"/>
                    <a:gd name="connsiteY8" fmla="*/ 728080 h 758051"/>
                    <a:gd name="connsiteX9" fmla="*/ 859364 w 1052210"/>
                    <a:gd name="connsiteY9" fmla="*/ 597111 h 758051"/>
                    <a:gd name="connsiteX10" fmla="*/ 1028433 w 1052210"/>
                    <a:gd name="connsiteY10" fmla="*/ 497098 h 758051"/>
                    <a:gd name="connsiteX11" fmla="*/ 1047484 w 1052210"/>
                    <a:gd name="connsiteY11" fmla="*/ 416136 h 758051"/>
                    <a:gd name="connsiteX12" fmla="*/ 995096 w 1052210"/>
                    <a:gd name="connsiteY12" fmla="*/ 278023 h 758051"/>
                    <a:gd name="connsiteX13" fmla="*/ 821264 w 1052210"/>
                    <a:gd name="connsiteY13" fmla="*/ 63711 h 758051"/>
                    <a:gd name="connsiteX14" fmla="*/ 723633 w 1052210"/>
                    <a:gd name="connsiteY14" fmla="*/ 8942 h 758051"/>
                    <a:gd name="connsiteX15" fmla="*/ 656958 w 1052210"/>
                    <a:gd name="connsiteY15" fmla="*/ 151817 h 758051"/>
                    <a:gd name="connsiteX16" fmla="*/ 547421 w 1052210"/>
                    <a:gd name="connsiteY16" fmla="*/ 385180 h 758051"/>
                    <a:gd name="connsiteX17" fmla="*/ 518846 w 1052210"/>
                    <a:gd name="connsiteY17" fmla="*/ 420898 h 758051"/>
                    <a:gd name="connsiteX18" fmla="*/ 421214 w 1052210"/>
                    <a:gd name="connsiteY18" fmla="*/ 258973 h 758051"/>
                    <a:gd name="connsiteX19" fmla="*/ 347396 w 1052210"/>
                    <a:gd name="connsiteY19" fmla="*/ 87523 h 758051"/>
                    <a:gd name="connsiteX20" fmla="*/ 318821 w 1052210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04917 w 1054949"/>
                    <a:gd name="connsiteY17" fmla="*/ 406611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7883"/>
                    <a:gd name="connsiteX1" fmla="*/ 266791 w 1054949"/>
                    <a:gd name="connsiteY1" fmla="*/ 18467 h 757883"/>
                    <a:gd name="connsiteX2" fmla="*/ 116772 w 1054949"/>
                    <a:gd name="connsiteY2" fmla="*/ 180392 h 757883"/>
                    <a:gd name="connsiteX3" fmla="*/ 14378 w 1054949"/>
                    <a:gd name="connsiteY3" fmla="*/ 385180 h 757883"/>
                    <a:gd name="connsiteX4" fmla="*/ 9616 w 1054949"/>
                    <a:gd name="connsiteY4" fmla="*/ 482810 h 757883"/>
                    <a:gd name="connsiteX5" fmla="*/ 97722 w 1054949"/>
                    <a:gd name="connsiteY5" fmla="*/ 556630 h 757883"/>
                    <a:gd name="connsiteX6" fmla="*/ 319179 w 1054949"/>
                    <a:gd name="connsiteY6" fmla="*/ 670929 h 757883"/>
                    <a:gd name="connsiteX7" fmla="*/ 488247 w 1054949"/>
                    <a:gd name="connsiteY7" fmla="*/ 754273 h 757883"/>
                    <a:gd name="connsiteX8" fmla="*/ 623978 w 1054949"/>
                    <a:gd name="connsiteY8" fmla="*/ 728080 h 757883"/>
                    <a:gd name="connsiteX9" fmla="*/ 862103 w 1054949"/>
                    <a:gd name="connsiteY9" fmla="*/ 597111 h 757883"/>
                    <a:gd name="connsiteX10" fmla="*/ 1031172 w 1054949"/>
                    <a:gd name="connsiteY10" fmla="*/ 497098 h 757883"/>
                    <a:gd name="connsiteX11" fmla="*/ 1050223 w 1054949"/>
                    <a:gd name="connsiteY11" fmla="*/ 416136 h 757883"/>
                    <a:gd name="connsiteX12" fmla="*/ 997835 w 1054949"/>
                    <a:gd name="connsiteY12" fmla="*/ 278023 h 757883"/>
                    <a:gd name="connsiteX13" fmla="*/ 824003 w 1054949"/>
                    <a:gd name="connsiteY13" fmla="*/ 63711 h 757883"/>
                    <a:gd name="connsiteX14" fmla="*/ 726372 w 1054949"/>
                    <a:gd name="connsiteY14" fmla="*/ 8942 h 757883"/>
                    <a:gd name="connsiteX15" fmla="*/ 659697 w 1054949"/>
                    <a:gd name="connsiteY15" fmla="*/ 151817 h 757883"/>
                    <a:gd name="connsiteX16" fmla="*/ 550160 w 1054949"/>
                    <a:gd name="connsiteY16" fmla="*/ 385180 h 757883"/>
                    <a:gd name="connsiteX17" fmla="*/ 504917 w 1054949"/>
                    <a:gd name="connsiteY17" fmla="*/ 406611 h 757883"/>
                    <a:gd name="connsiteX18" fmla="*/ 423953 w 1054949"/>
                    <a:gd name="connsiteY18" fmla="*/ 258973 h 757883"/>
                    <a:gd name="connsiteX19" fmla="*/ 350135 w 1054949"/>
                    <a:gd name="connsiteY19" fmla="*/ 87523 h 757883"/>
                    <a:gd name="connsiteX20" fmla="*/ 321560 w 1054949"/>
                    <a:gd name="connsiteY20" fmla="*/ 11323 h 757883"/>
                    <a:gd name="connsiteX0" fmla="*/ 321560 w 1058425"/>
                    <a:gd name="connsiteY0" fmla="*/ 11323 h 757883"/>
                    <a:gd name="connsiteX1" fmla="*/ 266791 w 1058425"/>
                    <a:gd name="connsiteY1" fmla="*/ 18467 h 757883"/>
                    <a:gd name="connsiteX2" fmla="*/ 116772 w 1058425"/>
                    <a:gd name="connsiteY2" fmla="*/ 180392 h 757883"/>
                    <a:gd name="connsiteX3" fmla="*/ 14378 w 1058425"/>
                    <a:gd name="connsiteY3" fmla="*/ 385180 h 757883"/>
                    <a:gd name="connsiteX4" fmla="*/ 9616 w 1058425"/>
                    <a:gd name="connsiteY4" fmla="*/ 482810 h 757883"/>
                    <a:gd name="connsiteX5" fmla="*/ 97722 w 1058425"/>
                    <a:gd name="connsiteY5" fmla="*/ 556630 h 757883"/>
                    <a:gd name="connsiteX6" fmla="*/ 319179 w 1058425"/>
                    <a:gd name="connsiteY6" fmla="*/ 670929 h 757883"/>
                    <a:gd name="connsiteX7" fmla="*/ 488247 w 1058425"/>
                    <a:gd name="connsiteY7" fmla="*/ 754273 h 757883"/>
                    <a:gd name="connsiteX8" fmla="*/ 623978 w 1058425"/>
                    <a:gd name="connsiteY8" fmla="*/ 728080 h 757883"/>
                    <a:gd name="connsiteX9" fmla="*/ 862103 w 1058425"/>
                    <a:gd name="connsiteY9" fmla="*/ 597111 h 757883"/>
                    <a:gd name="connsiteX10" fmla="*/ 1031172 w 1058425"/>
                    <a:gd name="connsiteY10" fmla="*/ 497098 h 757883"/>
                    <a:gd name="connsiteX11" fmla="*/ 1054985 w 1058425"/>
                    <a:gd name="connsiteY11" fmla="*/ 406611 h 757883"/>
                    <a:gd name="connsiteX12" fmla="*/ 997835 w 1058425"/>
                    <a:gd name="connsiteY12" fmla="*/ 278023 h 757883"/>
                    <a:gd name="connsiteX13" fmla="*/ 824003 w 1058425"/>
                    <a:gd name="connsiteY13" fmla="*/ 63711 h 757883"/>
                    <a:gd name="connsiteX14" fmla="*/ 726372 w 1058425"/>
                    <a:gd name="connsiteY14" fmla="*/ 8942 h 757883"/>
                    <a:gd name="connsiteX15" fmla="*/ 659697 w 1058425"/>
                    <a:gd name="connsiteY15" fmla="*/ 151817 h 757883"/>
                    <a:gd name="connsiteX16" fmla="*/ 550160 w 1058425"/>
                    <a:gd name="connsiteY16" fmla="*/ 385180 h 757883"/>
                    <a:gd name="connsiteX17" fmla="*/ 504917 w 1058425"/>
                    <a:gd name="connsiteY17" fmla="*/ 406611 h 757883"/>
                    <a:gd name="connsiteX18" fmla="*/ 423953 w 1058425"/>
                    <a:gd name="connsiteY18" fmla="*/ 258973 h 757883"/>
                    <a:gd name="connsiteX19" fmla="*/ 350135 w 1058425"/>
                    <a:gd name="connsiteY19" fmla="*/ 87523 h 757883"/>
                    <a:gd name="connsiteX20" fmla="*/ 321560 w 1058425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4917 w 1060541"/>
                    <a:gd name="connsiteY17" fmla="*/ 406611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73274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60541" h="757883">
                      <a:moveTo>
                        <a:pt x="321560" y="11323"/>
                      </a:moveTo>
                      <a:cubicBezTo>
                        <a:pt x="307669" y="-186"/>
                        <a:pt x="300922" y="-9711"/>
                        <a:pt x="266791" y="18467"/>
                      </a:cubicBezTo>
                      <a:cubicBezTo>
                        <a:pt x="232660" y="46645"/>
                        <a:pt x="158841" y="119273"/>
                        <a:pt x="116772" y="180392"/>
                      </a:cubicBezTo>
                      <a:cubicBezTo>
                        <a:pt x="74703" y="241511"/>
                        <a:pt x="32237" y="334777"/>
                        <a:pt x="14378" y="385180"/>
                      </a:cubicBezTo>
                      <a:cubicBezTo>
                        <a:pt x="-3481" y="435583"/>
                        <a:pt x="-4275" y="454235"/>
                        <a:pt x="9616" y="482810"/>
                      </a:cubicBezTo>
                      <a:cubicBezTo>
                        <a:pt x="23507" y="511385"/>
                        <a:pt x="46128" y="525277"/>
                        <a:pt x="97722" y="556630"/>
                      </a:cubicBezTo>
                      <a:cubicBezTo>
                        <a:pt x="149316" y="587983"/>
                        <a:pt x="319179" y="670929"/>
                        <a:pt x="319179" y="670929"/>
                      </a:cubicBezTo>
                      <a:cubicBezTo>
                        <a:pt x="384266" y="703869"/>
                        <a:pt x="437447" y="744748"/>
                        <a:pt x="488247" y="754273"/>
                      </a:cubicBezTo>
                      <a:cubicBezTo>
                        <a:pt x="539047" y="763798"/>
                        <a:pt x="561669" y="754274"/>
                        <a:pt x="623978" y="728080"/>
                      </a:cubicBezTo>
                      <a:cubicBezTo>
                        <a:pt x="686287" y="701886"/>
                        <a:pt x="794237" y="635608"/>
                        <a:pt x="862103" y="597111"/>
                      </a:cubicBezTo>
                      <a:cubicBezTo>
                        <a:pt x="929969" y="558614"/>
                        <a:pt x="999025" y="528848"/>
                        <a:pt x="1031172" y="497098"/>
                      </a:cubicBezTo>
                      <a:cubicBezTo>
                        <a:pt x="1063319" y="465348"/>
                        <a:pt x="1065304" y="443123"/>
                        <a:pt x="1054985" y="406611"/>
                      </a:cubicBezTo>
                      <a:cubicBezTo>
                        <a:pt x="1044666" y="370099"/>
                        <a:pt x="1036332" y="335173"/>
                        <a:pt x="997835" y="278023"/>
                      </a:cubicBezTo>
                      <a:cubicBezTo>
                        <a:pt x="959338" y="220873"/>
                        <a:pt x="869247" y="108558"/>
                        <a:pt x="824003" y="63711"/>
                      </a:cubicBezTo>
                      <a:cubicBezTo>
                        <a:pt x="778759" y="18864"/>
                        <a:pt x="753756" y="-5742"/>
                        <a:pt x="726372" y="8942"/>
                      </a:cubicBezTo>
                      <a:cubicBezTo>
                        <a:pt x="698988" y="23626"/>
                        <a:pt x="689066" y="91095"/>
                        <a:pt x="659697" y="151817"/>
                      </a:cubicBezTo>
                      <a:cubicBezTo>
                        <a:pt x="630328" y="212539"/>
                        <a:pt x="575560" y="332793"/>
                        <a:pt x="550160" y="373274"/>
                      </a:cubicBezTo>
                      <a:cubicBezTo>
                        <a:pt x="524760" y="413755"/>
                        <a:pt x="528333" y="413755"/>
                        <a:pt x="507298" y="394705"/>
                      </a:cubicBezTo>
                      <a:cubicBezTo>
                        <a:pt x="486264" y="375655"/>
                        <a:pt x="452528" y="314536"/>
                        <a:pt x="423953" y="258973"/>
                      </a:cubicBezTo>
                      <a:cubicBezTo>
                        <a:pt x="395378" y="203411"/>
                        <a:pt x="364819" y="129592"/>
                        <a:pt x="350135" y="87523"/>
                      </a:cubicBezTo>
                      <a:cubicBezTo>
                        <a:pt x="335451" y="45454"/>
                        <a:pt x="335451" y="22832"/>
                        <a:pt x="321560" y="1132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C4C8E62F-4873-41BE-8E5C-015A51EACDCD}"/>
                    </a:ext>
                  </a:extLst>
                </p:cNvPr>
                <p:cNvSpPr/>
                <p:nvPr/>
              </p:nvSpPr>
              <p:spPr>
                <a:xfrm>
                  <a:off x="1334427" y="4568037"/>
                  <a:ext cx="573881" cy="5738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85" name="Graphic 284" descr="Glasses">
                  <a:extLst>
                    <a:ext uri="{FF2B5EF4-FFF2-40B4-BE49-F238E27FC236}">
                      <a16:creationId xmlns:a16="http://schemas.microsoft.com/office/drawing/2014/main" id="{C72A3EAF-9F4D-404A-808C-83676362F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0611" y="4577346"/>
                  <a:ext cx="619127" cy="573881"/>
                </a:xfrm>
                <a:prstGeom prst="rect">
                  <a:avLst/>
                </a:prstGeom>
              </p:spPr>
            </p:pic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D752C95B-5BF4-41DB-9502-2C7279E585A5}"/>
                    </a:ext>
                  </a:extLst>
                </p:cNvPr>
                <p:cNvGrpSpPr/>
                <p:nvPr/>
              </p:nvGrpSpPr>
              <p:grpSpPr>
                <a:xfrm>
                  <a:off x="1552002" y="5184571"/>
                  <a:ext cx="123376" cy="425053"/>
                  <a:chOff x="5180644" y="5807424"/>
                  <a:chExt cx="124070" cy="338013"/>
                </a:xfrm>
                <a:solidFill>
                  <a:schemeClr val="accent1"/>
                </a:solidFill>
              </p:grpSpPr>
              <p:sp>
                <p:nvSpPr>
                  <p:cNvPr id="290" name="Freeform: Shape 289">
                    <a:extLst>
                      <a:ext uri="{FF2B5EF4-FFF2-40B4-BE49-F238E27FC236}">
                        <a16:creationId xmlns:a16="http://schemas.microsoft.com/office/drawing/2014/main" id="{A5AE4D6A-3E08-4703-B79C-1707E895BCEB}"/>
                      </a:ext>
                    </a:extLst>
                  </p:cNvPr>
                  <p:cNvSpPr/>
                  <p:nvPr/>
                </p:nvSpPr>
                <p:spPr>
                  <a:xfrm>
                    <a:off x="5180644" y="5807424"/>
                    <a:ext cx="121689" cy="52931"/>
                  </a:xfrm>
                  <a:custGeom>
                    <a:avLst/>
                    <a:gdLst>
                      <a:gd name="connsiteX0" fmla="*/ 103428 w 121689"/>
                      <a:gd name="connsiteY0" fmla="*/ 54437 h 52930"/>
                      <a:gd name="connsiteX1" fmla="*/ 123709 w 121689"/>
                      <a:gd name="connsiteY1" fmla="*/ 1506 h 52930"/>
                      <a:gd name="connsiteX2" fmla="*/ 2020 w 121689"/>
                      <a:gd name="connsiteY2" fmla="*/ 1506 h 52930"/>
                      <a:gd name="connsiteX3" fmla="*/ 22302 w 121689"/>
                      <a:gd name="connsiteY3" fmla="*/ 54437 h 52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1689" h="52930">
                        <a:moveTo>
                          <a:pt x="103428" y="54437"/>
                        </a:moveTo>
                        <a:lnTo>
                          <a:pt x="123709" y="1506"/>
                        </a:lnTo>
                        <a:lnTo>
                          <a:pt x="2020" y="1506"/>
                        </a:lnTo>
                        <a:lnTo>
                          <a:pt x="22302" y="54437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91" name="Freeform: Shape 290">
                    <a:extLst>
                      <a:ext uri="{FF2B5EF4-FFF2-40B4-BE49-F238E27FC236}">
                        <a16:creationId xmlns:a16="http://schemas.microsoft.com/office/drawing/2014/main" id="{5AD477FE-EEBE-4CD4-90DB-1A6A4DB097D4}"/>
                      </a:ext>
                    </a:extLst>
                  </p:cNvPr>
                  <p:cNvSpPr/>
                  <p:nvPr/>
                </p:nvSpPr>
                <p:spPr>
                  <a:xfrm>
                    <a:off x="5183025" y="5880783"/>
                    <a:ext cx="121689" cy="264654"/>
                  </a:xfrm>
                  <a:custGeom>
                    <a:avLst/>
                    <a:gdLst>
                      <a:gd name="connsiteX0" fmla="*/ 62865 w 121689"/>
                      <a:gd name="connsiteY0" fmla="*/ 148956 h 264653"/>
                      <a:gd name="connsiteX1" fmla="*/ 62865 w 121689"/>
                      <a:gd name="connsiteY1" fmla="*/ 133833 h 264653"/>
                      <a:gd name="connsiteX2" fmla="*/ 115597 w 121689"/>
                      <a:gd name="connsiteY2" fmla="*/ 133833 h 264653"/>
                      <a:gd name="connsiteX3" fmla="*/ 103428 w 121689"/>
                      <a:gd name="connsiteY3" fmla="*/ 1506 h 264653"/>
                      <a:gd name="connsiteX4" fmla="*/ 22302 w 121689"/>
                      <a:gd name="connsiteY4" fmla="*/ 1506 h 264653"/>
                      <a:gd name="connsiteX5" fmla="*/ 2020 w 121689"/>
                      <a:gd name="connsiteY5" fmla="*/ 220791 h 264653"/>
                      <a:gd name="connsiteX6" fmla="*/ 62865 w 121689"/>
                      <a:gd name="connsiteY6" fmla="*/ 266160 h 264653"/>
                      <a:gd name="connsiteX7" fmla="*/ 123709 w 121689"/>
                      <a:gd name="connsiteY7" fmla="*/ 220791 h 264653"/>
                      <a:gd name="connsiteX8" fmla="*/ 117118 w 121689"/>
                      <a:gd name="connsiteY8" fmla="*/ 148956 h 264653"/>
                      <a:gd name="connsiteX0" fmla="*/ 115098 w 121689"/>
                      <a:gd name="connsiteY0" fmla="*/ 147450 h 264654"/>
                      <a:gd name="connsiteX1" fmla="*/ 60845 w 121689"/>
                      <a:gd name="connsiteY1" fmla="*/ 132327 h 264654"/>
                      <a:gd name="connsiteX2" fmla="*/ 113577 w 121689"/>
                      <a:gd name="connsiteY2" fmla="*/ 132327 h 264654"/>
                      <a:gd name="connsiteX3" fmla="*/ 101408 w 121689"/>
                      <a:gd name="connsiteY3" fmla="*/ 0 h 264654"/>
                      <a:gd name="connsiteX4" fmla="*/ 20282 w 121689"/>
                      <a:gd name="connsiteY4" fmla="*/ 0 h 264654"/>
                      <a:gd name="connsiteX5" fmla="*/ 0 w 121689"/>
                      <a:gd name="connsiteY5" fmla="*/ 219285 h 264654"/>
                      <a:gd name="connsiteX6" fmla="*/ 60845 w 121689"/>
                      <a:gd name="connsiteY6" fmla="*/ 264654 h 264654"/>
                      <a:gd name="connsiteX7" fmla="*/ 121689 w 121689"/>
                      <a:gd name="connsiteY7" fmla="*/ 219285 h 264654"/>
                      <a:gd name="connsiteX8" fmla="*/ 115098 w 121689"/>
                      <a:gd name="connsiteY8" fmla="*/ 147450 h 264654"/>
                      <a:gd name="connsiteX0" fmla="*/ 115098 w 121689"/>
                      <a:gd name="connsiteY0" fmla="*/ 147450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7" fmla="*/ 115098 w 121689"/>
                      <a:gd name="connsiteY7" fmla="*/ 147450 h 264654"/>
                      <a:gd name="connsiteX0" fmla="*/ 121689 w 121689"/>
                      <a:gd name="connsiteY0" fmla="*/ 219285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0" fmla="*/ 121689 w 121689"/>
                      <a:gd name="connsiteY0" fmla="*/ 219285 h 264654"/>
                      <a:gd name="connsiteX1" fmla="*/ 101408 w 121689"/>
                      <a:gd name="connsiteY1" fmla="*/ 0 h 264654"/>
                      <a:gd name="connsiteX2" fmla="*/ 20282 w 121689"/>
                      <a:gd name="connsiteY2" fmla="*/ 0 h 264654"/>
                      <a:gd name="connsiteX3" fmla="*/ 0 w 121689"/>
                      <a:gd name="connsiteY3" fmla="*/ 219285 h 264654"/>
                      <a:gd name="connsiteX4" fmla="*/ 60845 w 121689"/>
                      <a:gd name="connsiteY4" fmla="*/ 264654 h 264654"/>
                      <a:gd name="connsiteX5" fmla="*/ 121689 w 121689"/>
                      <a:gd name="connsiteY5" fmla="*/ 219285 h 264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1689" h="264654">
                        <a:moveTo>
                          <a:pt x="121689" y="219285"/>
                        </a:moveTo>
                        <a:lnTo>
                          <a:pt x="101408" y="0"/>
                        </a:lnTo>
                        <a:lnTo>
                          <a:pt x="20282" y="0"/>
                        </a:lnTo>
                        <a:lnTo>
                          <a:pt x="0" y="219285"/>
                        </a:lnTo>
                        <a:lnTo>
                          <a:pt x="60845" y="264654"/>
                        </a:lnTo>
                        <a:lnTo>
                          <a:pt x="121689" y="2192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B8B88ADD-25C1-4A6E-95E9-89D5638E0305}"/>
                    </a:ext>
                  </a:extLst>
                </p:cNvPr>
                <p:cNvCxnSpPr/>
                <p:nvPr/>
              </p:nvCxnSpPr>
              <p:spPr>
                <a:xfrm>
                  <a:off x="1859757" y="5443221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D04E9C16-7393-439A-A642-537E2E6747A5}"/>
                    </a:ext>
                  </a:extLst>
                </p:cNvPr>
                <p:cNvCxnSpPr/>
                <p:nvPr/>
              </p:nvCxnSpPr>
              <p:spPr>
                <a:xfrm>
                  <a:off x="1903546" y="5461987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DBE4B42E-9464-4603-A784-B88D9B4E93CD}"/>
                    </a:ext>
                  </a:extLst>
                </p:cNvPr>
                <p:cNvSpPr/>
                <p:nvPr/>
              </p:nvSpPr>
              <p:spPr>
                <a:xfrm rot="10800000">
                  <a:off x="1800372" y="5499160"/>
                  <a:ext cx="181849" cy="140442"/>
                </a:xfrm>
                <a:custGeom>
                  <a:avLst/>
                  <a:gdLst>
                    <a:gd name="connsiteX0" fmla="*/ 213770 w 509364"/>
                    <a:gd name="connsiteY0" fmla="*/ 0 h 386625"/>
                    <a:gd name="connsiteX1" fmla="*/ 295594 w 509364"/>
                    <a:gd name="connsiteY1" fmla="*/ 0 h 386625"/>
                    <a:gd name="connsiteX2" fmla="*/ 509364 w 509364"/>
                    <a:gd name="connsiteY2" fmla="*/ 213770 h 386625"/>
                    <a:gd name="connsiteX3" fmla="*/ 509364 w 509364"/>
                    <a:gd name="connsiteY3" fmla="*/ 386625 h 386625"/>
                    <a:gd name="connsiteX4" fmla="*/ 0 w 509364"/>
                    <a:gd name="connsiteY4" fmla="*/ 386625 h 386625"/>
                    <a:gd name="connsiteX5" fmla="*/ 0 w 509364"/>
                    <a:gd name="connsiteY5" fmla="*/ 213770 h 386625"/>
                    <a:gd name="connsiteX6" fmla="*/ 213770 w 509364"/>
                    <a:gd name="connsiteY6" fmla="*/ 0 h 38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9364" h="386625">
                      <a:moveTo>
                        <a:pt x="213770" y="0"/>
                      </a:moveTo>
                      <a:lnTo>
                        <a:pt x="295594" y="0"/>
                      </a:lnTo>
                      <a:cubicBezTo>
                        <a:pt x="413656" y="0"/>
                        <a:pt x="509364" y="95708"/>
                        <a:pt x="509364" y="213770"/>
                      </a:cubicBezTo>
                      <a:lnTo>
                        <a:pt x="509364" y="386625"/>
                      </a:lnTo>
                      <a:lnTo>
                        <a:pt x="0" y="386625"/>
                      </a:lnTo>
                      <a:lnTo>
                        <a:pt x="0" y="213770"/>
                      </a:lnTo>
                      <a:cubicBezTo>
                        <a:pt x="0" y="95708"/>
                        <a:pt x="95708" y="0"/>
                        <a:pt x="21377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E91FE79-91E0-4726-B758-38D20AA97BF1}"/>
                </a:ext>
              </a:extLst>
            </p:cNvPr>
            <p:cNvGrpSpPr/>
            <p:nvPr/>
          </p:nvGrpSpPr>
          <p:grpSpPr>
            <a:xfrm>
              <a:off x="3420961" y="2963008"/>
              <a:ext cx="3423457" cy="1047172"/>
              <a:chOff x="3420961" y="2963008"/>
              <a:chExt cx="3423457" cy="1047172"/>
            </a:xfrm>
          </p:grpSpPr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EA291A8A-B892-4227-AD2D-BB3428A1048E}"/>
                  </a:ext>
                </a:extLst>
              </p:cNvPr>
              <p:cNvSpPr/>
              <p:nvPr/>
            </p:nvSpPr>
            <p:spPr>
              <a:xfrm>
                <a:off x="3420961" y="2963008"/>
                <a:ext cx="3423457" cy="615461"/>
              </a:xfrm>
              <a:prstGeom prst="roundRect">
                <a:avLst>
                  <a:gd name="adj" fmla="val 333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05572C6-6626-4F04-B4F8-0F2DAEB42863}"/>
                  </a:ext>
                </a:extLst>
              </p:cNvPr>
              <p:cNvSpPr/>
              <p:nvPr/>
            </p:nvSpPr>
            <p:spPr>
              <a:xfrm>
                <a:off x="3687578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79AE757-83F5-4F79-9109-DD1C31F505D2}"/>
                  </a:ext>
                </a:extLst>
              </p:cNvPr>
              <p:cNvSpPr/>
              <p:nvPr/>
            </p:nvSpPr>
            <p:spPr>
              <a:xfrm>
                <a:off x="432355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FCA99298-B015-406C-B8E6-4AC8C188516F}"/>
                  </a:ext>
                </a:extLst>
              </p:cNvPr>
              <p:cNvSpPr/>
              <p:nvPr/>
            </p:nvSpPr>
            <p:spPr>
              <a:xfrm>
                <a:off x="4959532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A58940FB-CF80-4399-B169-9304ABB09511}"/>
                  </a:ext>
                </a:extLst>
              </p:cNvPr>
              <p:cNvSpPr/>
              <p:nvPr/>
            </p:nvSpPr>
            <p:spPr>
              <a:xfrm>
                <a:off x="5595509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8FAFC65-DE2E-4FED-92CD-10C1EB8ACC0C}"/>
                  </a:ext>
                </a:extLst>
              </p:cNvPr>
              <p:cNvSpPr/>
              <p:nvPr/>
            </p:nvSpPr>
            <p:spPr>
              <a:xfrm>
                <a:off x="3760931" y="3578469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BED090F4-E58F-44FB-9286-882C34FAA477}"/>
                  </a:ext>
                </a:extLst>
              </p:cNvPr>
              <p:cNvSpPr/>
              <p:nvPr/>
            </p:nvSpPr>
            <p:spPr>
              <a:xfrm>
                <a:off x="624140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6EAAA7D5-0001-4559-97AC-2F750967FD36}"/>
                  </a:ext>
                </a:extLst>
              </p:cNvPr>
              <p:cNvSpPr/>
              <p:nvPr/>
            </p:nvSpPr>
            <p:spPr>
              <a:xfrm>
                <a:off x="6241491" y="3579357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80FA7B6-B312-413F-8AE1-F44D417F0413}"/>
                </a:ext>
              </a:extLst>
            </p:cNvPr>
            <p:cNvGrpSpPr/>
            <p:nvPr/>
          </p:nvGrpSpPr>
          <p:grpSpPr>
            <a:xfrm>
              <a:off x="5522664" y="1866060"/>
              <a:ext cx="996554" cy="966522"/>
              <a:chOff x="3797857" y="1266136"/>
              <a:chExt cx="3940810" cy="3822043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C08C1CD1-C8BC-4620-A8BC-20E36BAA23A0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C22F4DA-AD8D-41E1-85EA-B90E9E13E845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1C86AD1D-27D2-4906-938E-4274A5C23FEC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D36B0672-54C4-47BD-8942-16E7CFD57E10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3863354-4FB9-438E-997D-36D5602BE8B6}"/>
                  </a:ext>
                </a:extLst>
              </p:cNvPr>
              <p:cNvGrpSpPr/>
              <p:nvPr/>
            </p:nvGrpSpPr>
            <p:grpSpPr>
              <a:xfrm>
                <a:off x="4507445" y="2258793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267" name="Arc 266">
                  <a:extLst>
                    <a:ext uri="{FF2B5EF4-FFF2-40B4-BE49-F238E27FC236}">
                      <a16:creationId xmlns:a16="http://schemas.microsoft.com/office/drawing/2014/main" id="{64ACD296-337B-440A-800C-5530FA590E5E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975033EE-70BA-48D5-B96F-070F7395D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D67EFD61-88DD-4678-AC0D-E503349D2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D09F3456-DCD2-434E-8B9A-8AD25AEE3B17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009F1352-4335-465E-A492-559A70CF743A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B6A1E13A-71EF-4AF3-A546-DA89030950B4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AECBA05-9160-4039-A051-4CC609E61A1E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5BBBB16-6179-4B18-A5FB-8189E117D393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5183806-0BE7-4381-A26A-4F0456EDAED2}"/>
                    </a:ext>
                  </a:extLst>
                </p:cNvPr>
                <p:cNvCxnSpPr>
                  <a:cxnSpLocks/>
                  <a:stCxn id="26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3CB5C928-E1D8-49B7-A628-F33B2713A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73FD5D0D-4318-4870-A915-948731E00582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C113E77-2CC3-4B06-8883-1BCF2ED20B93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99D26690-4F1F-454F-BFDB-E1BE463AD9AE}"/>
                    </a:ext>
                  </a:extLst>
                </p:cNvPr>
                <p:cNvCxnSpPr>
                  <a:cxnSpLocks/>
                  <a:stCxn id="25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9D8BCD48-0711-4628-81E9-CFDF5B125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116B55D-3970-4228-9C20-B43EAF6DB029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F737DBD7-F7B1-4B92-826A-A0F208091F56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5A92153C-1256-440F-8161-A511B89C1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C82DCE3-7847-46DD-B4D2-BF7D273F2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Freeform: Shape 254" descr="Magnifying glass">
                <a:extLst>
                  <a:ext uri="{FF2B5EF4-FFF2-40B4-BE49-F238E27FC236}">
                    <a16:creationId xmlns:a16="http://schemas.microsoft.com/office/drawing/2014/main" id="{63C389BC-4779-4964-8B24-54BFD2C21972}"/>
                  </a:ext>
                </a:extLst>
              </p:cNvPr>
              <p:cNvSpPr/>
              <p:nvPr/>
            </p:nvSpPr>
            <p:spPr>
              <a:xfrm rot="15596802">
                <a:off x="6289588" y="1265465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ln w="1905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1A30C6D-DF97-4EBE-B3AA-16CE0A2C9285}"/>
                </a:ext>
              </a:extLst>
            </p:cNvPr>
            <p:cNvGrpSpPr/>
            <p:nvPr/>
          </p:nvGrpSpPr>
          <p:grpSpPr>
            <a:xfrm>
              <a:off x="2565186" y="2272777"/>
              <a:ext cx="304152" cy="297111"/>
              <a:chOff x="3896723" y="1685569"/>
              <a:chExt cx="2702070" cy="2377086"/>
            </a:xfrm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565AA62-62A5-4379-8BCF-3A61A0DCF3F2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F7585407-E057-4060-9B83-50350497CA00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41BE88F-4F26-42B8-959B-A7BBDBE29016}"/>
                </a:ext>
              </a:extLst>
            </p:cNvPr>
            <p:cNvGrpSpPr/>
            <p:nvPr/>
          </p:nvGrpSpPr>
          <p:grpSpPr>
            <a:xfrm>
              <a:off x="3898932" y="2262476"/>
              <a:ext cx="774256" cy="564380"/>
              <a:chOff x="4207006" y="2856370"/>
              <a:chExt cx="3061749" cy="223180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88CC2B2C-110F-4688-A71F-CA76A706A114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E5B601A-62E7-49A5-93AC-E24E56D533A9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E252693-8A67-4EF1-9E7F-95DE2AAA4D80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96AB215-7BAB-47FE-AB76-6CEE946F399F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9984045-00F2-43D1-BD3B-353655B183E9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13F3C7B7-024E-4B2B-B28A-958D4490332A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9EC18A19-76DA-4A2E-9FAA-2B60332668FC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B5A4DF3-22C3-4CBC-841D-37E740D2DD2B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21602D2E-813C-4510-9248-19333D8FA038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883335E-25F3-4397-BBA0-810506903857}"/>
                    </a:ext>
                  </a:extLst>
                </p:cNvPr>
                <p:cNvCxnSpPr>
                  <a:cxnSpLocks/>
                  <a:stCxn id="237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FEACF38B-BB33-48D2-9589-05ACB0320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B4D89EEE-7E66-4D5E-AB23-61838B497633}"/>
                </a:ext>
              </a:extLst>
            </p:cNvPr>
            <p:cNvSpPr/>
            <p:nvPr/>
          </p:nvSpPr>
          <p:spPr>
            <a:xfrm>
              <a:off x="3359334" y="2358141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836C3C2F-0857-4875-8661-FD203B048E36}"/>
                </a:ext>
              </a:extLst>
            </p:cNvPr>
            <p:cNvSpPr/>
            <p:nvPr/>
          </p:nvSpPr>
          <p:spPr>
            <a:xfrm>
              <a:off x="5005277" y="2383289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C57F09-DC0D-626C-0DE8-5893ABF9B577}"/>
              </a:ext>
            </a:extLst>
          </p:cNvPr>
          <p:cNvGrpSpPr/>
          <p:nvPr/>
        </p:nvGrpSpPr>
        <p:grpSpPr>
          <a:xfrm>
            <a:off x="6919742" y="2368233"/>
            <a:ext cx="1475532" cy="808278"/>
            <a:chOff x="6915968" y="2368233"/>
            <a:chExt cx="1475532" cy="808278"/>
          </a:xfrm>
        </p:grpSpPr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BBBF12E8-051E-498A-84B5-E6ADBE1D84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1288" y="3176511"/>
              <a:ext cx="1424893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0AD3C1E5-6B8B-444E-99FC-656BDEB9A247}"/>
                </a:ext>
              </a:extLst>
            </p:cNvPr>
            <p:cNvSpPr txBox="1"/>
            <p:nvPr/>
          </p:nvSpPr>
          <p:spPr>
            <a:xfrm>
              <a:off x="6915968" y="2368233"/>
              <a:ext cx="1475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personal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64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  <MediaLengthInSeconds xmlns="447a0e29-417c-48dd-a0a6-9c62823d420b" xsi:nil="true"/>
    <SharedWithUsers xmlns="21db1a41-6048-41cc-aa9c-5fc692bf8cba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9846895-93C2-420E-872F-47C806D6C8AA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5</cp:revision>
  <dcterms:created xsi:type="dcterms:W3CDTF">2020-06-29T09:54:11Z</dcterms:created>
  <dcterms:modified xsi:type="dcterms:W3CDTF">2022-10-10T12:32:16Z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