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"/>
  </p:notesMasterIdLst>
  <p:sldIdLst>
    <p:sldId id="77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32" autoAdjust="0"/>
    <p:restoredTop sz="72443" autoAdjust="0"/>
  </p:normalViewPr>
  <p:slideViewPr>
    <p:cSldViewPr snapToGrid="0">
      <p:cViewPr varScale="1">
        <p:scale>
          <a:sx n="80" d="100"/>
          <a:sy n="80" d="100"/>
        </p:scale>
        <p:origin x="1200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5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11/24/22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C2524A6-7E04-583F-0A97-A0443B11BD30}"/>
              </a:ext>
            </a:extLst>
          </p:cNvPr>
          <p:cNvGrpSpPr/>
          <p:nvPr/>
        </p:nvGrpSpPr>
        <p:grpSpPr>
          <a:xfrm>
            <a:off x="2398281" y="1781841"/>
            <a:ext cx="7003597" cy="3753319"/>
            <a:chOff x="2398281" y="1781841"/>
            <a:chExt cx="7003597" cy="375331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0BBB049-4CF0-454F-9E8E-8A8BBB521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0562" y="1811920"/>
              <a:ext cx="1238047" cy="1014042"/>
            </a:xfrm>
            <a:prstGeom prst="rect">
              <a:avLst/>
            </a:prstGeom>
          </p:spPr>
        </p:pic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89FE2C-610A-4822-9E0E-D9AAA653C0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7652" y="3135886"/>
              <a:ext cx="0" cy="847235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46C5E6-3292-402A-9BCC-D9C39EC58871}"/>
                </a:ext>
              </a:extLst>
            </p:cNvPr>
            <p:cNvSpPr txBox="1"/>
            <p:nvPr/>
          </p:nvSpPr>
          <p:spPr>
            <a:xfrm>
              <a:off x="7658900" y="3671037"/>
              <a:ext cx="17429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accent1"/>
                  </a:solidFill>
                </a:rPr>
                <a:t>contribute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BF99C7D-46F3-4829-BD24-0AFB239BC8D5}"/>
                </a:ext>
              </a:extLst>
            </p:cNvPr>
            <p:cNvGrpSpPr/>
            <p:nvPr/>
          </p:nvGrpSpPr>
          <p:grpSpPr>
            <a:xfrm>
              <a:off x="5198177" y="4379774"/>
              <a:ext cx="1155386" cy="1155386"/>
              <a:chOff x="3103147" y="2745194"/>
              <a:chExt cx="880813" cy="88081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3F7EC2E-94EC-4D82-AEF1-094E63635DA8}"/>
                  </a:ext>
                </a:extLst>
              </p:cNvPr>
              <p:cNvSpPr/>
              <p:nvPr/>
            </p:nvSpPr>
            <p:spPr>
              <a:xfrm>
                <a:off x="3103147" y="2745194"/>
                <a:ext cx="880813" cy="8808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9438AB5-C8D7-463F-B81C-99E838721065}"/>
                  </a:ext>
                </a:extLst>
              </p:cNvPr>
              <p:cNvGrpSpPr/>
              <p:nvPr/>
            </p:nvGrpSpPr>
            <p:grpSpPr>
              <a:xfrm>
                <a:off x="3262734" y="2861337"/>
                <a:ext cx="607591" cy="596238"/>
                <a:chOff x="5530850" y="1793347"/>
                <a:chExt cx="670015" cy="657496"/>
              </a:xfrm>
            </p:grpSpPr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84EDBCB9-C04E-4337-88C9-DAEA4B1A6F1B}"/>
                    </a:ext>
                  </a:extLst>
                </p:cNvPr>
                <p:cNvSpPr/>
                <p:nvPr/>
              </p:nvSpPr>
              <p:spPr>
                <a:xfrm>
                  <a:off x="5677914" y="1793347"/>
                  <a:ext cx="294582" cy="294581"/>
                </a:xfrm>
                <a:custGeom>
                  <a:avLst/>
                  <a:gdLst>
                    <a:gd name="connsiteX0" fmla="*/ 121845 w 121845"/>
                    <a:gd name="connsiteY0" fmla="*/ 60923 h 121845"/>
                    <a:gd name="connsiteX1" fmla="*/ 60923 w 121845"/>
                    <a:gd name="connsiteY1" fmla="*/ 121845 h 121845"/>
                    <a:gd name="connsiteX2" fmla="*/ 0 w 121845"/>
                    <a:gd name="connsiteY2" fmla="*/ 60923 h 121845"/>
                    <a:gd name="connsiteX3" fmla="*/ 60923 w 121845"/>
                    <a:gd name="connsiteY3" fmla="*/ 0 h 121845"/>
                    <a:gd name="connsiteX4" fmla="*/ 121845 w 121845"/>
                    <a:gd name="connsiteY4" fmla="*/ 60923 h 121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845" h="121845">
                      <a:moveTo>
                        <a:pt x="121845" y="60923"/>
                      </a:moveTo>
                      <a:cubicBezTo>
                        <a:pt x="121845" y="94569"/>
                        <a:pt x="94569" y="121845"/>
                        <a:pt x="60923" y="121845"/>
                      </a:cubicBezTo>
                      <a:cubicBezTo>
                        <a:pt x="27276" y="121845"/>
                        <a:pt x="0" y="94569"/>
                        <a:pt x="0" y="60923"/>
                      </a:cubicBezTo>
                      <a:cubicBezTo>
                        <a:pt x="0" y="27276"/>
                        <a:pt x="27276" y="0"/>
                        <a:pt x="60923" y="0"/>
                      </a:cubicBezTo>
                      <a:cubicBezTo>
                        <a:pt x="94569" y="0"/>
                        <a:pt x="121845" y="27276"/>
                        <a:pt x="121845" y="60923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80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625FE7D0-42CD-4678-A0EA-4EA6883549AA}"/>
                    </a:ext>
                  </a:extLst>
                </p:cNvPr>
                <p:cNvSpPr/>
                <p:nvPr/>
              </p:nvSpPr>
              <p:spPr>
                <a:xfrm>
                  <a:off x="5530850" y="2125831"/>
                  <a:ext cx="511840" cy="294581"/>
                </a:xfrm>
                <a:custGeom>
                  <a:avLst/>
                  <a:gdLst>
                    <a:gd name="connsiteX0" fmla="*/ 295544 w 513511"/>
                    <a:gd name="connsiteY0" fmla="*/ 0 h 295543"/>
                    <a:gd name="connsiteX1" fmla="*/ 417458 w 513511"/>
                    <a:gd name="connsiteY1" fmla="*/ 18471 h 295543"/>
                    <a:gd name="connsiteX2" fmla="*/ 493651 w 513511"/>
                    <a:gd name="connsiteY2" fmla="*/ 46641 h 295543"/>
                    <a:gd name="connsiteX3" fmla="*/ 513495 w 513511"/>
                    <a:gd name="connsiteY3" fmla="*/ 58925 h 295543"/>
                    <a:gd name="connsiteX4" fmla="*/ 513511 w 513511"/>
                    <a:gd name="connsiteY4" fmla="*/ 58985 h 295543"/>
                    <a:gd name="connsiteX5" fmla="*/ 513511 w 513511"/>
                    <a:gd name="connsiteY5" fmla="*/ 148761 h 295543"/>
                    <a:gd name="connsiteX6" fmla="*/ 454845 w 513511"/>
                    <a:gd name="connsiteY6" fmla="*/ 281204 h 295543"/>
                    <a:gd name="connsiteX7" fmla="*/ 452178 w 513511"/>
                    <a:gd name="connsiteY7" fmla="*/ 293649 h 295543"/>
                    <a:gd name="connsiteX8" fmla="*/ 452954 w 513511"/>
                    <a:gd name="connsiteY8" fmla="*/ 295543 h 295543"/>
                    <a:gd name="connsiteX9" fmla="*/ 0 w 513511"/>
                    <a:gd name="connsiteY9" fmla="*/ 295543 h 295543"/>
                    <a:gd name="connsiteX10" fmla="*/ 0 w 513511"/>
                    <a:gd name="connsiteY10" fmla="*/ 147773 h 295543"/>
                    <a:gd name="connsiteX11" fmla="*/ 29556 w 513511"/>
                    <a:gd name="connsiteY11" fmla="*/ 88662 h 295543"/>
                    <a:gd name="connsiteX12" fmla="*/ 173632 w 513511"/>
                    <a:gd name="connsiteY12" fmla="*/ 18471 h 295543"/>
                    <a:gd name="connsiteX13" fmla="*/ 295544 w 513511"/>
                    <a:gd name="connsiteY13" fmla="*/ 0 h 295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3511" h="295543">
                      <a:moveTo>
                        <a:pt x="295544" y="0"/>
                      </a:moveTo>
                      <a:cubicBezTo>
                        <a:pt x="339876" y="0"/>
                        <a:pt x="380514" y="7388"/>
                        <a:pt x="417458" y="18471"/>
                      </a:cubicBezTo>
                      <a:cubicBezTo>
                        <a:pt x="443317" y="25861"/>
                        <a:pt x="469177" y="35097"/>
                        <a:pt x="493651" y="46641"/>
                      </a:cubicBezTo>
                      <a:lnTo>
                        <a:pt x="513495" y="58925"/>
                      </a:lnTo>
                      <a:lnTo>
                        <a:pt x="513511" y="58985"/>
                      </a:lnTo>
                      <a:lnTo>
                        <a:pt x="513511" y="148761"/>
                      </a:lnTo>
                      <a:lnTo>
                        <a:pt x="454845" y="281204"/>
                      </a:lnTo>
                      <a:cubicBezTo>
                        <a:pt x="453068" y="284760"/>
                        <a:pt x="452178" y="289204"/>
                        <a:pt x="452178" y="293649"/>
                      </a:cubicBezTo>
                      <a:lnTo>
                        <a:pt x="452954" y="295543"/>
                      </a:lnTo>
                      <a:lnTo>
                        <a:pt x="0" y="295543"/>
                      </a:lnTo>
                      <a:lnTo>
                        <a:pt x="0" y="147773"/>
                      </a:lnTo>
                      <a:cubicBezTo>
                        <a:pt x="0" y="125606"/>
                        <a:pt x="11083" y="103441"/>
                        <a:pt x="29556" y="88662"/>
                      </a:cubicBezTo>
                      <a:cubicBezTo>
                        <a:pt x="70191" y="59109"/>
                        <a:pt x="121912" y="33250"/>
                        <a:pt x="173632" y="18471"/>
                      </a:cubicBezTo>
                      <a:cubicBezTo>
                        <a:pt x="214270" y="7388"/>
                        <a:pt x="254908" y="0"/>
                        <a:pt x="295544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80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4DC6DFF4-8F88-4F03-B27C-93A3F9529EE4}"/>
                    </a:ext>
                  </a:extLst>
                </p:cNvPr>
                <p:cNvGrpSpPr/>
                <p:nvPr/>
              </p:nvGrpSpPr>
              <p:grpSpPr>
                <a:xfrm>
                  <a:off x="5997224" y="2002850"/>
                  <a:ext cx="203641" cy="447993"/>
                  <a:chOff x="3963392" y="4315517"/>
                  <a:chExt cx="100956" cy="222094"/>
                </a:xfrm>
              </p:grpSpPr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1BD1E95A-25B4-4199-A2C4-7B985D4BB9D0}"/>
                      </a:ext>
                    </a:extLst>
                  </p:cNvPr>
                  <p:cNvSpPr/>
                  <p:nvPr/>
                </p:nvSpPr>
                <p:spPr>
                  <a:xfrm flipH="1">
                    <a:off x="3963392" y="4383734"/>
                    <a:ext cx="100956" cy="153877"/>
                  </a:xfrm>
                  <a:custGeom>
                    <a:avLst/>
                    <a:gdLst>
                      <a:gd name="connsiteX0" fmla="*/ 99635 w 100956"/>
                      <a:gd name="connsiteY0" fmla="*/ 132725 h 153877"/>
                      <a:gd name="connsiteX1" fmla="*/ 70551 w 100956"/>
                      <a:gd name="connsiteY1" fmla="*/ 67066 h 153877"/>
                      <a:gd name="connsiteX2" fmla="*/ 70551 w 100956"/>
                      <a:gd name="connsiteY2" fmla="*/ 22559 h 153877"/>
                      <a:gd name="connsiteX3" fmla="*/ 78042 w 100956"/>
                      <a:gd name="connsiteY3" fmla="*/ 9339 h 153877"/>
                      <a:gd name="connsiteX4" fmla="*/ 80246 w 100956"/>
                      <a:gd name="connsiteY4" fmla="*/ 2729 h 153877"/>
                      <a:gd name="connsiteX5" fmla="*/ 75398 w 100956"/>
                      <a:gd name="connsiteY5" fmla="*/ 85 h 153877"/>
                      <a:gd name="connsiteX6" fmla="*/ 25162 w 100956"/>
                      <a:gd name="connsiteY6" fmla="*/ 85 h 153877"/>
                      <a:gd name="connsiteX7" fmla="*/ 19874 w 100956"/>
                      <a:gd name="connsiteY7" fmla="*/ 4933 h 153877"/>
                      <a:gd name="connsiteX8" fmla="*/ 22518 w 100956"/>
                      <a:gd name="connsiteY8" fmla="*/ 9780 h 153877"/>
                      <a:gd name="connsiteX9" fmla="*/ 30010 w 100956"/>
                      <a:gd name="connsiteY9" fmla="*/ 23000 h 153877"/>
                      <a:gd name="connsiteX10" fmla="*/ 30010 w 100956"/>
                      <a:gd name="connsiteY10" fmla="*/ 67507 h 153877"/>
                      <a:gd name="connsiteX11" fmla="*/ 1367 w 100956"/>
                      <a:gd name="connsiteY11" fmla="*/ 132725 h 153877"/>
                      <a:gd name="connsiteX12" fmla="*/ 9299 w 100956"/>
                      <a:gd name="connsiteY12" fmla="*/ 152555 h 153877"/>
                      <a:gd name="connsiteX13" fmla="*/ 15468 w 100956"/>
                      <a:gd name="connsiteY13" fmla="*/ 153877 h 153877"/>
                      <a:gd name="connsiteX14" fmla="*/ 85974 w 100956"/>
                      <a:gd name="connsiteY14" fmla="*/ 153877 h 153877"/>
                      <a:gd name="connsiteX15" fmla="*/ 100957 w 100956"/>
                      <a:gd name="connsiteY15" fmla="*/ 138895 h 153877"/>
                      <a:gd name="connsiteX16" fmla="*/ 99635 w 100956"/>
                      <a:gd name="connsiteY16" fmla="*/ 132725 h 153877"/>
                      <a:gd name="connsiteX17" fmla="*/ 99635 w 100956"/>
                      <a:gd name="connsiteY17" fmla="*/ 132725 h 153877"/>
                      <a:gd name="connsiteX18" fmla="*/ 40586 w 100956"/>
                      <a:gd name="connsiteY18" fmla="*/ 32695 h 153877"/>
                      <a:gd name="connsiteX19" fmla="*/ 40586 w 100956"/>
                      <a:gd name="connsiteY19" fmla="*/ 22559 h 153877"/>
                      <a:gd name="connsiteX20" fmla="*/ 37060 w 100956"/>
                      <a:gd name="connsiteY20" fmla="*/ 9780 h 153877"/>
                      <a:gd name="connsiteX21" fmla="*/ 63941 w 100956"/>
                      <a:gd name="connsiteY21" fmla="*/ 9780 h 153877"/>
                      <a:gd name="connsiteX22" fmla="*/ 60416 w 100956"/>
                      <a:gd name="connsiteY22" fmla="*/ 22559 h 153877"/>
                      <a:gd name="connsiteX23" fmla="*/ 60416 w 100956"/>
                      <a:gd name="connsiteY23" fmla="*/ 32695 h 153877"/>
                      <a:gd name="connsiteX24" fmla="*/ 40586 w 100956"/>
                      <a:gd name="connsiteY24" fmla="*/ 32695 h 153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00956" h="153877">
                        <a:moveTo>
                          <a:pt x="99635" y="132725"/>
                        </a:moveTo>
                        <a:lnTo>
                          <a:pt x="70551" y="67066"/>
                        </a:lnTo>
                        <a:lnTo>
                          <a:pt x="70551" y="22559"/>
                        </a:lnTo>
                        <a:cubicBezTo>
                          <a:pt x="70551" y="17271"/>
                          <a:pt x="73636" y="11983"/>
                          <a:pt x="78042" y="9339"/>
                        </a:cubicBezTo>
                        <a:cubicBezTo>
                          <a:pt x="80686" y="8017"/>
                          <a:pt x="81568" y="4933"/>
                          <a:pt x="80246" y="2729"/>
                        </a:cubicBezTo>
                        <a:cubicBezTo>
                          <a:pt x="79364" y="967"/>
                          <a:pt x="77602" y="-355"/>
                          <a:pt x="75398" y="85"/>
                        </a:cubicBezTo>
                        <a:lnTo>
                          <a:pt x="25162" y="85"/>
                        </a:lnTo>
                        <a:cubicBezTo>
                          <a:pt x="22518" y="85"/>
                          <a:pt x="19874" y="1848"/>
                          <a:pt x="19874" y="4933"/>
                        </a:cubicBezTo>
                        <a:cubicBezTo>
                          <a:pt x="19874" y="7136"/>
                          <a:pt x="20756" y="8899"/>
                          <a:pt x="22518" y="9780"/>
                        </a:cubicBezTo>
                        <a:cubicBezTo>
                          <a:pt x="27366" y="12424"/>
                          <a:pt x="30010" y="17712"/>
                          <a:pt x="30010" y="23000"/>
                        </a:cubicBezTo>
                        <a:lnTo>
                          <a:pt x="30010" y="67507"/>
                        </a:lnTo>
                        <a:lnTo>
                          <a:pt x="1367" y="132725"/>
                        </a:lnTo>
                        <a:cubicBezTo>
                          <a:pt x="-2159" y="140217"/>
                          <a:pt x="1367" y="149471"/>
                          <a:pt x="9299" y="152555"/>
                        </a:cubicBezTo>
                        <a:cubicBezTo>
                          <a:pt x="11061" y="153437"/>
                          <a:pt x="13264" y="153877"/>
                          <a:pt x="15468" y="153877"/>
                        </a:cubicBezTo>
                        <a:lnTo>
                          <a:pt x="85974" y="153877"/>
                        </a:lnTo>
                        <a:cubicBezTo>
                          <a:pt x="94347" y="153877"/>
                          <a:pt x="100957" y="147267"/>
                          <a:pt x="100957" y="138895"/>
                        </a:cubicBezTo>
                        <a:cubicBezTo>
                          <a:pt x="100957" y="136691"/>
                          <a:pt x="100516" y="134488"/>
                          <a:pt x="99635" y="132725"/>
                        </a:cubicBezTo>
                        <a:lnTo>
                          <a:pt x="99635" y="132725"/>
                        </a:lnTo>
                        <a:close/>
                        <a:moveTo>
                          <a:pt x="40586" y="32695"/>
                        </a:moveTo>
                        <a:lnTo>
                          <a:pt x="40586" y="22559"/>
                        </a:lnTo>
                        <a:cubicBezTo>
                          <a:pt x="40586" y="18153"/>
                          <a:pt x="39704" y="13746"/>
                          <a:pt x="37060" y="9780"/>
                        </a:cubicBezTo>
                        <a:lnTo>
                          <a:pt x="63941" y="9780"/>
                        </a:lnTo>
                        <a:cubicBezTo>
                          <a:pt x="61738" y="13746"/>
                          <a:pt x="60416" y="18153"/>
                          <a:pt x="60416" y="22559"/>
                        </a:cubicBezTo>
                        <a:lnTo>
                          <a:pt x="60416" y="32695"/>
                        </a:lnTo>
                        <a:lnTo>
                          <a:pt x="40586" y="32695"/>
                        </a:lnTo>
                        <a:close/>
                      </a:path>
                    </a:pathLst>
                  </a:custGeom>
                  <a:solidFill>
                    <a:srgbClr val="2D3E50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C4350A95-B918-4DEE-B44E-02D189B8A305}"/>
                      </a:ext>
                    </a:extLst>
                  </p:cNvPr>
                  <p:cNvGrpSpPr/>
                  <p:nvPr/>
                </p:nvGrpSpPr>
                <p:grpSpPr>
                  <a:xfrm>
                    <a:off x="3988509" y="4315517"/>
                    <a:ext cx="42744" cy="63014"/>
                    <a:chOff x="2791534" y="4674292"/>
                    <a:chExt cx="42744" cy="63014"/>
                  </a:xfrm>
                </p:grpSpPr>
                <p:sp>
                  <p:nvSpPr>
                    <p:cNvPr id="56" name="Freeform: Shape 55">
                      <a:extLst>
                        <a:ext uri="{FF2B5EF4-FFF2-40B4-BE49-F238E27FC236}">
                          <a16:creationId xmlns:a16="http://schemas.microsoft.com/office/drawing/2014/main" id="{79FA0810-0780-46AF-ACD8-342097A0042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04314" y="4674292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" name="Freeform: Shape 56">
                      <a:extLst>
                        <a:ext uri="{FF2B5EF4-FFF2-40B4-BE49-F238E27FC236}">
                          <a16:creationId xmlns:a16="http://schemas.microsoft.com/office/drawing/2014/main" id="{B36B2A79-1F2E-43C0-8978-AD35113D01D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91534" y="4697206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: Shape 57">
                      <a:extLst>
                        <a:ext uri="{FF2B5EF4-FFF2-40B4-BE49-F238E27FC236}">
                          <a16:creationId xmlns:a16="http://schemas.microsoft.com/office/drawing/2014/main" id="{140AD6A3-4295-4307-93D3-4024CEB505C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9296" y="4691918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: Shape 58">
                      <a:extLst>
                        <a:ext uri="{FF2B5EF4-FFF2-40B4-BE49-F238E27FC236}">
                          <a16:creationId xmlns:a16="http://schemas.microsoft.com/office/drawing/2014/main" id="{A45D8FD3-C000-49D4-81C9-3EEB5BF16EF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1805" y="4717036"/>
                      <a:ext cx="20270" cy="20270"/>
                    </a:xfrm>
                    <a:custGeom>
                      <a:avLst/>
                      <a:gdLst>
                        <a:gd name="connsiteX0" fmla="*/ 20271 w 20270"/>
                        <a:gd name="connsiteY0" fmla="*/ 10135 h 20270"/>
                        <a:gd name="connsiteX1" fmla="*/ 10135 w 20270"/>
                        <a:gd name="connsiteY1" fmla="*/ 20271 h 20270"/>
                        <a:gd name="connsiteX2" fmla="*/ 0 w 20270"/>
                        <a:gd name="connsiteY2" fmla="*/ 10135 h 20270"/>
                        <a:gd name="connsiteX3" fmla="*/ 10135 w 20270"/>
                        <a:gd name="connsiteY3" fmla="*/ 0 h 20270"/>
                        <a:gd name="connsiteX4" fmla="*/ 20271 w 20270"/>
                        <a:gd name="connsiteY4" fmla="*/ 10135 h 202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270" h="20270">
                          <a:moveTo>
                            <a:pt x="20271" y="10135"/>
                          </a:moveTo>
                          <a:cubicBezTo>
                            <a:pt x="20271" y="15733"/>
                            <a:pt x="15733" y="20271"/>
                            <a:pt x="10135" y="20271"/>
                          </a:cubicBezTo>
                          <a:cubicBezTo>
                            <a:pt x="4538" y="20271"/>
                            <a:pt x="0" y="15733"/>
                            <a:pt x="0" y="10135"/>
                          </a:cubicBezTo>
                          <a:cubicBezTo>
                            <a:pt x="0" y="4538"/>
                            <a:pt x="4538" y="0"/>
                            <a:pt x="10135" y="0"/>
                          </a:cubicBezTo>
                          <a:cubicBezTo>
                            <a:pt x="15733" y="0"/>
                            <a:pt x="20271" y="4538"/>
                            <a:pt x="20271" y="10135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9210687E-595A-4BAB-90BA-4099A094C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398281" y="1811920"/>
              <a:ext cx="1238047" cy="1014042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75F83F48-7D74-4DE1-8BEA-C1123DF6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163830" y="1781841"/>
              <a:ext cx="1238047" cy="1014042"/>
            </a:xfrm>
            <a:prstGeom prst="rect">
              <a:avLst/>
            </a:prstGeom>
          </p:spPr>
        </p:pic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9FE2331-A999-488A-847A-A1A4CD79C2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2745" y="3307902"/>
              <a:ext cx="1220469" cy="726271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887956C-9014-4A1D-8531-6D2FD9FA41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0920" y="3331011"/>
              <a:ext cx="1322911" cy="703162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E6336B2B-811E-43D2-B684-95EC7791F496}"/>
                </a:ext>
              </a:extLst>
            </p:cNvPr>
            <p:cNvSpPr/>
            <p:nvPr/>
          </p:nvSpPr>
          <p:spPr>
            <a:xfrm>
              <a:off x="6005760" y="4349075"/>
              <a:ext cx="228101" cy="228101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tar: 5 Points 63">
              <a:extLst>
                <a:ext uri="{FF2B5EF4-FFF2-40B4-BE49-F238E27FC236}">
                  <a16:creationId xmlns:a16="http://schemas.microsoft.com/office/drawing/2014/main" id="{12E639F9-FA92-4F09-8B8C-4B9259A0DF59}"/>
                </a:ext>
              </a:extLst>
            </p:cNvPr>
            <p:cNvSpPr/>
            <p:nvPr/>
          </p:nvSpPr>
          <p:spPr>
            <a:xfrm>
              <a:off x="6158160" y="4501475"/>
              <a:ext cx="228101" cy="228101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tar: 5 Points 65">
              <a:extLst>
                <a:ext uri="{FF2B5EF4-FFF2-40B4-BE49-F238E27FC236}">
                  <a16:creationId xmlns:a16="http://schemas.microsoft.com/office/drawing/2014/main" id="{F5B4302A-8411-4B8D-890D-E306C33752DD}"/>
                </a:ext>
              </a:extLst>
            </p:cNvPr>
            <p:cNvSpPr/>
            <p:nvPr/>
          </p:nvSpPr>
          <p:spPr>
            <a:xfrm>
              <a:off x="6255538" y="4707326"/>
              <a:ext cx="228101" cy="228101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243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9C1D1-B39C-4BF5-876E-9ED65EDAE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947</TotalTime>
  <Words>2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Microsoft Office User</cp:lastModifiedBy>
  <cp:revision>97</cp:revision>
  <dcterms:created xsi:type="dcterms:W3CDTF">2020-06-29T09:54:11Z</dcterms:created>
  <dcterms:modified xsi:type="dcterms:W3CDTF">2022-11-24T19:29:12Z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